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6"/>
  </p:notesMasterIdLst>
  <p:handoutMasterIdLst>
    <p:handoutMasterId r:id="rId27"/>
  </p:handoutMasterIdLst>
  <p:sldIdLst>
    <p:sldId id="261" r:id="rId5"/>
    <p:sldId id="328" r:id="rId6"/>
    <p:sldId id="335" r:id="rId7"/>
    <p:sldId id="262" r:id="rId8"/>
    <p:sldId id="336" r:id="rId9"/>
    <p:sldId id="327" r:id="rId10"/>
    <p:sldId id="342" r:id="rId11"/>
    <p:sldId id="337" r:id="rId12"/>
    <p:sldId id="338" r:id="rId13"/>
    <p:sldId id="339" r:id="rId14"/>
    <p:sldId id="329" r:id="rId15"/>
    <p:sldId id="330" r:id="rId16"/>
    <p:sldId id="340" r:id="rId17"/>
    <p:sldId id="258" r:id="rId18"/>
    <p:sldId id="325" r:id="rId19"/>
    <p:sldId id="334" r:id="rId20"/>
    <p:sldId id="278" r:id="rId21"/>
    <p:sldId id="333" r:id="rId22"/>
    <p:sldId id="331" r:id="rId23"/>
    <p:sldId id="326" r:id="rId24"/>
    <p:sldId id="341" r:id="rId25"/>
  </p:sldIdLst>
  <p:sldSz cx="12192000" cy="6858000"/>
  <p:notesSz cx="6858000" cy="9144000"/>
  <p:defaultTextStyle>
    <a:defPPr>
      <a:defRPr lang="nb-NO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283"/>
    <a:srgbClr val="0066FF"/>
    <a:srgbClr val="003200"/>
    <a:srgbClr val="81A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164AD63-E7B2-FED3-6DE2-3DCF2E6C8606}" v="40" dt="2025-02-05T12:14:37.159"/>
    <p1510:client id="{BDAAA609-2764-4BBB-ACB1-F138BF8279E2}" v="85" dt="2025-02-05T10:50:00.18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5" d="100"/>
          <a:sy n="45" d="100"/>
        </p:scale>
        <p:origin x="1005" y="4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rond Dag Haagensen" userId="S::trondh@sunnaas.no::14b0170a-806f-4297-9a5e-3a4646187977" providerId="AD" clId="Web-{2534C00B-D709-CF78-1B52-AFF8C3B912C9}"/>
    <pc:docChg chg="addSld delSld modSld">
      <pc:chgData name="Trond Dag Haagensen" userId="S::trondh@sunnaas.no::14b0170a-806f-4297-9a5e-3a4646187977" providerId="AD" clId="Web-{2534C00B-D709-CF78-1B52-AFF8C3B912C9}" dt="2025-01-28T10:10:09.257" v="47" actId="20577"/>
      <pc:docMkLst>
        <pc:docMk/>
      </pc:docMkLst>
      <pc:sldChg chg="modSp">
        <pc:chgData name="Trond Dag Haagensen" userId="S::trondh@sunnaas.no::14b0170a-806f-4297-9a5e-3a4646187977" providerId="AD" clId="Web-{2534C00B-D709-CF78-1B52-AFF8C3B912C9}" dt="2025-01-28T10:09:21.053" v="34" actId="20577"/>
        <pc:sldMkLst>
          <pc:docMk/>
          <pc:sldMk cId="2799809552" sldId="259"/>
        </pc:sldMkLst>
      </pc:sldChg>
      <pc:sldChg chg="modSp add">
        <pc:chgData name="Trond Dag Haagensen" userId="S::trondh@sunnaas.no::14b0170a-806f-4297-9a5e-3a4646187977" providerId="AD" clId="Web-{2534C00B-D709-CF78-1B52-AFF8C3B912C9}" dt="2025-01-28T09:39:05.476" v="23" actId="14100"/>
        <pc:sldMkLst>
          <pc:docMk/>
          <pc:sldMk cId="4249912927" sldId="262"/>
        </pc:sldMkLst>
        <pc:spChg chg="mod">
          <ac:chgData name="Trond Dag Haagensen" userId="S::trondh@sunnaas.no::14b0170a-806f-4297-9a5e-3a4646187977" providerId="AD" clId="Web-{2534C00B-D709-CF78-1B52-AFF8C3B912C9}" dt="2025-01-28T09:37:44.349" v="19" actId="20577"/>
          <ac:spMkLst>
            <pc:docMk/>
            <pc:sldMk cId="4249912927" sldId="262"/>
            <ac:spMk id="4" creationId="{1E9422A5-8033-8483-9211-D3C63E187E7B}"/>
          </ac:spMkLst>
        </pc:spChg>
        <pc:cxnChg chg="mod">
          <ac:chgData name="Trond Dag Haagensen" userId="S::trondh@sunnaas.no::14b0170a-806f-4297-9a5e-3a4646187977" providerId="AD" clId="Web-{2534C00B-D709-CF78-1B52-AFF8C3B912C9}" dt="2025-01-28T09:39:05.476" v="23" actId="14100"/>
          <ac:cxnSpMkLst>
            <pc:docMk/>
            <pc:sldMk cId="4249912927" sldId="262"/>
            <ac:cxnSpMk id="10" creationId="{45DC7077-F4DF-99BD-BB69-D738BF8858C3}"/>
          </ac:cxnSpMkLst>
        </pc:cxnChg>
      </pc:sldChg>
      <pc:sldChg chg="new del">
        <pc:chgData name="Trond Dag Haagensen" userId="S::trondh@sunnaas.no::14b0170a-806f-4297-9a5e-3a4646187977" providerId="AD" clId="Web-{2534C00B-D709-CF78-1B52-AFF8C3B912C9}" dt="2025-01-28T09:34:09.283" v="1"/>
        <pc:sldMkLst>
          <pc:docMk/>
          <pc:sldMk cId="607898083" sldId="326"/>
        </pc:sldMkLst>
      </pc:sldChg>
      <pc:sldChg chg="modSp new">
        <pc:chgData name="Trond Dag Haagensen" userId="S::trondh@sunnaas.no::14b0170a-806f-4297-9a5e-3a4646187977" providerId="AD" clId="Web-{2534C00B-D709-CF78-1B52-AFF8C3B912C9}" dt="2025-01-28T09:36:03.988" v="17" actId="14100"/>
        <pc:sldMkLst>
          <pc:docMk/>
          <pc:sldMk cId="1808740644" sldId="326"/>
        </pc:sldMkLst>
        <pc:spChg chg="mod">
          <ac:chgData name="Trond Dag Haagensen" userId="S::trondh@sunnaas.no::14b0170a-806f-4297-9a5e-3a4646187977" providerId="AD" clId="Web-{2534C00B-D709-CF78-1B52-AFF8C3B912C9}" dt="2025-01-28T09:35:32.722" v="13" actId="20577"/>
          <ac:spMkLst>
            <pc:docMk/>
            <pc:sldMk cId="1808740644" sldId="326"/>
            <ac:spMk id="4" creationId="{91B4155B-BA84-33C8-C81A-E7F115543671}"/>
          </ac:spMkLst>
        </pc:spChg>
        <pc:spChg chg="mod">
          <ac:chgData name="Trond Dag Haagensen" userId="S::trondh@sunnaas.no::14b0170a-806f-4297-9a5e-3a4646187977" providerId="AD" clId="Web-{2534C00B-D709-CF78-1B52-AFF8C3B912C9}" dt="2025-01-28T09:36:03.988" v="17" actId="14100"/>
          <ac:spMkLst>
            <pc:docMk/>
            <pc:sldMk cId="1808740644" sldId="326"/>
            <ac:spMk id="5" creationId="{9E11BCF7-43EE-5378-CB3B-DABCC3B73AFF}"/>
          </ac:spMkLst>
        </pc:spChg>
      </pc:sldChg>
      <pc:sldChg chg="modSp new">
        <pc:chgData name="Trond Dag Haagensen" userId="S::trondh@sunnaas.no::14b0170a-806f-4297-9a5e-3a4646187977" providerId="AD" clId="Web-{2534C00B-D709-CF78-1B52-AFF8C3B912C9}" dt="2025-01-28T10:10:09.257" v="47" actId="20577"/>
        <pc:sldMkLst>
          <pc:docMk/>
          <pc:sldMk cId="2509029772" sldId="327"/>
        </pc:sldMkLst>
        <pc:spChg chg="mod">
          <ac:chgData name="Trond Dag Haagensen" userId="S::trondh@sunnaas.no::14b0170a-806f-4297-9a5e-3a4646187977" providerId="AD" clId="Web-{2534C00B-D709-CF78-1B52-AFF8C3B912C9}" dt="2025-01-28T10:10:09.257" v="47" actId="20577"/>
          <ac:spMkLst>
            <pc:docMk/>
            <pc:sldMk cId="2509029772" sldId="327"/>
            <ac:spMk id="4" creationId="{10353ED4-01E5-AFB4-7840-F2015B4CDBEB}"/>
          </ac:spMkLst>
        </pc:spChg>
      </pc:sldChg>
    </pc:docChg>
  </pc:docChgLst>
  <pc:docChgLst>
    <pc:chgData name="Trond Dag Haagensen" userId="S::trondh@sunnaas.no::14b0170a-806f-4297-9a5e-3a4646187977" providerId="AD" clId="Web-{A0A84D14-9C2C-ECF0-5D90-76A4A3EF005B}"/>
    <pc:docChg chg="addSld delSld modSld sldOrd">
      <pc:chgData name="Trond Dag Haagensen" userId="S::trondh@sunnaas.no::14b0170a-806f-4297-9a5e-3a4646187977" providerId="AD" clId="Web-{A0A84D14-9C2C-ECF0-5D90-76A4A3EF005B}" dt="2025-01-29T14:01:36.970" v="376" actId="14100"/>
      <pc:docMkLst>
        <pc:docMk/>
      </pc:docMkLst>
      <pc:sldChg chg="modSp">
        <pc:chgData name="Trond Dag Haagensen" userId="S::trondh@sunnaas.no::14b0170a-806f-4297-9a5e-3a4646187977" providerId="AD" clId="Web-{A0A84D14-9C2C-ECF0-5D90-76A4A3EF005B}" dt="2025-01-29T08:15:31.995" v="71" actId="20577"/>
        <pc:sldMkLst>
          <pc:docMk/>
          <pc:sldMk cId="1808740644" sldId="326"/>
        </pc:sldMkLst>
        <pc:spChg chg="mod">
          <ac:chgData name="Trond Dag Haagensen" userId="S::trondh@sunnaas.no::14b0170a-806f-4297-9a5e-3a4646187977" providerId="AD" clId="Web-{A0A84D14-9C2C-ECF0-5D90-76A4A3EF005B}" dt="2025-01-29T08:15:31.995" v="71" actId="20577"/>
          <ac:spMkLst>
            <pc:docMk/>
            <pc:sldMk cId="1808740644" sldId="326"/>
            <ac:spMk id="5" creationId="{9E11BCF7-43EE-5378-CB3B-DABCC3B73AFF}"/>
          </ac:spMkLst>
        </pc:spChg>
      </pc:sldChg>
      <pc:sldChg chg="addSp modSp">
        <pc:chgData name="Trond Dag Haagensen" userId="S::trondh@sunnaas.no::14b0170a-806f-4297-9a5e-3a4646187977" providerId="AD" clId="Web-{A0A84D14-9C2C-ECF0-5D90-76A4A3EF005B}" dt="2025-01-29T13:51:39.134" v="365" actId="1076"/>
        <pc:sldMkLst>
          <pc:docMk/>
          <pc:sldMk cId="2509029772" sldId="327"/>
        </pc:sldMkLst>
        <pc:spChg chg="mod">
          <ac:chgData name="Trond Dag Haagensen" userId="S::trondh@sunnaas.no::14b0170a-806f-4297-9a5e-3a4646187977" providerId="AD" clId="Web-{A0A84D14-9C2C-ECF0-5D90-76A4A3EF005B}" dt="2025-01-29T08:28:19.257" v="72" actId="1076"/>
          <ac:spMkLst>
            <pc:docMk/>
            <pc:sldMk cId="2509029772" sldId="327"/>
            <ac:spMk id="4" creationId="{10353ED4-01E5-AFB4-7840-F2015B4CDBEB}"/>
          </ac:spMkLst>
        </pc:spChg>
        <pc:spChg chg="mod">
          <ac:chgData name="Trond Dag Haagensen" userId="S::trondh@sunnaas.no::14b0170a-806f-4297-9a5e-3a4646187977" providerId="AD" clId="Web-{A0A84D14-9C2C-ECF0-5D90-76A4A3EF005B}" dt="2025-01-29T09:34:52.651" v="286" actId="20577"/>
          <ac:spMkLst>
            <pc:docMk/>
            <pc:sldMk cId="2509029772" sldId="327"/>
            <ac:spMk id="5" creationId="{95DABF89-C7F6-DB46-68B7-AEDB28EB6F0B}"/>
          </ac:spMkLst>
        </pc:spChg>
        <pc:picChg chg="add mod">
          <ac:chgData name="Trond Dag Haagensen" userId="S::trondh@sunnaas.no::14b0170a-806f-4297-9a5e-3a4646187977" providerId="AD" clId="Web-{A0A84D14-9C2C-ECF0-5D90-76A4A3EF005B}" dt="2025-01-29T13:51:39.134" v="365" actId="1076"/>
          <ac:picMkLst>
            <pc:docMk/>
            <pc:sldMk cId="2509029772" sldId="327"/>
            <ac:picMk id="6" creationId="{72954EAC-4D04-AC61-2B75-1A8B3C5927F4}"/>
          </ac:picMkLst>
        </pc:picChg>
      </pc:sldChg>
      <pc:sldChg chg="modSp">
        <pc:chgData name="Trond Dag Haagensen" userId="S::trondh@sunnaas.no::14b0170a-806f-4297-9a5e-3a4646187977" providerId="AD" clId="Web-{A0A84D14-9C2C-ECF0-5D90-76A4A3EF005B}" dt="2025-01-29T14:01:36.970" v="376" actId="14100"/>
        <pc:sldMkLst>
          <pc:docMk/>
          <pc:sldMk cId="3829444971" sldId="329"/>
        </pc:sldMkLst>
        <pc:spChg chg="mod">
          <ac:chgData name="Trond Dag Haagensen" userId="S::trondh@sunnaas.no::14b0170a-806f-4297-9a5e-3a4646187977" providerId="AD" clId="Web-{A0A84D14-9C2C-ECF0-5D90-76A4A3EF005B}" dt="2025-01-29T14:01:31.111" v="374" actId="1076"/>
          <ac:spMkLst>
            <pc:docMk/>
            <pc:sldMk cId="3829444971" sldId="329"/>
            <ac:spMk id="4" creationId="{E4B84AA0-DA5D-E3D0-14B4-877BEB97DA4F}"/>
          </ac:spMkLst>
        </pc:spChg>
        <pc:spChg chg="mod">
          <ac:chgData name="Trond Dag Haagensen" userId="S::trondh@sunnaas.no::14b0170a-806f-4297-9a5e-3a4646187977" providerId="AD" clId="Web-{A0A84D14-9C2C-ECF0-5D90-76A4A3EF005B}" dt="2025-01-29T14:01:36.970" v="376" actId="14100"/>
          <ac:spMkLst>
            <pc:docMk/>
            <pc:sldMk cId="3829444971" sldId="329"/>
            <ac:spMk id="5" creationId="{9C3FEE48-35AD-3124-5D7F-75E2C9D1FE39}"/>
          </ac:spMkLst>
        </pc:spChg>
      </pc:sldChg>
      <pc:sldChg chg="modSp del">
        <pc:chgData name="Trond Dag Haagensen" userId="S::trondh@sunnaas.no::14b0170a-806f-4297-9a5e-3a4646187977" providerId="AD" clId="Web-{A0A84D14-9C2C-ECF0-5D90-76A4A3EF005B}" dt="2025-01-29T13:26:34.953" v="352"/>
        <pc:sldMkLst>
          <pc:docMk/>
          <pc:sldMk cId="3473347563" sldId="332"/>
        </pc:sldMkLst>
      </pc:sldChg>
      <pc:sldChg chg="modSp new ord">
        <pc:chgData name="Trond Dag Haagensen" userId="S::trondh@sunnaas.no::14b0170a-806f-4297-9a5e-3a4646187977" providerId="AD" clId="Web-{A0A84D14-9C2C-ECF0-5D90-76A4A3EF005B}" dt="2025-01-29T13:27:26.235" v="362"/>
        <pc:sldMkLst>
          <pc:docMk/>
          <pc:sldMk cId="1832045554" sldId="335"/>
        </pc:sldMkLst>
        <pc:spChg chg="mod">
          <ac:chgData name="Trond Dag Haagensen" userId="S::trondh@sunnaas.no::14b0170a-806f-4297-9a5e-3a4646187977" providerId="AD" clId="Web-{A0A84D14-9C2C-ECF0-5D90-76A4A3EF005B}" dt="2025-01-29T13:27:11.782" v="361" actId="20577"/>
          <ac:spMkLst>
            <pc:docMk/>
            <pc:sldMk cId="1832045554" sldId="335"/>
            <ac:spMk id="4" creationId="{A8C310CD-B319-1900-C0A7-F1FDB4CFE931}"/>
          </ac:spMkLst>
        </pc:spChg>
        <pc:spChg chg="mod">
          <ac:chgData name="Trond Dag Haagensen" userId="S::trondh@sunnaas.no::14b0170a-806f-4297-9a5e-3a4646187977" providerId="AD" clId="Web-{A0A84D14-9C2C-ECF0-5D90-76A4A3EF005B}" dt="2025-01-29T09:32:30.040" v="253" actId="20577"/>
          <ac:spMkLst>
            <pc:docMk/>
            <pc:sldMk cId="1832045554" sldId="335"/>
            <ac:spMk id="5" creationId="{B733034C-9A68-CC82-E7EE-3C2EB33B58D6}"/>
          </ac:spMkLst>
        </pc:spChg>
      </pc:sldChg>
      <pc:sldChg chg="modSp add ord replId">
        <pc:chgData name="Trond Dag Haagensen" userId="S::trondh@sunnaas.no::14b0170a-806f-4297-9a5e-3a4646187977" providerId="AD" clId="Web-{A0A84D14-9C2C-ECF0-5D90-76A4A3EF005B}" dt="2025-01-29T13:20:58.355" v="320"/>
        <pc:sldMkLst>
          <pc:docMk/>
          <pc:sldMk cId="3747630597" sldId="336"/>
        </pc:sldMkLst>
        <pc:spChg chg="mod">
          <ac:chgData name="Trond Dag Haagensen" userId="S::trondh@sunnaas.no::14b0170a-806f-4297-9a5e-3a4646187977" providerId="AD" clId="Web-{A0A84D14-9C2C-ECF0-5D90-76A4A3EF005B}" dt="2025-01-29T13:19:46.620" v="292" actId="20577"/>
          <ac:spMkLst>
            <pc:docMk/>
            <pc:sldMk cId="3747630597" sldId="336"/>
            <ac:spMk id="7" creationId="{E12CF7D6-B5E4-C64E-7B4F-6A5BCCDAB930}"/>
          </ac:spMkLst>
        </pc:spChg>
        <pc:spChg chg="mod">
          <ac:chgData name="Trond Dag Haagensen" userId="S::trondh@sunnaas.no::14b0170a-806f-4297-9a5e-3a4646187977" providerId="AD" clId="Web-{A0A84D14-9C2C-ECF0-5D90-76A4A3EF005B}" dt="2025-01-29T13:20:19.558" v="301" actId="20577"/>
          <ac:spMkLst>
            <pc:docMk/>
            <pc:sldMk cId="3747630597" sldId="336"/>
            <ac:spMk id="8" creationId="{37483809-34E6-10E5-D3F6-29C4199A4F14}"/>
          </ac:spMkLst>
        </pc:spChg>
        <pc:spChg chg="mod">
          <ac:chgData name="Trond Dag Haagensen" userId="S::trondh@sunnaas.no::14b0170a-806f-4297-9a5e-3a4646187977" providerId="AD" clId="Web-{A0A84D14-9C2C-ECF0-5D90-76A4A3EF005B}" dt="2025-01-29T13:19:35.542" v="289" actId="20577"/>
          <ac:spMkLst>
            <pc:docMk/>
            <pc:sldMk cId="3747630597" sldId="336"/>
            <ac:spMk id="9" creationId="{B372DCA6-2B86-0EAE-4513-18E703217B3B}"/>
          </ac:spMkLst>
        </pc:spChg>
        <pc:spChg chg="mod">
          <ac:chgData name="Trond Dag Haagensen" userId="S::trondh@sunnaas.no::14b0170a-806f-4297-9a5e-3a4646187977" providerId="AD" clId="Web-{A0A84D14-9C2C-ECF0-5D90-76A4A3EF005B}" dt="2025-01-29T13:20:51.418" v="319" actId="1076"/>
          <ac:spMkLst>
            <pc:docMk/>
            <pc:sldMk cId="3747630597" sldId="336"/>
            <ac:spMk id="16" creationId="{8CDD36F1-69C0-21FA-4271-E25C63A7165D}"/>
          </ac:spMkLst>
        </pc:spChg>
      </pc:sldChg>
      <pc:sldChg chg="addSp delSp modSp new mod modClrScheme chgLayout">
        <pc:chgData name="Trond Dag Haagensen" userId="S::trondh@sunnaas.no::14b0170a-806f-4297-9a5e-3a4646187977" providerId="AD" clId="Web-{A0A84D14-9C2C-ECF0-5D90-76A4A3EF005B}" dt="2025-01-29T13:58:19.765" v="373"/>
        <pc:sldMkLst>
          <pc:docMk/>
          <pc:sldMk cId="950603128" sldId="337"/>
        </pc:sldMkLst>
        <pc:spChg chg="mod ord modVis">
          <ac:chgData name="Trond Dag Haagensen" userId="S::trondh@sunnaas.no::14b0170a-806f-4297-9a5e-3a4646187977" providerId="AD" clId="Web-{A0A84D14-9C2C-ECF0-5D90-76A4A3EF005B}" dt="2025-01-29T13:53:12.995" v="367"/>
          <ac:spMkLst>
            <pc:docMk/>
            <pc:sldMk cId="950603128" sldId="337"/>
            <ac:spMk id="2" creationId="{0FF8CDE1-9C4F-E9FD-F6BE-1BA363ACEF6F}"/>
          </ac:spMkLst>
        </pc:spChg>
        <pc:spChg chg="mod ord modVis">
          <ac:chgData name="Trond Dag Haagensen" userId="S::trondh@sunnaas.no::14b0170a-806f-4297-9a5e-3a4646187977" providerId="AD" clId="Web-{A0A84D14-9C2C-ECF0-5D90-76A4A3EF005B}" dt="2025-01-29T13:53:12.995" v="367"/>
          <ac:spMkLst>
            <pc:docMk/>
            <pc:sldMk cId="950603128" sldId="337"/>
            <ac:spMk id="3" creationId="{6848E274-493D-3595-E29F-62367C26410D}"/>
          </ac:spMkLst>
        </pc:spChg>
        <pc:spChg chg="mod">
          <ac:chgData name="Trond Dag Haagensen" userId="S::trondh@sunnaas.no::14b0170a-806f-4297-9a5e-3a4646187977" providerId="AD" clId="Web-{A0A84D14-9C2C-ECF0-5D90-76A4A3EF005B}" dt="2025-01-29T13:53:12.995" v="367"/>
          <ac:spMkLst>
            <pc:docMk/>
            <pc:sldMk cId="950603128" sldId="337"/>
            <ac:spMk id="4" creationId="{353DD7EB-3022-76A4-6840-CC78160E4765}"/>
          </ac:spMkLst>
        </pc:spChg>
        <pc:spChg chg="mod">
          <ac:chgData name="Trond Dag Haagensen" userId="S::trondh@sunnaas.no::14b0170a-806f-4297-9a5e-3a4646187977" providerId="AD" clId="Web-{A0A84D14-9C2C-ECF0-5D90-76A4A3EF005B}" dt="2025-01-29T13:53:12.995" v="367"/>
          <ac:spMkLst>
            <pc:docMk/>
            <pc:sldMk cId="950603128" sldId="337"/>
            <ac:spMk id="5" creationId="{7775A08E-7BE2-446B-5878-A34A098FD2C7}"/>
          </ac:spMkLst>
        </pc:spChg>
        <pc:picChg chg="add mod ord">
          <ac:chgData name="Trond Dag Haagensen" userId="S::trondh@sunnaas.no::14b0170a-806f-4297-9a5e-3a4646187977" providerId="AD" clId="Web-{A0A84D14-9C2C-ECF0-5D90-76A4A3EF005B}" dt="2025-01-29T13:58:19.765" v="373"/>
          <ac:picMkLst>
            <pc:docMk/>
            <pc:sldMk cId="950603128" sldId="337"/>
            <ac:picMk id="8" creationId="{261BCD2B-02D9-2381-9E02-3AC76E116461}"/>
          </ac:picMkLst>
        </pc:picChg>
      </pc:sldChg>
    </pc:docChg>
  </pc:docChgLst>
  <pc:docChgLst>
    <pc:chgData name="Trond Dag Haagensen" userId="S::trondh@sunnaas.no::14b0170a-806f-4297-9a5e-3a4646187977" providerId="AD" clId="Web-{7BC4E884-92A0-1E03-03FA-3C84CEBC9C57}"/>
    <pc:docChg chg="delSld modSld">
      <pc:chgData name="Trond Dag Haagensen" userId="S::trondh@sunnaas.no::14b0170a-806f-4297-9a5e-3a4646187977" providerId="AD" clId="Web-{7BC4E884-92A0-1E03-03FA-3C84CEBC9C57}" dt="2025-02-03T08:06:31.167" v="1"/>
      <pc:docMkLst>
        <pc:docMk/>
      </pc:docMkLst>
      <pc:sldChg chg="del">
        <pc:chgData name="Trond Dag Haagensen" userId="S::trondh@sunnaas.no::14b0170a-806f-4297-9a5e-3a4646187977" providerId="AD" clId="Web-{7BC4E884-92A0-1E03-03FA-3C84CEBC9C57}" dt="2025-02-03T08:06:31.167" v="1"/>
        <pc:sldMkLst>
          <pc:docMk/>
          <pc:sldMk cId="2799809552" sldId="259"/>
        </pc:sldMkLst>
      </pc:sldChg>
      <pc:sldChg chg="modSp">
        <pc:chgData name="Trond Dag Haagensen" userId="S::trondh@sunnaas.no::14b0170a-806f-4297-9a5e-3a4646187977" providerId="AD" clId="Web-{7BC4E884-92A0-1E03-03FA-3C84CEBC9C57}" dt="2025-02-03T08:03:49.932" v="0" actId="1076"/>
        <pc:sldMkLst>
          <pc:docMk/>
          <pc:sldMk cId="4249912927" sldId="262"/>
        </pc:sldMkLst>
        <pc:spChg chg="mod">
          <ac:chgData name="Trond Dag Haagensen" userId="S::trondh@sunnaas.no::14b0170a-806f-4297-9a5e-3a4646187977" providerId="AD" clId="Web-{7BC4E884-92A0-1E03-03FA-3C84CEBC9C57}" dt="2025-02-03T08:03:49.932" v="0" actId="1076"/>
          <ac:spMkLst>
            <pc:docMk/>
            <pc:sldMk cId="4249912927" sldId="262"/>
            <ac:spMk id="4" creationId="{1E9422A5-8033-8483-9211-D3C63E187E7B}"/>
          </ac:spMkLst>
        </pc:spChg>
      </pc:sldChg>
    </pc:docChg>
  </pc:docChgLst>
  <pc:docChgLst>
    <pc:chgData name="Kristin Schewe Loxley" userId="S::kristinlo@sunnaas.no::48deaee7-19fd-4a9e-9630-cb1f209b372a" providerId="AD" clId="Web-{216B2C84-EA8A-846C-7D6D-6900BA30FA05}"/>
    <pc:docChg chg="addSld delSld modSld">
      <pc:chgData name="Kristin Schewe Loxley" userId="S::kristinlo@sunnaas.no::48deaee7-19fd-4a9e-9630-cb1f209b372a" providerId="AD" clId="Web-{216B2C84-EA8A-846C-7D6D-6900BA30FA05}" dt="2025-01-27T13:54:36.639" v="326"/>
      <pc:docMkLst>
        <pc:docMk/>
      </pc:docMkLst>
      <pc:sldChg chg="del">
        <pc:chgData name="Kristin Schewe Loxley" userId="S::kristinlo@sunnaas.no::48deaee7-19fd-4a9e-9630-cb1f209b372a" providerId="AD" clId="Web-{216B2C84-EA8A-846C-7D6D-6900BA30FA05}" dt="2025-01-27T13:25:59.944" v="0"/>
        <pc:sldMkLst>
          <pc:docMk/>
          <pc:sldMk cId="4243150628" sldId="256"/>
        </pc:sldMkLst>
      </pc:sldChg>
      <pc:sldChg chg="modSp modNotes">
        <pc:chgData name="Kristin Schewe Loxley" userId="S::kristinlo@sunnaas.no::48deaee7-19fd-4a9e-9630-cb1f209b372a" providerId="AD" clId="Web-{216B2C84-EA8A-846C-7D6D-6900BA30FA05}" dt="2025-01-27T13:54:36.639" v="326"/>
        <pc:sldMkLst>
          <pc:docMk/>
          <pc:sldMk cId="2322919316" sldId="258"/>
        </pc:sldMkLst>
      </pc:sldChg>
      <pc:sldChg chg="modSp">
        <pc:chgData name="Kristin Schewe Loxley" userId="S::kristinlo@sunnaas.no::48deaee7-19fd-4a9e-9630-cb1f209b372a" providerId="AD" clId="Web-{216B2C84-EA8A-846C-7D6D-6900BA30FA05}" dt="2025-01-27T13:26:42.992" v="28" actId="20577"/>
        <pc:sldMkLst>
          <pc:docMk/>
          <pc:sldMk cId="206926863" sldId="261"/>
        </pc:sldMkLst>
        <pc:spChg chg="mod">
          <ac:chgData name="Kristin Schewe Loxley" userId="S::kristinlo@sunnaas.no::48deaee7-19fd-4a9e-9630-cb1f209b372a" providerId="AD" clId="Web-{216B2C84-EA8A-846C-7D6D-6900BA30FA05}" dt="2025-01-27T13:26:13.366" v="7" actId="20577"/>
          <ac:spMkLst>
            <pc:docMk/>
            <pc:sldMk cId="206926863" sldId="261"/>
            <ac:spMk id="2" creationId="{00000000-0000-0000-0000-000000000000}"/>
          </ac:spMkLst>
        </pc:spChg>
        <pc:spChg chg="mod">
          <ac:chgData name="Kristin Schewe Loxley" userId="S::kristinlo@sunnaas.no::48deaee7-19fd-4a9e-9630-cb1f209b372a" providerId="AD" clId="Web-{216B2C84-EA8A-846C-7D6D-6900BA30FA05}" dt="2025-01-27T13:26:42.992" v="28" actId="20577"/>
          <ac:spMkLst>
            <pc:docMk/>
            <pc:sldMk cId="206926863" sldId="261"/>
            <ac:spMk id="3" creationId="{00000000-0000-0000-0000-000000000000}"/>
          </ac:spMkLst>
        </pc:spChg>
        <pc:spChg chg="mod">
          <ac:chgData name="Kristin Schewe Loxley" userId="S::kristinlo@sunnaas.no::48deaee7-19fd-4a9e-9630-cb1f209b372a" providerId="AD" clId="Web-{216B2C84-EA8A-846C-7D6D-6900BA30FA05}" dt="2025-01-27T13:26:23.710" v="12" actId="20577"/>
          <ac:spMkLst>
            <pc:docMk/>
            <pc:sldMk cId="206926863" sldId="261"/>
            <ac:spMk id="5" creationId="{00000000-0000-0000-0000-000000000000}"/>
          </ac:spMkLst>
        </pc:spChg>
      </pc:sldChg>
      <pc:sldChg chg="add">
        <pc:chgData name="Kristin Schewe Loxley" userId="S::kristinlo@sunnaas.no::48deaee7-19fd-4a9e-9630-cb1f209b372a" providerId="AD" clId="Web-{216B2C84-EA8A-846C-7D6D-6900BA30FA05}" dt="2025-01-27T13:38:18.336" v="63"/>
        <pc:sldMkLst>
          <pc:docMk/>
          <pc:sldMk cId="2016199877" sldId="278"/>
        </pc:sldMkLst>
      </pc:sldChg>
      <pc:sldChg chg="modSp add">
        <pc:chgData name="Kristin Schewe Loxley" userId="S::kristinlo@sunnaas.no::48deaee7-19fd-4a9e-9630-cb1f209b372a" providerId="AD" clId="Web-{216B2C84-EA8A-846C-7D6D-6900BA30FA05}" dt="2025-01-27T13:38:16.664" v="62" actId="20577"/>
        <pc:sldMkLst>
          <pc:docMk/>
          <pc:sldMk cId="3480661034" sldId="325"/>
        </pc:sldMkLst>
      </pc:sldChg>
      <pc:sldMasterChg chg="addSldLayout">
        <pc:chgData name="Kristin Schewe Loxley" userId="S::kristinlo@sunnaas.no::48deaee7-19fd-4a9e-9630-cb1f209b372a" providerId="AD" clId="Web-{216B2C84-EA8A-846C-7D6D-6900BA30FA05}" dt="2025-01-27T13:34:40.097" v="29"/>
        <pc:sldMasterMkLst>
          <pc:docMk/>
          <pc:sldMasterMk cId="2233738459" sldId="2147483648"/>
        </pc:sldMasterMkLst>
        <pc:sldLayoutChg chg="add">
          <pc:chgData name="Kristin Schewe Loxley" userId="S::kristinlo@sunnaas.no::48deaee7-19fd-4a9e-9630-cb1f209b372a" providerId="AD" clId="Web-{216B2C84-EA8A-846C-7D6D-6900BA30FA05}" dt="2025-01-27T13:34:40.097" v="29"/>
          <pc:sldLayoutMkLst>
            <pc:docMk/>
            <pc:sldMasterMk cId="2233738459" sldId="2147483648"/>
            <pc:sldLayoutMk cId="1540138675" sldId="2147483653"/>
          </pc:sldLayoutMkLst>
        </pc:sldLayoutChg>
      </pc:sldMasterChg>
    </pc:docChg>
  </pc:docChgLst>
  <pc:docChgLst>
    <pc:chgData name="Trond Dag Haagensen" userId="S::trondh@sunnaas.no::14b0170a-806f-4297-9a5e-3a4646187977" providerId="AD" clId="Web-{6164AD63-E7B2-FED3-6DE2-3DCF2E6C8606}"/>
    <pc:docChg chg="modSld">
      <pc:chgData name="Trond Dag Haagensen" userId="S::trondh@sunnaas.no::14b0170a-806f-4297-9a5e-3a4646187977" providerId="AD" clId="Web-{6164AD63-E7B2-FED3-6DE2-3DCF2E6C8606}" dt="2025-02-05T12:14:37.159" v="39" actId="20577"/>
      <pc:docMkLst>
        <pc:docMk/>
      </pc:docMkLst>
      <pc:sldChg chg="modSp">
        <pc:chgData name="Trond Dag Haagensen" userId="S::trondh@sunnaas.no::14b0170a-806f-4297-9a5e-3a4646187977" providerId="AD" clId="Web-{6164AD63-E7B2-FED3-6DE2-3DCF2E6C8606}" dt="2025-02-05T12:12:20.828" v="2" actId="20577"/>
        <pc:sldMkLst>
          <pc:docMk/>
          <pc:sldMk cId="1712670624" sldId="341"/>
        </pc:sldMkLst>
        <pc:spChg chg="mod">
          <ac:chgData name="Trond Dag Haagensen" userId="S::trondh@sunnaas.no::14b0170a-806f-4297-9a5e-3a4646187977" providerId="AD" clId="Web-{6164AD63-E7B2-FED3-6DE2-3DCF2E6C8606}" dt="2025-02-05T12:12:20.828" v="2" actId="20577"/>
          <ac:spMkLst>
            <pc:docMk/>
            <pc:sldMk cId="1712670624" sldId="341"/>
            <ac:spMk id="5" creationId="{2E1DE2B9-B054-91CB-E8A5-8BEF17FA25BE}"/>
          </ac:spMkLst>
        </pc:spChg>
      </pc:sldChg>
      <pc:sldChg chg="modSp">
        <pc:chgData name="Trond Dag Haagensen" userId="S::trondh@sunnaas.no::14b0170a-806f-4297-9a5e-3a4646187977" providerId="AD" clId="Web-{6164AD63-E7B2-FED3-6DE2-3DCF2E6C8606}" dt="2025-02-05T12:14:37.159" v="39" actId="20577"/>
        <pc:sldMkLst>
          <pc:docMk/>
          <pc:sldMk cId="4189149036" sldId="342"/>
        </pc:sldMkLst>
        <pc:spChg chg="mod">
          <ac:chgData name="Trond Dag Haagensen" userId="S::trondh@sunnaas.no::14b0170a-806f-4297-9a5e-3a4646187977" providerId="AD" clId="Web-{6164AD63-E7B2-FED3-6DE2-3DCF2E6C8606}" dt="2025-02-05T12:14:37.159" v="39" actId="20577"/>
          <ac:spMkLst>
            <pc:docMk/>
            <pc:sldMk cId="4189149036" sldId="342"/>
            <ac:spMk id="5" creationId="{73B8ABA3-6271-07B5-F0FE-3B4E734F5015}"/>
          </ac:spMkLst>
        </pc:spChg>
      </pc:sldChg>
    </pc:docChg>
  </pc:docChgLst>
  <pc:docChgLst>
    <pc:chgData name="Trond Dag Haagensen" userId="S::trondh@sunnaas.no::14b0170a-806f-4297-9a5e-3a4646187977" providerId="AD" clId="Web-{1680027E-35FD-0DEA-BBD6-5866EE3DE1D3}"/>
    <pc:docChg chg="modSld">
      <pc:chgData name="Trond Dag Haagensen" userId="S::trondh@sunnaas.no::14b0170a-806f-4297-9a5e-3a4646187977" providerId="AD" clId="Web-{1680027E-35FD-0DEA-BBD6-5866EE3DE1D3}" dt="2025-01-31T07:26:01.722" v="33" actId="20577"/>
      <pc:docMkLst>
        <pc:docMk/>
      </pc:docMkLst>
      <pc:sldChg chg="modSp">
        <pc:chgData name="Trond Dag Haagensen" userId="S::trondh@sunnaas.no::14b0170a-806f-4297-9a5e-3a4646187977" providerId="AD" clId="Web-{1680027E-35FD-0DEA-BBD6-5866EE3DE1D3}" dt="2025-01-31T07:23:19.266" v="24" actId="14100"/>
        <pc:sldMkLst>
          <pc:docMk/>
          <pc:sldMk cId="4249912927" sldId="262"/>
        </pc:sldMkLst>
        <pc:spChg chg="mod">
          <ac:chgData name="Trond Dag Haagensen" userId="S::trondh@sunnaas.no::14b0170a-806f-4297-9a5e-3a4646187977" providerId="AD" clId="Web-{1680027E-35FD-0DEA-BBD6-5866EE3DE1D3}" dt="2025-01-31T07:23:19.266" v="24" actId="14100"/>
          <ac:spMkLst>
            <pc:docMk/>
            <pc:sldMk cId="4249912927" sldId="262"/>
            <ac:spMk id="7" creationId="{D2298F51-AD91-B842-2798-DCFA0EC0CDB5}"/>
          </ac:spMkLst>
        </pc:spChg>
      </pc:sldChg>
      <pc:sldChg chg="modSp">
        <pc:chgData name="Trond Dag Haagensen" userId="S::trondh@sunnaas.no::14b0170a-806f-4297-9a5e-3a4646187977" providerId="AD" clId="Web-{1680027E-35FD-0DEA-BBD6-5866EE3DE1D3}" dt="2025-01-31T07:22:08.405" v="11" actId="20577"/>
        <pc:sldMkLst>
          <pc:docMk/>
          <pc:sldMk cId="1832045554" sldId="335"/>
        </pc:sldMkLst>
        <pc:spChg chg="mod">
          <ac:chgData name="Trond Dag Haagensen" userId="S::trondh@sunnaas.no::14b0170a-806f-4297-9a5e-3a4646187977" providerId="AD" clId="Web-{1680027E-35FD-0DEA-BBD6-5866EE3DE1D3}" dt="2025-01-31T07:22:08.405" v="11" actId="20577"/>
          <ac:spMkLst>
            <pc:docMk/>
            <pc:sldMk cId="1832045554" sldId="335"/>
            <ac:spMk id="5" creationId="{B733034C-9A68-CC82-E7EE-3C2EB33B58D6}"/>
          </ac:spMkLst>
        </pc:spChg>
      </pc:sldChg>
      <pc:sldChg chg="modSp">
        <pc:chgData name="Trond Dag Haagensen" userId="S::trondh@sunnaas.no::14b0170a-806f-4297-9a5e-3a4646187977" providerId="AD" clId="Web-{1680027E-35FD-0DEA-BBD6-5866EE3DE1D3}" dt="2025-01-31T07:25:10.440" v="30" actId="20577"/>
        <pc:sldMkLst>
          <pc:docMk/>
          <pc:sldMk cId="3747630597" sldId="336"/>
        </pc:sldMkLst>
        <pc:spChg chg="mod">
          <ac:chgData name="Trond Dag Haagensen" userId="S::trondh@sunnaas.no::14b0170a-806f-4297-9a5e-3a4646187977" providerId="AD" clId="Web-{1680027E-35FD-0DEA-BBD6-5866EE3DE1D3}" dt="2025-01-31T07:25:10.440" v="30" actId="20577"/>
          <ac:spMkLst>
            <pc:docMk/>
            <pc:sldMk cId="3747630597" sldId="336"/>
            <ac:spMk id="7" creationId="{E12CF7D6-B5E4-C64E-7B4F-6A5BCCDAB930}"/>
          </ac:spMkLst>
        </pc:spChg>
      </pc:sldChg>
      <pc:sldChg chg="modSp">
        <pc:chgData name="Trond Dag Haagensen" userId="S::trondh@sunnaas.no::14b0170a-806f-4297-9a5e-3a4646187977" providerId="AD" clId="Web-{1680027E-35FD-0DEA-BBD6-5866EE3DE1D3}" dt="2025-01-31T07:26:01.722" v="33" actId="20577"/>
        <pc:sldMkLst>
          <pc:docMk/>
          <pc:sldMk cId="238119209" sldId="339"/>
        </pc:sldMkLst>
        <pc:spChg chg="mod">
          <ac:chgData name="Trond Dag Haagensen" userId="S::trondh@sunnaas.no::14b0170a-806f-4297-9a5e-3a4646187977" providerId="AD" clId="Web-{1680027E-35FD-0DEA-BBD6-5866EE3DE1D3}" dt="2025-01-31T07:26:01.722" v="33" actId="20577"/>
          <ac:spMkLst>
            <pc:docMk/>
            <pc:sldMk cId="238119209" sldId="339"/>
            <ac:spMk id="5" creationId="{6F14FF7D-E42B-7CE9-F068-9F4ADE6F6173}"/>
          </ac:spMkLst>
        </pc:spChg>
      </pc:sldChg>
    </pc:docChg>
  </pc:docChgLst>
  <pc:docChgLst>
    <pc:chgData name="Pia Huseby Christiansen" userId="S::pihchr@sunnaas.no::8c78a527-3c38-4f69-9835-15de95613c03" providerId="AD" clId="Web-{1DFB333F-2B61-3625-64C0-34F97EA721DB}"/>
    <pc:docChg chg="addSld delSld modSld">
      <pc:chgData name="Pia Huseby Christiansen" userId="S::pihchr@sunnaas.no::8c78a527-3c38-4f69-9835-15de95613c03" providerId="AD" clId="Web-{1DFB333F-2B61-3625-64C0-34F97EA721DB}" dt="2025-01-30T10:26:43.305" v="839" actId="20577"/>
      <pc:docMkLst>
        <pc:docMk/>
      </pc:docMkLst>
      <pc:sldChg chg="addSp delSp modSp">
        <pc:chgData name="Pia Huseby Christiansen" userId="S::pihchr@sunnaas.no::8c78a527-3c38-4f69-9835-15de95613c03" providerId="AD" clId="Web-{1DFB333F-2B61-3625-64C0-34F97EA721DB}" dt="2025-01-30T10:26:43.305" v="839" actId="20577"/>
        <pc:sldMkLst>
          <pc:docMk/>
          <pc:sldMk cId="243152995" sldId="330"/>
        </pc:sldMkLst>
        <pc:spChg chg="mod">
          <ac:chgData name="Pia Huseby Christiansen" userId="S::pihchr@sunnaas.no::8c78a527-3c38-4f69-9835-15de95613c03" providerId="AD" clId="Web-{1DFB333F-2B61-3625-64C0-34F97EA721DB}" dt="2025-01-30T09:57:18.947" v="9" actId="20577"/>
          <ac:spMkLst>
            <pc:docMk/>
            <pc:sldMk cId="243152995" sldId="330"/>
            <ac:spMk id="4" creationId="{57919C9A-26FA-312A-C20D-3BBAB70CB239}"/>
          </ac:spMkLst>
        </pc:spChg>
        <pc:spChg chg="mod">
          <ac:chgData name="Pia Huseby Christiansen" userId="S::pihchr@sunnaas.no::8c78a527-3c38-4f69-9835-15de95613c03" providerId="AD" clId="Web-{1DFB333F-2B61-3625-64C0-34F97EA721DB}" dt="2025-01-30T10:18:41.710" v="614" actId="20577"/>
          <ac:spMkLst>
            <pc:docMk/>
            <pc:sldMk cId="243152995" sldId="330"/>
            <ac:spMk id="5" creationId="{2070C0BA-BB07-D7C7-4345-E837E97A5950}"/>
          </ac:spMkLst>
        </pc:spChg>
        <pc:spChg chg="add mod">
          <ac:chgData name="Pia Huseby Christiansen" userId="S::pihchr@sunnaas.no::8c78a527-3c38-4f69-9835-15de95613c03" providerId="AD" clId="Web-{1DFB333F-2B61-3625-64C0-34F97EA721DB}" dt="2025-01-30T10:26:43.305" v="839" actId="20577"/>
          <ac:spMkLst>
            <pc:docMk/>
            <pc:sldMk cId="243152995" sldId="330"/>
            <ac:spMk id="6" creationId="{A8723B2C-7E56-62B4-EB02-FEF03ACD85D7}"/>
          </ac:spMkLst>
        </pc:spChg>
        <pc:spChg chg="add mod">
          <ac:chgData name="Pia Huseby Christiansen" userId="S::pihchr@sunnaas.no::8c78a527-3c38-4f69-9835-15de95613c03" providerId="AD" clId="Web-{1DFB333F-2B61-3625-64C0-34F97EA721DB}" dt="2025-01-30T10:19:01.398" v="617" actId="1076"/>
          <ac:spMkLst>
            <pc:docMk/>
            <pc:sldMk cId="243152995" sldId="330"/>
            <ac:spMk id="9" creationId="{0BC1809A-15ED-ED2B-96C5-24D9068DDC98}"/>
          </ac:spMkLst>
        </pc:spChg>
      </pc:sldChg>
      <pc:sldChg chg="delSp modSp new del">
        <pc:chgData name="Pia Huseby Christiansen" userId="S::pihchr@sunnaas.no::8c78a527-3c38-4f69-9835-15de95613c03" providerId="AD" clId="Web-{1DFB333F-2B61-3625-64C0-34F97EA721DB}" dt="2025-01-30T10:15:48.204" v="554"/>
        <pc:sldMkLst>
          <pc:docMk/>
          <pc:sldMk cId="392079465" sldId="340"/>
        </pc:sldMkLst>
      </pc:sldChg>
      <pc:sldChg chg="modSp new">
        <pc:chgData name="Pia Huseby Christiansen" userId="S::pihchr@sunnaas.no::8c78a527-3c38-4f69-9835-15de95613c03" providerId="AD" clId="Web-{1DFB333F-2B61-3625-64C0-34F97EA721DB}" dt="2025-01-30T10:26:01.866" v="837" actId="20577"/>
        <pc:sldMkLst>
          <pc:docMk/>
          <pc:sldMk cId="3007293338" sldId="340"/>
        </pc:sldMkLst>
        <pc:spChg chg="mod">
          <ac:chgData name="Pia Huseby Christiansen" userId="S::pihchr@sunnaas.no::8c78a527-3c38-4f69-9835-15de95613c03" providerId="AD" clId="Web-{1DFB333F-2B61-3625-64C0-34F97EA721DB}" dt="2025-01-30T10:16:18.643" v="571" actId="20577"/>
          <ac:spMkLst>
            <pc:docMk/>
            <pc:sldMk cId="3007293338" sldId="340"/>
            <ac:spMk id="4" creationId="{62A9279C-CAFE-A6BD-A363-8B052979E803}"/>
          </ac:spMkLst>
        </pc:spChg>
        <pc:spChg chg="mod">
          <ac:chgData name="Pia Huseby Christiansen" userId="S::pihchr@sunnaas.no::8c78a527-3c38-4f69-9835-15de95613c03" providerId="AD" clId="Web-{1DFB333F-2B61-3625-64C0-34F97EA721DB}" dt="2025-01-30T10:26:01.866" v="837" actId="20577"/>
          <ac:spMkLst>
            <pc:docMk/>
            <pc:sldMk cId="3007293338" sldId="340"/>
            <ac:spMk id="5" creationId="{2BE904AC-EB84-66D3-E2B7-266DCD4DCB5C}"/>
          </ac:spMkLst>
        </pc:spChg>
      </pc:sldChg>
    </pc:docChg>
  </pc:docChgLst>
  <pc:docChgLst>
    <pc:chgData name="Kristin Schewe Loxley" userId="48deaee7-19fd-4a9e-9630-cb1f209b372a" providerId="ADAL" clId="{BDAAA609-2764-4BBB-ACB1-F138BF8279E2}"/>
    <pc:docChg chg="custSel addSld delSld modSld">
      <pc:chgData name="Kristin Schewe Loxley" userId="48deaee7-19fd-4a9e-9630-cb1f209b372a" providerId="ADAL" clId="{BDAAA609-2764-4BBB-ACB1-F138BF8279E2}" dt="2025-02-05T12:34:37.685" v="1287" actId="403"/>
      <pc:docMkLst>
        <pc:docMk/>
      </pc:docMkLst>
      <pc:sldChg chg="modSp add mod modNotesTx">
        <pc:chgData name="Kristin Schewe Loxley" userId="48deaee7-19fd-4a9e-9630-cb1f209b372a" providerId="ADAL" clId="{BDAAA609-2764-4BBB-ACB1-F138BF8279E2}" dt="2025-02-05T12:34:04.430" v="1283" actId="20577"/>
        <pc:sldMkLst>
          <pc:docMk/>
          <pc:sldMk cId="830223532" sldId="258"/>
        </pc:sldMkLst>
        <pc:spChg chg="mod">
          <ac:chgData name="Kristin Schewe Loxley" userId="48deaee7-19fd-4a9e-9630-cb1f209b372a" providerId="ADAL" clId="{BDAAA609-2764-4BBB-ACB1-F138BF8279E2}" dt="2025-02-05T12:34:04.430" v="1283" actId="20577"/>
          <ac:spMkLst>
            <pc:docMk/>
            <pc:sldMk cId="830223532" sldId="258"/>
            <ac:spMk id="3" creationId="{00000000-0000-0000-0000-000000000000}"/>
          </ac:spMkLst>
        </pc:spChg>
      </pc:sldChg>
      <pc:sldChg chg="del">
        <pc:chgData name="Kristin Schewe Loxley" userId="48deaee7-19fd-4a9e-9630-cb1f209b372a" providerId="ADAL" clId="{BDAAA609-2764-4BBB-ACB1-F138BF8279E2}" dt="2025-02-03T09:06:17.374" v="18" actId="2696"/>
        <pc:sldMkLst>
          <pc:docMk/>
          <pc:sldMk cId="2322919316" sldId="258"/>
        </pc:sldMkLst>
      </pc:sldChg>
      <pc:sldChg chg="modSp mod">
        <pc:chgData name="Kristin Schewe Loxley" userId="48deaee7-19fd-4a9e-9630-cb1f209b372a" providerId="ADAL" clId="{BDAAA609-2764-4BBB-ACB1-F138BF8279E2}" dt="2025-02-05T12:31:26.655" v="1182" actId="20577"/>
        <pc:sldMkLst>
          <pc:docMk/>
          <pc:sldMk cId="206926863" sldId="261"/>
        </pc:sldMkLst>
        <pc:spChg chg="mod">
          <ac:chgData name="Kristin Schewe Loxley" userId="48deaee7-19fd-4a9e-9630-cb1f209b372a" providerId="ADAL" clId="{BDAAA609-2764-4BBB-ACB1-F138BF8279E2}" dt="2025-02-05T12:31:26.655" v="1182" actId="20577"/>
          <ac:spMkLst>
            <pc:docMk/>
            <pc:sldMk cId="206926863" sldId="261"/>
            <ac:spMk id="3" creationId="{00000000-0000-0000-0000-000000000000}"/>
          </ac:spMkLst>
        </pc:spChg>
      </pc:sldChg>
      <pc:sldChg chg="modNotesTx">
        <pc:chgData name="Kristin Schewe Loxley" userId="48deaee7-19fd-4a9e-9630-cb1f209b372a" providerId="ADAL" clId="{BDAAA609-2764-4BBB-ACB1-F138BF8279E2}" dt="2025-02-03T09:05:27.702" v="16" actId="20577"/>
        <pc:sldMkLst>
          <pc:docMk/>
          <pc:sldMk cId="4249912927" sldId="262"/>
        </pc:sldMkLst>
      </pc:sldChg>
      <pc:sldChg chg="modSp mod modNotesTx">
        <pc:chgData name="Kristin Schewe Loxley" userId="48deaee7-19fd-4a9e-9630-cb1f209b372a" providerId="ADAL" clId="{BDAAA609-2764-4BBB-ACB1-F138BF8279E2}" dt="2025-02-05T10:35:41.531" v="686" actId="20577"/>
        <pc:sldMkLst>
          <pc:docMk/>
          <pc:sldMk cId="1625158764" sldId="278"/>
        </pc:sldMkLst>
        <pc:spChg chg="mod">
          <ac:chgData name="Kristin Schewe Loxley" userId="48deaee7-19fd-4a9e-9630-cb1f209b372a" providerId="ADAL" clId="{BDAAA609-2764-4BBB-ACB1-F138BF8279E2}" dt="2025-02-03T09:34:56.218" v="280" actId="255"/>
          <ac:spMkLst>
            <pc:docMk/>
            <pc:sldMk cId="1625158764" sldId="278"/>
            <ac:spMk id="5" creationId="{00000000-0000-0000-0000-000000000000}"/>
          </ac:spMkLst>
        </pc:spChg>
      </pc:sldChg>
      <pc:sldChg chg="del">
        <pc:chgData name="Kristin Schewe Loxley" userId="48deaee7-19fd-4a9e-9630-cb1f209b372a" providerId="ADAL" clId="{BDAAA609-2764-4BBB-ACB1-F138BF8279E2}" dt="2025-02-03T09:05:50.043" v="17" actId="2696"/>
        <pc:sldMkLst>
          <pc:docMk/>
          <pc:sldMk cId="2016199877" sldId="278"/>
        </pc:sldMkLst>
      </pc:sldChg>
      <pc:sldChg chg="add modNotesTx">
        <pc:chgData name="Kristin Schewe Loxley" userId="48deaee7-19fd-4a9e-9630-cb1f209b372a" providerId="ADAL" clId="{BDAAA609-2764-4BBB-ACB1-F138BF8279E2}" dt="2025-02-03T09:33:46.112" v="270" actId="20577"/>
        <pc:sldMkLst>
          <pc:docMk/>
          <pc:sldMk cId="367067305" sldId="325"/>
        </pc:sldMkLst>
      </pc:sldChg>
      <pc:sldChg chg="del">
        <pc:chgData name="Kristin Schewe Loxley" userId="48deaee7-19fd-4a9e-9630-cb1f209b372a" providerId="ADAL" clId="{BDAAA609-2764-4BBB-ACB1-F138BF8279E2}" dt="2025-02-03T09:06:17.374" v="18" actId="2696"/>
        <pc:sldMkLst>
          <pc:docMk/>
          <pc:sldMk cId="3480661034" sldId="325"/>
        </pc:sldMkLst>
      </pc:sldChg>
      <pc:sldChg chg="modSp mod modNotesTx">
        <pc:chgData name="Kristin Schewe Loxley" userId="48deaee7-19fd-4a9e-9630-cb1f209b372a" providerId="ADAL" clId="{BDAAA609-2764-4BBB-ACB1-F138BF8279E2}" dt="2025-02-05T11:56:35.979" v="1171" actId="20577"/>
        <pc:sldMkLst>
          <pc:docMk/>
          <pc:sldMk cId="2509029772" sldId="327"/>
        </pc:sldMkLst>
        <pc:spChg chg="mod">
          <ac:chgData name="Kristin Schewe Loxley" userId="48deaee7-19fd-4a9e-9630-cb1f209b372a" providerId="ADAL" clId="{BDAAA609-2764-4BBB-ACB1-F138BF8279E2}" dt="2025-02-05T11:56:35.979" v="1171" actId="20577"/>
          <ac:spMkLst>
            <pc:docMk/>
            <pc:sldMk cId="2509029772" sldId="327"/>
            <ac:spMk id="5" creationId="{95DABF89-C7F6-DB46-68B7-AEDB28EB6F0B}"/>
          </ac:spMkLst>
        </pc:spChg>
      </pc:sldChg>
      <pc:sldChg chg="modNotesTx">
        <pc:chgData name="Kristin Schewe Loxley" userId="48deaee7-19fd-4a9e-9630-cb1f209b372a" providerId="ADAL" clId="{BDAAA609-2764-4BBB-ACB1-F138BF8279E2}" dt="2025-02-03T09:05:18.003" v="11" actId="20577"/>
        <pc:sldMkLst>
          <pc:docMk/>
          <pc:sldMk cId="4105797810" sldId="328"/>
        </pc:sldMkLst>
      </pc:sldChg>
      <pc:sldChg chg="modSp mod modNotesTx">
        <pc:chgData name="Kristin Schewe Loxley" userId="48deaee7-19fd-4a9e-9630-cb1f209b372a" providerId="ADAL" clId="{BDAAA609-2764-4BBB-ACB1-F138BF8279E2}" dt="2025-02-05T10:10:03.969" v="657" actId="20577"/>
        <pc:sldMkLst>
          <pc:docMk/>
          <pc:sldMk cId="3829444971" sldId="329"/>
        </pc:sldMkLst>
        <pc:spChg chg="mod">
          <ac:chgData name="Kristin Schewe Loxley" userId="48deaee7-19fd-4a9e-9630-cb1f209b372a" providerId="ADAL" clId="{BDAAA609-2764-4BBB-ACB1-F138BF8279E2}" dt="2025-02-05T10:08:12.809" v="615" actId="20577"/>
          <ac:spMkLst>
            <pc:docMk/>
            <pc:sldMk cId="3829444971" sldId="329"/>
            <ac:spMk id="5" creationId="{9C3FEE48-35AD-3124-5D7F-75E2C9D1FE39}"/>
          </ac:spMkLst>
        </pc:spChg>
      </pc:sldChg>
      <pc:sldChg chg="modNotesTx">
        <pc:chgData name="Kristin Schewe Loxley" userId="48deaee7-19fd-4a9e-9630-cb1f209b372a" providerId="ADAL" clId="{BDAAA609-2764-4BBB-ACB1-F138BF8279E2}" dt="2025-02-05T10:09:51.424" v="622" actId="20577"/>
        <pc:sldMkLst>
          <pc:docMk/>
          <pc:sldMk cId="243152995" sldId="330"/>
        </pc:sldMkLst>
      </pc:sldChg>
      <pc:sldChg chg="modSp mod modNotesTx">
        <pc:chgData name="Kristin Schewe Loxley" userId="48deaee7-19fd-4a9e-9630-cb1f209b372a" providerId="ADAL" clId="{BDAAA609-2764-4BBB-ACB1-F138BF8279E2}" dt="2025-02-03T09:53:19.268" v="556" actId="27636"/>
        <pc:sldMkLst>
          <pc:docMk/>
          <pc:sldMk cId="523211464" sldId="331"/>
        </pc:sldMkLst>
        <pc:spChg chg="mod">
          <ac:chgData name="Kristin Schewe Loxley" userId="48deaee7-19fd-4a9e-9630-cb1f209b372a" providerId="ADAL" clId="{BDAAA609-2764-4BBB-ACB1-F138BF8279E2}" dt="2025-02-03T09:51:16.966" v="539" actId="20577"/>
          <ac:spMkLst>
            <pc:docMk/>
            <pc:sldMk cId="523211464" sldId="331"/>
            <ac:spMk id="4" creationId="{777FA51D-C1F3-70E0-5C20-0EAD4C0331B9}"/>
          </ac:spMkLst>
        </pc:spChg>
        <pc:spChg chg="mod">
          <ac:chgData name="Kristin Schewe Loxley" userId="48deaee7-19fd-4a9e-9630-cb1f209b372a" providerId="ADAL" clId="{BDAAA609-2764-4BBB-ACB1-F138BF8279E2}" dt="2025-02-03T09:53:19.268" v="556" actId="27636"/>
          <ac:spMkLst>
            <pc:docMk/>
            <pc:sldMk cId="523211464" sldId="331"/>
            <ac:spMk id="5" creationId="{49763485-CC4D-27AF-BC49-AE928890C180}"/>
          </ac:spMkLst>
        </pc:spChg>
      </pc:sldChg>
      <pc:sldChg chg="modSp mod modNotesTx">
        <pc:chgData name="Kristin Schewe Loxley" userId="48deaee7-19fd-4a9e-9630-cb1f209b372a" providerId="ADAL" clId="{BDAAA609-2764-4BBB-ACB1-F138BF8279E2}" dt="2025-02-05T12:34:37.685" v="1287" actId="403"/>
        <pc:sldMkLst>
          <pc:docMk/>
          <pc:sldMk cId="1949891858" sldId="333"/>
        </pc:sldMkLst>
        <pc:spChg chg="mod">
          <ac:chgData name="Kristin Schewe Loxley" userId="48deaee7-19fd-4a9e-9630-cb1f209b372a" providerId="ADAL" clId="{BDAAA609-2764-4BBB-ACB1-F138BF8279E2}" dt="2025-02-03T09:39:43.156" v="301" actId="1076"/>
          <ac:spMkLst>
            <pc:docMk/>
            <pc:sldMk cId="1949891858" sldId="333"/>
            <ac:spMk id="4" creationId="{5D97545C-DC64-7579-8B46-9CE961446D55}"/>
          </ac:spMkLst>
        </pc:spChg>
        <pc:spChg chg="mod">
          <ac:chgData name="Kristin Schewe Loxley" userId="48deaee7-19fd-4a9e-9630-cb1f209b372a" providerId="ADAL" clId="{BDAAA609-2764-4BBB-ACB1-F138BF8279E2}" dt="2025-02-05T12:34:37.685" v="1287" actId="403"/>
          <ac:spMkLst>
            <pc:docMk/>
            <pc:sldMk cId="1949891858" sldId="333"/>
            <ac:spMk id="5" creationId="{1E3271D8-41F0-E176-48D4-FE921B8538DA}"/>
          </ac:spMkLst>
        </pc:spChg>
      </pc:sldChg>
      <pc:sldChg chg="del">
        <pc:chgData name="Kristin Schewe Loxley" userId="48deaee7-19fd-4a9e-9630-cb1f209b372a" providerId="ADAL" clId="{BDAAA609-2764-4BBB-ACB1-F138BF8279E2}" dt="2025-02-03T09:05:50.043" v="17" actId="2696"/>
        <pc:sldMkLst>
          <pc:docMk/>
          <pc:sldMk cId="2594286372" sldId="333"/>
        </pc:sldMkLst>
      </pc:sldChg>
      <pc:sldChg chg="add modNotesTx">
        <pc:chgData name="Kristin Schewe Loxley" userId="48deaee7-19fd-4a9e-9630-cb1f209b372a" providerId="ADAL" clId="{BDAAA609-2764-4BBB-ACB1-F138BF8279E2}" dt="2025-02-03T09:39:21.492" v="300" actId="20577"/>
        <pc:sldMkLst>
          <pc:docMk/>
          <pc:sldMk cId="78380385" sldId="334"/>
        </pc:sldMkLst>
      </pc:sldChg>
      <pc:sldChg chg="del">
        <pc:chgData name="Kristin Schewe Loxley" userId="48deaee7-19fd-4a9e-9630-cb1f209b372a" providerId="ADAL" clId="{BDAAA609-2764-4BBB-ACB1-F138BF8279E2}" dt="2025-02-03T09:06:17.374" v="18" actId="2696"/>
        <pc:sldMkLst>
          <pc:docMk/>
          <pc:sldMk cId="2519293616" sldId="334"/>
        </pc:sldMkLst>
      </pc:sldChg>
      <pc:sldChg chg="modNotesTx">
        <pc:chgData name="Kristin Schewe Loxley" userId="48deaee7-19fd-4a9e-9630-cb1f209b372a" providerId="ADAL" clId="{BDAAA609-2764-4BBB-ACB1-F138BF8279E2}" dt="2025-02-03T09:04:27.669" v="4" actId="20577"/>
        <pc:sldMkLst>
          <pc:docMk/>
          <pc:sldMk cId="1832045554" sldId="335"/>
        </pc:sldMkLst>
      </pc:sldChg>
      <pc:sldChg chg="modNotesTx">
        <pc:chgData name="Kristin Schewe Loxley" userId="48deaee7-19fd-4a9e-9630-cb1f209b372a" providerId="ADAL" clId="{BDAAA609-2764-4BBB-ACB1-F138BF8279E2}" dt="2025-02-03T09:10:22.777" v="24" actId="20577"/>
        <pc:sldMkLst>
          <pc:docMk/>
          <pc:sldMk cId="3747630597" sldId="336"/>
        </pc:sldMkLst>
      </pc:sldChg>
      <pc:sldChg chg="modNotesTx">
        <pc:chgData name="Kristin Schewe Loxley" userId="48deaee7-19fd-4a9e-9630-cb1f209b372a" providerId="ADAL" clId="{BDAAA609-2764-4BBB-ACB1-F138BF8279E2}" dt="2025-02-05T10:03:54.648" v="592" actId="20577"/>
        <pc:sldMkLst>
          <pc:docMk/>
          <pc:sldMk cId="950603128" sldId="337"/>
        </pc:sldMkLst>
      </pc:sldChg>
      <pc:sldChg chg="modNotesTx">
        <pc:chgData name="Kristin Schewe Loxley" userId="48deaee7-19fd-4a9e-9630-cb1f209b372a" providerId="ADAL" clId="{BDAAA609-2764-4BBB-ACB1-F138BF8279E2}" dt="2025-02-03T09:20:19.747" v="43" actId="20577"/>
        <pc:sldMkLst>
          <pc:docMk/>
          <pc:sldMk cId="301725331" sldId="338"/>
        </pc:sldMkLst>
      </pc:sldChg>
      <pc:sldChg chg="modNotesTx">
        <pc:chgData name="Kristin Schewe Loxley" userId="48deaee7-19fd-4a9e-9630-cb1f209b372a" providerId="ADAL" clId="{BDAAA609-2764-4BBB-ACB1-F138BF8279E2}" dt="2025-02-05T10:04:17.375" v="596" actId="20577"/>
        <pc:sldMkLst>
          <pc:docMk/>
          <pc:sldMk cId="238119209" sldId="339"/>
        </pc:sldMkLst>
      </pc:sldChg>
      <pc:sldChg chg="modSp mod modNotesTx">
        <pc:chgData name="Kristin Schewe Loxley" userId="48deaee7-19fd-4a9e-9630-cb1f209b372a" providerId="ADAL" clId="{BDAAA609-2764-4BBB-ACB1-F138BF8279E2}" dt="2025-02-05T10:12:12.768" v="663" actId="790"/>
        <pc:sldMkLst>
          <pc:docMk/>
          <pc:sldMk cId="3007293338" sldId="340"/>
        </pc:sldMkLst>
        <pc:spChg chg="mod">
          <ac:chgData name="Kristin Schewe Loxley" userId="48deaee7-19fd-4a9e-9630-cb1f209b372a" providerId="ADAL" clId="{BDAAA609-2764-4BBB-ACB1-F138BF8279E2}" dt="2025-02-05T10:12:12.768" v="663" actId="790"/>
          <ac:spMkLst>
            <pc:docMk/>
            <pc:sldMk cId="3007293338" sldId="340"/>
            <ac:spMk id="5" creationId="{2BE904AC-EB84-66D3-E2B7-266DCD4DCB5C}"/>
          </ac:spMkLst>
        </pc:spChg>
      </pc:sldChg>
      <pc:sldChg chg="modSp mod">
        <pc:chgData name="Kristin Schewe Loxley" userId="48deaee7-19fd-4a9e-9630-cb1f209b372a" providerId="ADAL" clId="{BDAAA609-2764-4BBB-ACB1-F138BF8279E2}" dt="2025-02-03T09:52:36.622" v="554"/>
        <pc:sldMkLst>
          <pc:docMk/>
          <pc:sldMk cId="1712670624" sldId="341"/>
        </pc:sldMkLst>
        <pc:spChg chg="mod">
          <ac:chgData name="Kristin Schewe Loxley" userId="48deaee7-19fd-4a9e-9630-cb1f209b372a" providerId="ADAL" clId="{BDAAA609-2764-4BBB-ACB1-F138BF8279E2}" dt="2025-02-03T09:52:36.622" v="554"/>
          <ac:spMkLst>
            <pc:docMk/>
            <pc:sldMk cId="1712670624" sldId="341"/>
            <ac:spMk id="5" creationId="{2E1DE2B9-B054-91CB-E8A5-8BEF17FA25BE}"/>
          </ac:spMkLst>
        </pc:spChg>
      </pc:sldChg>
      <pc:sldChg chg="modSp new mod modNotesTx">
        <pc:chgData name="Kristin Schewe Loxley" userId="48deaee7-19fd-4a9e-9630-cb1f209b372a" providerId="ADAL" clId="{BDAAA609-2764-4BBB-ACB1-F138BF8279E2}" dt="2025-02-05T12:32:58.703" v="1197" actId="20577"/>
        <pc:sldMkLst>
          <pc:docMk/>
          <pc:sldMk cId="4189149036" sldId="342"/>
        </pc:sldMkLst>
        <pc:spChg chg="mod">
          <ac:chgData name="Kristin Schewe Loxley" userId="48deaee7-19fd-4a9e-9630-cb1f209b372a" providerId="ADAL" clId="{BDAAA609-2764-4BBB-ACB1-F138BF8279E2}" dt="2025-02-05T10:42:04.935" v="743" actId="20577"/>
          <ac:spMkLst>
            <pc:docMk/>
            <pc:sldMk cId="4189149036" sldId="342"/>
            <ac:spMk id="4" creationId="{4EB1111C-4665-9932-4E34-02DDB1A3AD99}"/>
          </ac:spMkLst>
        </pc:spChg>
        <pc:spChg chg="mod">
          <ac:chgData name="Kristin Schewe Loxley" userId="48deaee7-19fd-4a9e-9630-cb1f209b372a" providerId="ADAL" clId="{BDAAA609-2764-4BBB-ACB1-F138BF8279E2}" dt="2025-02-05T12:32:58.703" v="1197" actId="20577"/>
          <ac:spMkLst>
            <pc:docMk/>
            <pc:sldMk cId="4189149036" sldId="342"/>
            <ac:spMk id="5" creationId="{73B8ABA3-6271-07B5-F0FE-3B4E734F5015}"/>
          </ac:spMkLst>
        </pc:spChg>
      </pc:sldChg>
    </pc:docChg>
  </pc:docChgLst>
  <pc:docChgLst>
    <pc:chgData name="Kristin Schewe Loxley" userId="S::kristinlo@sunnaas.no::48deaee7-19fd-4a9e-9630-cb1f209b372a" providerId="AD" clId="Web-{9FC68AB0-7443-3A58-B5B8-238ADFC867DE}"/>
    <pc:docChg chg="addSld delSld modSld sldOrd">
      <pc:chgData name="Kristin Schewe Loxley" userId="S::kristinlo@sunnaas.no::48deaee7-19fd-4a9e-9630-cb1f209b372a" providerId="AD" clId="Web-{9FC68AB0-7443-3A58-B5B8-238ADFC867DE}" dt="2025-01-28T14:12:41.312" v="1486" actId="20577"/>
      <pc:docMkLst>
        <pc:docMk/>
      </pc:docMkLst>
      <pc:sldChg chg="addSp modSp">
        <pc:chgData name="Kristin Schewe Loxley" userId="S::kristinlo@sunnaas.no::48deaee7-19fd-4a9e-9630-cb1f209b372a" providerId="AD" clId="Web-{9FC68AB0-7443-3A58-B5B8-238ADFC867DE}" dt="2025-01-28T12:41:16.975" v="593" actId="1076"/>
        <pc:sldMkLst>
          <pc:docMk/>
          <pc:sldMk cId="2322919316" sldId="258"/>
        </pc:sldMkLst>
      </pc:sldChg>
      <pc:sldChg chg="del">
        <pc:chgData name="Kristin Schewe Loxley" userId="S::kristinlo@sunnaas.no::48deaee7-19fd-4a9e-9630-cb1f209b372a" providerId="AD" clId="Web-{9FC68AB0-7443-3A58-B5B8-238ADFC867DE}" dt="2025-01-28T10:17:27.356" v="13"/>
        <pc:sldMkLst>
          <pc:docMk/>
          <pc:sldMk cId="439618267" sldId="260"/>
        </pc:sldMkLst>
      </pc:sldChg>
      <pc:sldChg chg="modSp">
        <pc:chgData name="Kristin Schewe Loxley" userId="S::kristinlo@sunnaas.no::48deaee7-19fd-4a9e-9630-cb1f209b372a" providerId="AD" clId="Web-{9FC68AB0-7443-3A58-B5B8-238ADFC867DE}" dt="2025-01-28T10:17:11.886" v="12" actId="20577"/>
        <pc:sldMkLst>
          <pc:docMk/>
          <pc:sldMk cId="206926863" sldId="261"/>
        </pc:sldMkLst>
        <pc:spChg chg="mod">
          <ac:chgData name="Kristin Schewe Loxley" userId="S::kristinlo@sunnaas.no::48deaee7-19fd-4a9e-9630-cb1f209b372a" providerId="AD" clId="Web-{9FC68AB0-7443-3A58-B5B8-238ADFC867DE}" dt="2025-01-28T10:17:11.886" v="12" actId="20577"/>
          <ac:spMkLst>
            <pc:docMk/>
            <pc:sldMk cId="206926863" sldId="261"/>
            <ac:spMk id="3" creationId="{00000000-0000-0000-0000-000000000000}"/>
          </ac:spMkLst>
        </pc:spChg>
      </pc:sldChg>
      <pc:sldChg chg="delSp modSp modNotes">
        <pc:chgData name="Kristin Schewe Loxley" userId="S::kristinlo@sunnaas.no::48deaee7-19fd-4a9e-9630-cb1f209b372a" providerId="AD" clId="Web-{9FC68AB0-7443-3A58-B5B8-238ADFC867DE}" dt="2025-01-28T14:10:59.701" v="1452" actId="20577"/>
        <pc:sldMkLst>
          <pc:docMk/>
          <pc:sldMk cId="2016199877" sldId="278"/>
        </pc:sldMkLst>
      </pc:sldChg>
      <pc:sldChg chg="addSp delSp modSp modNotes">
        <pc:chgData name="Kristin Schewe Loxley" userId="S::kristinlo@sunnaas.no::48deaee7-19fd-4a9e-9630-cb1f209b372a" providerId="AD" clId="Web-{9FC68AB0-7443-3A58-B5B8-238ADFC867DE}" dt="2025-01-28T14:12:41.312" v="1486" actId="20577"/>
        <pc:sldMkLst>
          <pc:docMk/>
          <pc:sldMk cId="3480661034" sldId="325"/>
        </pc:sldMkLst>
      </pc:sldChg>
      <pc:sldChg chg="ord">
        <pc:chgData name="Kristin Schewe Loxley" userId="S::kristinlo@sunnaas.no::48deaee7-19fd-4a9e-9630-cb1f209b372a" providerId="AD" clId="Web-{9FC68AB0-7443-3A58-B5B8-238ADFC867DE}" dt="2025-01-28T10:18:15.200" v="21"/>
        <pc:sldMkLst>
          <pc:docMk/>
          <pc:sldMk cId="1808740644" sldId="326"/>
        </pc:sldMkLst>
      </pc:sldChg>
      <pc:sldChg chg="new del">
        <pc:chgData name="Kristin Schewe Loxley" userId="S::kristinlo@sunnaas.no::48deaee7-19fd-4a9e-9630-cb1f209b372a" providerId="AD" clId="Web-{9FC68AB0-7443-3A58-B5B8-238ADFC867DE}" dt="2025-01-28T10:17:39.934" v="15"/>
        <pc:sldMkLst>
          <pc:docMk/>
          <pc:sldMk cId="2065235977" sldId="328"/>
        </pc:sldMkLst>
      </pc:sldChg>
      <pc:sldChg chg="modSp new ord">
        <pc:chgData name="Kristin Schewe Loxley" userId="S::kristinlo@sunnaas.no::48deaee7-19fd-4a9e-9630-cb1f209b372a" providerId="AD" clId="Web-{9FC68AB0-7443-3A58-B5B8-238ADFC867DE}" dt="2025-01-28T10:47:02.570" v="251" actId="20577"/>
        <pc:sldMkLst>
          <pc:docMk/>
          <pc:sldMk cId="4105797810" sldId="328"/>
        </pc:sldMkLst>
        <pc:spChg chg="mod">
          <ac:chgData name="Kristin Schewe Loxley" userId="S::kristinlo@sunnaas.no::48deaee7-19fd-4a9e-9630-cb1f209b372a" providerId="AD" clId="Web-{9FC68AB0-7443-3A58-B5B8-238ADFC867DE}" dt="2025-01-28T10:17:50.669" v="19" actId="20577"/>
          <ac:spMkLst>
            <pc:docMk/>
            <pc:sldMk cId="4105797810" sldId="328"/>
            <ac:spMk id="4" creationId="{C2F0981D-45D7-19C1-348E-302A4D700F9A}"/>
          </ac:spMkLst>
        </pc:spChg>
        <pc:spChg chg="mod">
          <ac:chgData name="Kristin Schewe Loxley" userId="S::kristinlo@sunnaas.no::48deaee7-19fd-4a9e-9630-cb1f209b372a" providerId="AD" clId="Web-{9FC68AB0-7443-3A58-B5B8-238ADFC867DE}" dt="2025-01-28T10:47:02.570" v="251" actId="20577"/>
          <ac:spMkLst>
            <pc:docMk/>
            <pc:sldMk cId="4105797810" sldId="328"/>
            <ac:spMk id="5" creationId="{BFD6389C-8F62-EE24-A9FB-043CBCF95B3A}"/>
          </ac:spMkLst>
        </pc:spChg>
      </pc:sldChg>
      <pc:sldChg chg="modSp new modNotes">
        <pc:chgData name="Kristin Schewe Loxley" userId="S::kristinlo@sunnaas.no::48deaee7-19fd-4a9e-9630-cb1f209b372a" providerId="AD" clId="Web-{9FC68AB0-7443-3A58-B5B8-238ADFC867DE}" dt="2025-01-28T10:39:11.012" v="140"/>
        <pc:sldMkLst>
          <pc:docMk/>
          <pc:sldMk cId="3829444971" sldId="329"/>
        </pc:sldMkLst>
        <pc:spChg chg="mod">
          <ac:chgData name="Kristin Schewe Loxley" userId="S::kristinlo@sunnaas.no::48deaee7-19fd-4a9e-9630-cb1f209b372a" providerId="AD" clId="Web-{9FC68AB0-7443-3A58-B5B8-238ADFC867DE}" dt="2025-01-28T10:37:25.056" v="105" actId="20577"/>
          <ac:spMkLst>
            <pc:docMk/>
            <pc:sldMk cId="3829444971" sldId="329"/>
            <ac:spMk id="4" creationId="{E4B84AA0-DA5D-E3D0-14B4-877BEB97DA4F}"/>
          </ac:spMkLst>
        </pc:spChg>
      </pc:sldChg>
      <pc:sldChg chg="modSp new modNotes">
        <pc:chgData name="Kristin Schewe Loxley" userId="S::kristinlo@sunnaas.no::48deaee7-19fd-4a9e-9630-cb1f209b372a" providerId="AD" clId="Web-{9FC68AB0-7443-3A58-B5B8-238ADFC867DE}" dt="2025-01-28T10:38:53.496" v="137"/>
        <pc:sldMkLst>
          <pc:docMk/>
          <pc:sldMk cId="243152995" sldId="330"/>
        </pc:sldMkLst>
        <pc:spChg chg="mod">
          <ac:chgData name="Kristin Schewe Loxley" userId="S::kristinlo@sunnaas.no::48deaee7-19fd-4a9e-9630-cb1f209b372a" providerId="AD" clId="Web-{9FC68AB0-7443-3A58-B5B8-238ADFC867DE}" dt="2025-01-28T10:38:00.323" v="108" actId="20577"/>
          <ac:spMkLst>
            <pc:docMk/>
            <pc:sldMk cId="243152995" sldId="330"/>
            <ac:spMk id="4" creationId="{57919C9A-26FA-312A-C20D-3BBAB70CB239}"/>
          </ac:spMkLst>
        </pc:spChg>
      </pc:sldChg>
      <pc:sldChg chg="modSp new">
        <pc:chgData name="Kristin Schewe Loxley" userId="S::kristinlo@sunnaas.no::48deaee7-19fd-4a9e-9630-cb1f209b372a" providerId="AD" clId="Web-{9FC68AB0-7443-3A58-B5B8-238ADFC867DE}" dt="2025-01-28T10:48:50.354" v="274" actId="20577"/>
        <pc:sldMkLst>
          <pc:docMk/>
          <pc:sldMk cId="523211464" sldId="331"/>
        </pc:sldMkLst>
        <pc:spChg chg="mod">
          <ac:chgData name="Kristin Schewe Loxley" userId="S::kristinlo@sunnaas.no::48deaee7-19fd-4a9e-9630-cb1f209b372a" providerId="AD" clId="Web-{9FC68AB0-7443-3A58-B5B8-238ADFC867DE}" dt="2025-01-28T10:40:52.796" v="155" actId="20577"/>
          <ac:spMkLst>
            <pc:docMk/>
            <pc:sldMk cId="523211464" sldId="331"/>
            <ac:spMk id="4" creationId="{777FA51D-C1F3-70E0-5C20-0EAD4C0331B9}"/>
          </ac:spMkLst>
        </pc:spChg>
        <pc:spChg chg="mod">
          <ac:chgData name="Kristin Schewe Loxley" userId="S::kristinlo@sunnaas.no::48deaee7-19fd-4a9e-9630-cb1f209b372a" providerId="AD" clId="Web-{9FC68AB0-7443-3A58-B5B8-238ADFC867DE}" dt="2025-01-28T10:48:50.354" v="274" actId="20577"/>
          <ac:spMkLst>
            <pc:docMk/>
            <pc:sldMk cId="523211464" sldId="331"/>
            <ac:spMk id="5" creationId="{49763485-CC4D-27AF-BC49-AE928890C180}"/>
          </ac:spMkLst>
        </pc:spChg>
      </pc:sldChg>
      <pc:sldChg chg="modSp new">
        <pc:chgData name="Kristin Schewe Loxley" userId="S::kristinlo@sunnaas.no::48deaee7-19fd-4a9e-9630-cb1f209b372a" providerId="AD" clId="Web-{9FC68AB0-7443-3A58-B5B8-238ADFC867DE}" dt="2025-01-28T14:12:30.249" v="1484" actId="20577"/>
        <pc:sldMkLst>
          <pc:docMk/>
          <pc:sldMk cId="3473347563" sldId="332"/>
        </pc:sldMkLst>
      </pc:sldChg>
      <pc:sldChg chg="modSp new">
        <pc:chgData name="Kristin Schewe Loxley" userId="S::kristinlo@sunnaas.no::48deaee7-19fd-4a9e-9630-cb1f209b372a" providerId="AD" clId="Web-{9FC68AB0-7443-3A58-B5B8-238ADFC867DE}" dt="2025-01-28T14:11:53.717" v="1472" actId="20577"/>
        <pc:sldMkLst>
          <pc:docMk/>
          <pc:sldMk cId="2594286372" sldId="333"/>
        </pc:sldMkLst>
      </pc:sldChg>
      <pc:sldChg chg="addSp delSp modSp new">
        <pc:chgData name="Kristin Schewe Loxley" userId="S::kristinlo@sunnaas.no::48deaee7-19fd-4a9e-9630-cb1f209b372a" providerId="AD" clId="Web-{9FC68AB0-7443-3A58-B5B8-238ADFC867DE}" dt="2025-01-28T14:10:43.545" v="1448" actId="20577"/>
        <pc:sldMkLst>
          <pc:docMk/>
          <pc:sldMk cId="2519293616" sldId="334"/>
        </pc:sldMkLst>
      </pc:sldChg>
    </pc:docChg>
  </pc:docChgLst>
  <pc:docChgLst>
    <pc:chgData name="Trond Dag Haagensen" userId="S::trondh@sunnaas.no::14b0170a-806f-4297-9a5e-3a4646187977" providerId="AD" clId="Web-{AF4A2A3B-400E-A269-112B-AD6B47EF6C70}"/>
    <pc:docChg chg="addSld delSld modSld">
      <pc:chgData name="Trond Dag Haagensen" userId="S::trondh@sunnaas.no::14b0170a-806f-4297-9a5e-3a4646187977" providerId="AD" clId="Web-{AF4A2A3B-400E-A269-112B-AD6B47EF6C70}" dt="2025-01-30T09:11:00.323" v="381"/>
      <pc:docMkLst>
        <pc:docMk/>
      </pc:docMkLst>
      <pc:sldChg chg="modSp">
        <pc:chgData name="Trond Dag Haagensen" userId="S::trondh@sunnaas.no::14b0170a-806f-4297-9a5e-3a4646187977" providerId="AD" clId="Web-{AF4A2A3B-400E-A269-112B-AD6B47EF6C70}" dt="2025-01-30T07:44:22.290" v="2" actId="20577"/>
        <pc:sldMkLst>
          <pc:docMk/>
          <pc:sldMk cId="1808740644" sldId="326"/>
        </pc:sldMkLst>
        <pc:spChg chg="mod">
          <ac:chgData name="Trond Dag Haagensen" userId="S::trondh@sunnaas.no::14b0170a-806f-4297-9a5e-3a4646187977" providerId="AD" clId="Web-{AF4A2A3B-400E-A269-112B-AD6B47EF6C70}" dt="2025-01-30T07:44:09.634" v="0" actId="1076"/>
          <ac:spMkLst>
            <pc:docMk/>
            <pc:sldMk cId="1808740644" sldId="326"/>
            <ac:spMk id="4" creationId="{91B4155B-BA84-33C8-C81A-E7F115543671}"/>
          </ac:spMkLst>
        </pc:spChg>
        <pc:spChg chg="mod">
          <ac:chgData name="Trond Dag Haagensen" userId="S::trondh@sunnaas.no::14b0170a-806f-4297-9a5e-3a4646187977" providerId="AD" clId="Web-{AF4A2A3B-400E-A269-112B-AD6B47EF6C70}" dt="2025-01-30T07:44:22.290" v="2" actId="20577"/>
          <ac:spMkLst>
            <pc:docMk/>
            <pc:sldMk cId="1808740644" sldId="326"/>
            <ac:spMk id="5" creationId="{9E11BCF7-43EE-5378-CB3B-DABCC3B73AFF}"/>
          </ac:spMkLst>
        </pc:spChg>
      </pc:sldChg>
      <pc:sldChg chg="addSp delSp modSp">
        <pc:chgData name="Trond Dag Haagensen" userId="S::trondh@sunnaas.no::14b0170a-806f-4297-9a5e-3a4646187977" providerId="AD" clId="Web-{AF4A2A3B-400E-A269-112B-AD6B47EF6C70}" dt="2025-01-30T09:10:47.354" v="380"/>
        <pc:sldMkLst>
          <pc:docMk/>
          <pc:sldMk cId="3829444971" sldId="329"/>
        </pc:sldMkLst>
        <pc:spChg chg="mod">
          <ac:chgData name="Trond Dag Haagensen" userId="S::trondh@sunnaas.no::14b0170a-806f-4297-9a5e-3a4646187977" providerId="AD" clId="Web-{AF4A2A3B-400E-A269-112B-AD6B47EF6C70}" dt="2025-01-30T09:09:36.665" v="378" actId="20577"/>
          <ac:spMkLst>
            <pc:docMk/>
            <pc:sldMk cId="3829444971" sldId="329"/>
            <ac:spMk id="4" creationId="{E4B84AA0-DA5D-E3D0-14B4-877BEB97DA4F}"/>
          </ac:spMkLst>
        </pc:spChg>
        <pc:spChg chg="mod">
          <ac:chgData name="Trond Dag Haagensen" userId="S::trondh@sunnaas.no::14b0170a-806f-4297-9a5e-3a4646187977" providerId="AD" clId="Web-{AF4A2A3B-400E-A269-112B-AD6B47EF6C70}" dt="2025-01-30T09:08:50.757" v="373" actId="14100"/>
          <ac:spMkLst>
            <pc:docMk/>
            <pc:sldMk cId="3829444971" sldId="329"/>
            <ac:spMk id="5" creationId="{9C3FEE48-35AD-3124-5D7F-75E2C9D1FE39}"/>
          </ac:spMkLst>
        </pc:spChg>
      </pc:sldChg>
      <pc:sldChg chg="modSp add replId">
        <pc:chgData name="Trond Dag Haagensen" userId="S::trondh@sunnaas.no::14b0170a-806f-4297-9a5e-3a4646187977" providerId="AD" clId="Web-{AF4A2A3B-400E-A269-112B-AD6B47EF6C70}" dt="2025-01-30T08:01:03.541" v="41" actId="20577"/>
        <pc:sldMkLst>
          <pc:docMk/>
          <pc:sldMk cId="301725331" sldId="338"/>
        </pc:sldMkLst>
        <pc:spChg chg="mod">
          <ac:chgData name="Trond Dag Haagensen" userId="S::trondh@sunnaas.no::14b0170a-806f-4297-9a5e-3a4646187977" providerId="AD" clId="Web-{AF4A2A3B-400E-A269-112B-AD6B47EF6C70}" dt="2025-01-30T08:01:03.541" v="41" actId="20577"/>
          <ac:spMkLst>
            <pc:docMk/>
            <pc:sldMk cId="301725331" sldId="338"/>
            <ac:spMk id="7" creationId="{3B1D6577-93B8-52BE-FCED-17CFB6ADA117}"/>
          </ac:spMkLst>
        </pc:spChg>
        <pc:spChg chg="mod">
          <ac:chgData name="Trond Dag Haagensen" userId="S::trondh@sunnaas.no::14b0170a-806f-4297-9a5e-3a4646187977" providerId="AD" clId="Web-{AF4A2A3B-400E-A269-112B-AD6B47EF6C70}" dt="2025-01-30T07:54:16.206" v="39" actId="20577"/>
          <ac:spMkLst>
            <pc:docMk/>
            <pc:sldMk cId="301725331" sldId="338"/>
            <ac:spMk id="16" creationId="{93E7CAC5-2DB4-498A-9713-B380695CA766}"/>
          </ac:spMkLst>
        </pc:spChg>
      </pc:sldChg>
      <pc:sldChg chg="modSp new">
        <pc:chgData name="Trond Dag Haagensen" userId="S::trondh@sunnaas.no::14b0170a-806f-4297-9a5e-3a4646187977" providerId="AD" clId="Web-{AF4A2A3B-400E-A269-112B-AD6B47EF6C70}" dt="2025-01-30T08:57:16.053" v="120" actId="20577"/>
        <pc:sldMkLst>
          <pc:docMk/>
          <pc:sldMk cId="238119209" sldId="339"/>
        </pc:sldMkLst>
        <pc:spChg chg="mod">
          <ac:chgData name="Trond Dag Haagensen" userId="S::trondh@sunnaas.no::14b0170a-806f-4297-9a5e-3a4646187977" providerId="AD" clId="Web-{AF4A2A3B-400E-A269-112B-AD6B47EF6C70}" dt="2025-01-30T08:03:24.215" v="70" actId="1076"/>
          <ac:spMkLst>
            <pc:docMk/>
            <pc:sldMk cId="238119209" sldId="339"/>
            <ac:spMk id="4" creationId="{DEA91B3D-54DE-654B-4278-83739596601C}"/>
          </ac:spMkLst>
        </pc:spChg>
        <pc:spChg chg="mod">
          <ac:chgData name="Trond Dag Haagensen" userId="S::trondh@sunnaas.no::14b0170a-806f-4297-9a5e-3a4646187977" providerId="AD" clId="Web-{AF4A2A3B-400E-A269-112B-AD6B47EF6C70}" dt="2025-01-30T08:57:16.053" v="120" actId="20577"/>
          <ac:spMkLst>
            <pc:docMk/>
            <pc:sldMk cId="238119209" sldId="339"/>
            <ac:spMk id="5" creationId="{6F14FF7D-E42B-7CE9-F068-9F4ADE6F6173}"/>
          </ac:spMkLst>
        </pc:spChg>
      </pc:sldChg>
      <pc:sldChg chg="modSp new del">
        <pc:chgData name="Trond Dag Haagensen" userId="S::trondh@sunnaas.no::14b0170a-806f-4297-9a5e-3a4646187977" providerId="AD" clId="Web-{AF4A2A3B-400E-A269-112B-AD6B47EF6C70}" dt="2025-01-30T09:11:00.323" v="381"/>
        <pc:sldMkLst>
          <pc:docMk/>
          <pc:sldMk cId="86944014" sldId="340"/>
        </pc:sldMkLst>
      </pc:sldChg>
    </pc:docChg>
  </pc:docChgLst>
  <pc:docChgLst>
    <pc:chgData name="Kristin Schewe Loxley" userId="S::kristinlo@sunnaas.no::48deaee7-19fd-4a9e-9630-cb1f209b372a" providerId="AD" clId="Web-{8D921869-B9CA-9D12-1D55-1683E9427C11}"/>
    <pc:docChg chg="modSld">
      <pc:chgData name="Kristin Schewe Loxley" userId="S::kristinlo@sunnaas.no::48deaee7-19fd-4a9e-9630-cb1f209b372a" providerId="AD" clId="Web-{8D921869-B9CA-9D12-1D55-1683E9427C11}" dt="2025-01-31T09:07:22.936" v="127" actId="20577"/>
      <pc:docMkLst>
        <pc:docMk/>
      </pc:docMkLst>
      <pc:sldChg chg="modSp">
        <pc:chgData name="Kristin Schewe Loxley" userId="S::kristinlo@sunnaas.no::48deaee7-19fd-4a9e-9630-cb1f209b372a" providerId="AD" clId="Web-{8D921869-B9CA-9D12-1D55-1683E9427C11}" dt="2025-01-31T08:56:42.598" v="9" actId="20577"/>
        <pc:sldMkLst>
          <pc:docMk/>
          <pc:sldMk cId="2016199877" sldId="278"/>
        </pc:sldMkLst>
      </pc:sldChg>
      <pc:sldChg chg="modSp">
        <pc:chgData name="Kristin Schewe Loxley" userId="S::kristinlo@sunnaas.no::48deaee7-19fd-4a9e-9630-cb1f209b372a" providerId="AD" clId="Web-{8D921869-B9CA-9D12-1D55-1683E9427C11}" dt="2025-01-31T08:55:24.128" v="1" actId="20577"/>
        <pc:sldMkLst>
          <pc:docMk/>
          <pc:sldMk cId="3480661034" sldId="325"/>
        </pc:sldMkLst>
      </pc:sldChg>
      <pc:sldChg chg="modSp">
        <pc:chgData name="Kristin Schewe Loxley" userId="S::kristinlo@sunnaas.no::48deaee7-19fd-4a9e-9630-cb1f209b372a" providerId="AD" clId="Web-{8D921869-B9CA-9D12-1D55-1683E9427C11}" dt="2025-01-31T09:07:22.936" v="127" actId="20577"/>
        <pc:sldMkLst>
          <pc:docMk/>
          <pc:sldMk cId="2594286372" sldId="333"/>
        </pc:sldMkLst>
      </pc:sldChg>
      <pc:sldChg chg="modSp">
        <pc:chgData name="Kristin Schewe Loxley" userId="S::kristinlo@sunnaas.no::48deaee7-19fd-4a9e-9630-cb1f209b372a" providerId="AD" clId="Web-{8D921869-B9CA-9D12-1D55-1683E9427C11}" dt="2025-01-31T08:55:41.472" v="3" actId="20577"/>
        <pc:sldMkLst>
          <pc:docMk/>
          <pc:sldMk cId="2519293616" sldId="334"/>
        </pc:sldMkLst>
      </pc:sldChg>
    </pc:docChg>
  </pc:docChgLst>
  <pc:docChgLst>
    <pc:chgData name="Pia Huseby Christiansen" userId="S::pihchr@sunnaas.no::8c78a527-3c38-4f69-9835-15de95613c03" providerId="AD" clId="Web-{253E4C6C-2E73-E4E9-0EFA-17548368250B}"/>
    <pc:docChg chg="addSld modSld">
      <pc:chgData name="Pia Huseby Christiansen" userId="S::pihchr@sunnaas.no::8c78a527-3c38-4f69-9835-15de95613c03" providerId="AD" clId="Web-{253E4C6C-2E73-E4E9-0EFA-17548368250B}" dt="2025-01-30T10:34:58.190" v="25" actId="20577"/>
      <pc:docMkLst>
        <pc:docMk/>
      </pc:docMkLst>
      <pc:sldChg chg="modSp new">
        <pc:chgData name="Pia Huseby Christiansen" userId="S::pihchr@sunnaas.no::8c78a527-3c38-4f69-9835-15de95613c03" providerId="AD" clId="Web-{253E4C6C-2E73-E4E9-0EFA-17548368250B}" dt="2025-01-30T10:34:58.190" v="25" actId="20577"/>
        <pc:sldMkLst>
          <pc:docMk/>
          <pc:sldMk cId="1712670624" sldId="341"/>
        </pc:sldMkLst>
        <pc:spChg chg="mod">
          <ac:chgData name="Pia Huseby Christiansen" userId="S::pihchr@sunnaas.no::8c78a527-3c38-4f69-9835-15de95613c03" providerId="AD" clId="Web-{253E4C6C-2E73-E4E9-0EFA-17548368250B}" dt="2025-01-30T10:33:51.701" v="9" actId="14100"/>
          <ac:spMkLst>
            <pc:docMk/>
            <pc:sldMk cId="1712670624" sldId="341"/>
            <ac:spMk id="4" creationId="{176D1089-7AE2-2F67-873B-60C87298F708}"/>
          </ac:spMkLst>
        </pc:spChg>
        <pc:spChg chg="mod">
          <ac:chgData name="Pia Huseby Christiansen" userId="S::pihchr@sunnaas.no::8c78a527-3c38-4f69-9835-15de95613c03" providerId="AD" clId="Web-{253E4C6C-2E73-E4E9-0EFA-17548368250B}" dt="2025-01-30T10:34:58.190" v="25" actId="20577"/>
          <ac:spMkLst>
            <pc:docMk/>
            <pc:sldMk cId="1712670624" sldId="341"/>
            <ac:spMk id="5" creationId="{2E1DE2B9-B054-91CB-E8A5-8BEF17FA25BE}"/>
          </ac:spMkLst>
        </pc:spChg>
      </pc:sldChg>
    </pc:docChg>
  </pc:docChgLst>
  <pc:docChgLst>
    <pc:chgData name="Kristin Schewe Loxley" userId="S::kristinlo@sunnaas.no::48deaee7-19fd-4a9e-9630-cb1f209b372a" providerId="AD" clId="Web-{46A5AC73-006C-C2DC-1C8D-0C72059F1956}"/>
    <pc:docChg chg="modSld">
      <pc:chgData name="Kristin Schewe Loxley" userId="S::kristinlo@sunnaas.no::48deaee7-19fd-4a9e-9630-cb1f209b372a" providerId="AD" clId="Web-{46A5AC73-006C-C2DC-1C8D-0C72059F1956}" dt="2025-02-03T13:50:06.545" v="63" actId="20577"/>
      <pc:docMkLst>
        <pc:docMk/>
      </pc:docMkLst>
      <pc:sldChg chg="modSp">
        <pc:chgData name="Kristin Schewe Loxley" userId="S::kristinlo@sunnaas.no::48deaee7-19fd-4a9e-9630-cb1f209b372a" providerId="AD" clId="Web-{46A5AC73-006C-C2DC-1C8D-0C72059F1956}" dt="2025-02-03T13:49:31.075" v="57" actId="20577"/>
        <pc:sldMkLst>
          <pc:docMk/>
          <pc:sldMk cId="1625158764" sldId="278"/>
        </pc:sldMkLst>
        <pc:spChg chg="mod">
          <ac:chgData name="Kristin Schewe Loxley" userId="S::kristinlo@sunnaas.no::48deaee7-19fd-4a9e-9630-cb1f209b372a" providerId="AD" clId="Web-{46A5AC73-006C-C2DC-1C8D-0C72059F1956}" dt="2025-02-03T13:47:30.088" v="41" actId="20577"/>
          <ac:spMkLst>
            <pc:docMk/>
            <pc:sldMk cId="1625158764" sldId="278"/>
            <ac:spMk id="4" creationId="{00000000-0000-0000-0000-000000000000}"/>
          </ac:spMkLst>
        </pc:spChg>
        <pc:spChg chg="mod">
          <ac:chgData name="Kristin Schewe Loxley" userId="S::kristinlo@sunnaas.no::48deaee7-19fd-4a9e-9630-cb1f209b372a" providerId="AD" clId="Web-{46A5AC73-006C-C2DC-1C8D-0C72059F1956}" dt="2025-02-03T13:49:31.075" v="57" actId="20577"/>
          <ac:spMkLst>
            <pc:docMk/>
            <pc:sldMk cId="1625158764" sldId="278"/>
            <ac:spMk id="5" creationId="{00000000-0000-0000-0000-000000000000}"/>
          </ac:spMkLst>
        </pc:spChg>
      </pc:sldChg>
      <pc:sldChg chg="modSp">
        <pc:chgData name="Kristin Schewe Loxley" userId="S::kristinlo@sunnaas.no::48deaee7-19fd-4a9e-9630-cb1f209b372a" providerId="AD" clId="Web-{46A5AC73-006C-C2DC-1C8D-0C72059F1956}" dt="2025-02-03T13:45:46.679" v="18" actId="20577"/>
        <pc:sldMkLst>
          <pc:docMk/>
          <pc:sldMk cId="523211464" sldId="331"/>
        </pc:sldMkLst>
        <pc:spChg chg="mod">
          <ac:chgData name="Kristin Schewe Loxley" userId="S::kristinlo@sunnaas.no::48deaee7-19fd-4a9e-9630-cb1f209b372a" providerId="AD" clId="Web-{46A5AC73-006C-C2DC-1C8D-0C72059F1956}" dt="2025-02-03T13:45:46.679" v="18" actId="20577"/>
          <ac:spMkLst>
            <pc:docMk/>
            <pc:sldMk cId="523211464" sldId="331"/>
            <ac:spMk id="5" creationId="{49763485-CC4D-27AF-BC49-AE928890C180}"/>
          </ac:spMkLst>
        </pc:spChg>
      </pc:sldChg>
      <pc:sldChg chg="modSp">
        <pc:chgData name="Kristin Schewe Loxley" userId="S::kristinlo@sunnaas.no::48deaee7-19fd-4a9e-9630-cb1f209b372a" providerId="AD" clId="Web-{46A5AC73-006C-C2DC-1C8D-0C72059F1956}" dt="2025-02-03T13:50:06.545" v="63" actId="20577"/>
        <pc:sldMkLst>
          <pc:docMk/>
          <pc:sldMk cId="1949891858" sldId="333"/>
        </pc:sldMkLst>
        <pc:spChg chg="mod">
          <ac:chgData name="Kristin Schewe Loxley" userId="S::kristinlo@sunnaas.no::48deaee7-19fd-4a9e-9630-cb1f209b372a" providerId="AD" clId="Web-{46A5AC73-006C-C2DC-1C8D-0C72059F1956}" dt="2025-02-03T13:50:06.545" v="63" actId="20577"/>
          <ac:spMkLst>
            <pc:docMk/>
            <pc:sldMk cId="1949891858" sldId="333"/>
            <ac:spMk id="5" creationId="{1E3271D8-41F0-E176-48D4-FE921B8538DA}"/>
          </ac:spMkLst>
        </pc:spChg>
      </pc:sldChg>
      <pc:sldChg chg="modSp">
        <pc:chgData name="Kristin Schewe Loxley" userId="S::kristinlo@sunnaas.no::48deaee7-19fd-4a9e-9630-cb1f209b372a" providerId="AD" clId="Web-{46A5AC73-006C-C2DC-1C8D-0C72059F1956}" dt="2025-02-03T13:49:52.248" v="61" actId="20577"/>
        <pc:sldMkLst>
          <pc:docMk/>
          <pc:sldMk cId="1712670624" sldId="341"/>
        </pc:sldMkLst>
        <pc:spChg chg="mod">
          <ac:chgData name="Kristin Schewe Loxley" userId="S::kristinlo@sunnaas.no::48deaee7-19fd-4a9e-9630-cb1f209b372a" providerId="AD" clId="Web-{46A5AC73-006C-C2DC-1C8D-0C72059F1956}" dt="2025-02-03T13:49:52.248" v="61" actId="20577"/>
          <ac:spMkLst>
            <pc:docMk/>
            <pc:sldMk cId="1712670624" sldId="341"/>
            <ac:spMk id="5" creationId="{2E1DE2B9-B054-91CB-E8A5-8BEF17FA25B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sz="quarter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6C5D9E-391C-3242-AB1F-01CBE8B1DD11}" type="datetimeFigureOut">
              <a:rPr lang="nb-NO" smtClean="0"/>
              <a:t>05.02.2025</a:t>
            </a:fld>
            <a:endParaRPr lang="nb-NO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2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3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D9764-F638-C64C-BCA7-F78AA2BB98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964855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4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AB86AC-8CE6-094E-904C-3932631199F2}" type="datetimeFigureOut">
              <a:rPr lang="nb-NO" smtClean="0"/>
              <a:t>05.02.2025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1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4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3BFA0A-6C03-0B45-A5C2-0AAC9740D37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1518290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Kristin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31083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Kristin/Trond – </a:t>
            </a:r>
            <a:r>
              <a:rPr lang="en-US" dirty="0" err="1">
                <a:ea typeface="Calibri"/>
                <a:cs typeface="Calibri"/>
              </a:rPr>
              <a:t>eksempel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Forberede</a:t>
            </a:r>
            <a:r>
              <a:rPr lang="en-US" dirty="0">
                <a:ea typeface="Calibri"/>
                <a:cs typeface="Calibri"/>
              </a:rPr>
              <a:t> seg </a:t>
            </a:r>
            <a:r>
              <a:rPr lang="en-US" dirty="0" err="1">
                <a:ea typeface="Calibri"/>
                <a:cs typeface="Calibri"/>
              </a:rPr>
              <a:t>til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viss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trygghet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Tidlig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nok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ute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søke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før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plassen</a:t>
            </a:r>
            <a:r>
              <a:rPr lang="en-US" dirty="0">
                <a:ea typeface="Calibri"/>
                <a:cs typeface="Calibri"/>
              </a:rPr>
              <a:t> er </a:t>
            </a:r>
            <a:r>
              <a:rPr lang="en-US" dirty="0" err="1">
                <a:ea typeface="Calibri"/>
                <a:cs typeface="Calibri"/>
              </a:rPr>
              <a:t>innvilget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003725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>
                <a:ea typeface="Calibri"/>
                <a:cs typeface="Calibri"/>
              </a:rPr>
              <a:t>Trond</a:t>
            </a:r>
            <a:endParaRPr lang="en-US" dirty="0"/>
          </a:p>
          <a:p>
            <a:r>
              <a:rPr lang="nb-NO" dirty="0">
                <a:ea typeface="Calibri"/>
                <a:cs typeface="Calibri"/>
              </a:rPr>
              <a:t>Utfordringer I arbeidslivet som ung voksen</a:t>
            </a:r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18566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Trond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72772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Kristin</a:t>
            </a:r>
          </a:p>
          <a:p>
            <a:r>
              <a:rPr lang="en-US" err="1">
                <a:ea typeface="Calibri"/>
                <a:cs typeface="Calibri"/>
              </a:rPr>
              <a:t>Egnet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bolig</a:t>
            </a:r>
            <a:r>
              <a:rPr lang="en-US">
                <a:ea typeface="Calibri"/>
                <a:cs typeface="Calibri"/>
              </a:rPr>
              <a:t> for </a:t>
            </a:r>
            <a:r>
              <a:rPr lang="en-US" err="1">
                <a:ea typeface="Calibri"/>
                <a:cs typeface="Calibri"/>
              </a:rPr>
              <a:t>både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kropp</a:t>
            </a:r>
            <a:r>
              <a:rPr lang="en-US">
                <a:ea typeface="Calibri"/>
                <a:cs typeface="Calibri"/>
              </a:rPr>
              <a:t> og </a:t>
            </a:r>
            <a:r>
              <a:rPr lang="en-US" err="1">
                <a:ea typeface="Calibri"/>
                <a:cs typeface="Calibri"/>
              </a:rPr>
              <a:t>lommebok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168357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1pPr>
            <a:lvl2pPr marL="746368" indent="-287064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2pPr>
            <a:lvl3pPr marL="1148258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3pPr>
            <a:lvl4pPr marL="1607561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4pPr>
            <a:lvl5pPr marL="2066864" indent="-229652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5pPr>
            <a:lvl6pPr marL="252616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6pPr>
            <a:lvl7pPr marL="2985470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7pPr>
            <a:lvl8pPr marL="3444773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8pPr>
            <a:lvl9pPr marL="3904077" indent="-229652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ea typeface="ヒラギノ角ゴ Pro W3"/>
                <a:cs typeface="ヒラギノ角ゴ Pro W3"/>
              </a:defRPr>
            </a:lvl9pPr>
          </a:lstStyle>
          <a:p>
            <a:pPr>
              <a:spcBef>
                <a:spcPct val="0"/>
              </a:spcBef>
            </a:pPr>
            <a:fld id="{39B42F9B-BEFA-4873-908D-B199D8C18C5F}" type="slidenum">
              <a:rPr lang="nb-NO" altLang="nb-NO">
                <a:solidFill>
                  <a:prstClr val="black"/>
                </a:solidFill>
              </a:rPr>
              <a:pPr>
                <a:spcBef>
                  <a:spcPct val="0"/>
                </a:spcBef>
              </a:pPr>
              <a:t>15</a:t>
            </a:fld>
            <a:endParaRPr lang="nb-NO" altLang="nb-NO">
              <a:solidFill>
                <a:prstClr val="black"/>
              </a:solidFill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646363" y="504825"/>
            <a:ext cx="4481512" cy="2520950"/>
          </a:xfrm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nb-NO" altLang="nb-NO" sz="2400">
                <a:cs typeface="Calibri"/>
              </a:rPr>
              <a:t>Kristin – hjelpemidler i vanlig handel</a:t>
            </a:r>
          </a:p>
          <a:p>
            <a:r>
              <a:rPr lang="nb-NO" altLang="nb-NO" sz="2400">
                <a:cs typeface="Calibri"/>
              </a:rPr>
              <a:t>Nav har ulike ordninger for å finansiere hjelpemidler, det gis hjelpemidler til bedring av funksjonsevnen i dagliglivet, i tillegg gis støtte aktivitetshjelpemidler, stønad til ortopediske hjelpemidler er en egen ordning og stønad til småhjelpemidler, kniver, bestikk og hygienehjelpemidler med lange skaft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nb-NO"/>
              <a:t>Individuelle hjelpemidler til bruk på skolen kan tas med ved overgang til ny skole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nb-NO"/>
              <a:t>Fastmontert utstyr og pedagogisk utstyr finansieres over skolens budsjett</a:t>
            </a:r>
          </a:p>
        </p:txBody>
      </p:sp>
    </p:spTree>
    <p:extLst>
      <p:ext uri="{BB962C8B-B14F-4D97-AF65-F5344CB8AC3E}">
        <p14:creationId xmlns:p14="http://schemas.microsoft.com/office/powerpoint/2010/main" val="10448813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Kristin</a:t>
            </a:r>
          </a:p>
          <a:p>
            <a:r>
              <a:rPr lang="nb-NO"/>
              <a:t>Grunnmønster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484709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400" dirty="0"/>
              <a:t>Kristin</a:t>
            </a:r>
          </a:p>
          <a:p>
            <a:r>
              <a:rPr lang="nb-NO" sz="1400" dirty="0"/>
              <a:t>En bedre løsning kan være å sette inn forlengede pedaler. Det er også viktig at førersetet er passe stort og gir en god sittestilling og ryggstøtte og at man har godt utsyn. Lenke Bilsenteret</a:t>
            </a:r>
          </a:p>
          <a:p>
            <a:endParaRPr lang="nb-NO" sz="1400" dirty="0"/>
          </a:p>
          <a:p>
            <a:r>
              <a:rPr lang="nb-NO" sz="1400" dirty="0"/>
              <a:t>NAV har tilskuddsordninger for tilpasning av bil og det kan også være mulig å søke tilskudd til selve bilen. TRS har laget en egen veiledning vedrørende søknad om stønad til bil fra NAV.</a:t>
            </a:r>
            <a:endParaRPr lang="nb-NO" sz="1400" dirty="0">
              <a:ea typeface="Calibri"/>
              <a:cs typeface="Calibri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941988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Trond. Kristin supplerer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9449337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Kristin</a:t>
            </a:r>
          </a:p>
          <a:p>
            <a:r>
              <a:rPr lang="nb-NO" b="0" i="0">
                <a:solidFill>
                  <a:srgbClr val="000000"/>
                </a:solidFill>
                <a:effectLst/>
                <a:latin typeface="Source Sans Pro" panose="020B0503030403020204" pitchFamily="34" charset="0"/>
              </a:rPr>
              <a:t>Fysioterapeuter med godkjent autorisasjon som manuellterapeut kan henvise deg til legespesialister og sykehus, samt rekvirere radiologiske undersøkelser (CT, MR og røntgen). I tillegg kan manuellterapeuter sykemelde deg i inntil tre måneder.</a:t>
            </a:r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533190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Trond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16361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Trond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030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Trond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47561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Trond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871274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Trond/Kristin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90077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Trond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934953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/>
              <a:t>Trond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56044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Trond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3BFA0A-6C03-0B45-A5C2-0AAC9740D37E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9392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hyperlink" Target="https://helsenorge.no/sjeldnediagnoser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614707"/>
            <a:ext cx="10363200" cy="418353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Foredragsholder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B3AA0-F2AB-A848-AB56-B89BD6065690}" type="datetime3">
              <a:rPr lang="nb-NO" smtClean="0"/>
              <a:t>2025.02.05</a:t>
            </a:fld>
            <a:endParaRPr lang="nb-NO"/>
          </a:p>
        </p:txBody>
      </p:sp>
      <p:sp>
        <p:nvSpPr>
          <p:cNvPr id="8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59"/>
            <a:ext cx="10363200" cy="455706"/>
          </a:xfrm>
        </p:spPr>
        <p:txBody>
          <a:bodyPr>
            <a:normAutofit/>
          </a:bodyPr>
          <a:lstStyle>
            <a:lvl1pPr marL="0" indent="0">
              <a:buNone/>
              <a:defRPr sz="2000" b="0" i="1"/>
            </a:lvl1pPr>
          </a:lstStyle>
          <a:p>
            <a:pPr lvl="0"/>
            <a:r>
              <a:rPr lang="nb-NO"/>
              <a:t>Stilling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1" y="978647"/>
            <a:ext cx="4364567" cy="373530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/>
              <a:t>Sted/dato</a:t>
            </a:r>
          </a:p>
        </p:txBody>
      </p:sp>
    </p:spTree>
    <p:extLst>
      <p:ext uri="{BB962C8B-B14F-4D97-AF65-F5344CB8AC3E}">
        <p14:creationId xmlns:p14="http://schemas.microsoft.com/office/powerpoint/2010/main" val="2429047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del av.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F63E00-066B-0F47-B293-5667A3FE45A4}" type="datetime3">
              <a:rPr lang="nb-NO" smtClean="0"/>
              <a:t>2025.02.05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23" name="TekstSylinder 22"/>
          <p:cNvSpPr txBox="1"/>
          <p:nvPr userDrawn="1"/>
        </p:nvSpPr>
        <p:spPr>
          <a:xfrm>
            <a:off x="12493204" y="379383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sz="1800"/>
          </a:p>
        </p:txBody>
      </p:sp>
      <p:sp>
        <p:nvSpPr>
          <p:cNvPr id="25" name="Tittel 1"/>
          <p:cNvSpPr txBox="1">
            <a:spLocks/>
          </p:cNvSpPr>
          <p:nvPr userDrawn="1"/>
        </p:nvSpPr>
        <p:spPr>
          <a:xfrm>
            <a:off x="4168146" y="2760172"/>
            <a:ext cx="7486853" cy="332949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err="1"/>
              <a:t>Frambu</a:t>
            </a:r>
            <a:r>
              <a:rPr lang="nb-NO" sz="1600" b="0"/>
              <a:t> kompetansesenter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/>
              <a:t>Nasjonalt kompetansesenter for </a:t>
            </a:r>
            <a:r>
              <a:rPr lang="nb-NO" sz="1600" b="0" err="1"/>
              <a:t>porfyrisykdommer</a:t>
            </a:r>
            <a:endParaRPr lang="nb-NO" sz="1600" b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/>
              <a:t>Nasjonalt kompetansesenter for sjeldne epilepsirelaterte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err="1"/>
              <a:t>NevSom</a:t>
            </a:r>
            <a:r>
              <a:rPr lang="nb-NO" sz="1600" b="0"/>
              <a:t> - Nasjonalt kompetansesenter for </a:t>
            </a:r>
            <a:r>
              <a:rPr lang="nb-NO" sz="1600" b="0" err="1"/>
              <a:t>nevroutviklingsforstyrrelser</a:t>
            </a:r>
            <a:r>
              <a:rPr lang="nb-NO" sz="1600" b="0"/>
              <a:t> og </a:t>
            </a:r>
            <a:r>
              <a:rPr lang="nb-NO" sz="1600" b="0" err="1"/>
              <a:t>hypersomnier</a:t>
            </a:r>
            <a:endParaRPr lang="nb-NO" sz="1600" b="0"/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 err="1"/>
              <a:t>Nevromuskulært</a:t>
            </a:r>
            <a:r>
              <a:rPr lang="nb-NO" sz="1600" b="0"/>
              <a:t> kompetansesenter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/>
              <a:t>Norsk senter for cystisk fibrose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/>
              <a:t>Senter for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0"/>
              <a:t>TAKO-senteret - Nasjonalt kompetansesenter for oral helse ved sjeldne diagnoser</a:t>
            </a:r>
          </a:p>
          <a:p>
            <a:pPr marL="171450" lvl="0" indent="-171450">
              <a:lnSpc>
                <a:spcPct val="10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sz="1600" b="1"/>
              <a:t>TRS kompetansesenter for sjeldne diagnoser</a:t>
            </a:r>
          </a:p>
        </p:txBody>
      </p:sp>
      <p:sp>
        <p:nvSpPr>
          <p:cNvPr id="15" name="Tittel 1"/>
          <p:cNvSpPr txBox="1">
            <a:spLocks/>
          </p:cNvSpPr>
          <p:nvPr userDrawn="1"/>
        </p:nvSpPr>
        <p:spPr>
          <a:xfrm>
            <a:off x="4019719" y="604460"/>
            <a:ext cx="7174179" cy="398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/>
              <a:t>TRS kompetansesenter for sjeldne diagnoser er en del av</a:t>
            </a:r>
            <a:endParaRPr lang="nb-NO" sz="1800" b="0"/>
          </a:p>
        </p:txBody>
      </p:sp>
      <p:sp>
        <p:nvSpPr>
          <p:cNvPr id="18" name="Tittel 1"/>
          <p:cNvSpPr txBox="1">
            <a:spLocks/>
          </p:cNvSpPr>
          <p:nvPr userDrawn="1"/>
        </p:nvSpPr>
        <p:spPr>
          <a:xfrm>
            <a:off x="4168145" y="2260753"/>
            <a:ext cx="7174179" cy="3427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nb-NO" sz="1800" b="0">
                <a:solidFill>
                  <a:srgbClr val="003279"/>
                </a:solidFill>
                <a:hlinkClick r:id="rId2"/>
              </a:rPr>
              <a:t>https://helsenorge.no/sjeldnediagnoser</a:t>
            </a:r>
            <a:endParaRPr lang="nb-NO" sz="1800" b="0">
              <a:solidFill>
                <a:srgbClr val="003279"/>
              </a:solidFill>
            </a:endParaRPr>
          </a:p>
        </p:txBody>
      </p:sp>
      <p:pic>
        <p:nvPicPr>
          <p:cNvPr id="17" name="Bilde 1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78004">
            <a:off x="359688" y="1518637"/>
            <a:ext cx="2295711" cy="4199473"/>
          </a:xfrm>
          <a:prstGeom prst="rect">
            <a:avLst/>
          </a:prstGeom>
        </p:spPr>
      </p:pic>
      <p:grpSp>
        <p:nvGrpSpPr>
          <p:cNvPr id="2" name="Gruppe 1"/>
          <p:cNvGrpSpPr/>
          <p:nvPr userDrawn="1"/>
        </p:nvGrpSpPr>
        <p:grpSpPr>
          <a:xfrm>
            <a:off x="1646903" y="700149"/>
            <a:ext cx="1463679" cy="278348"/>
            <a:chOff x="457200" y="700149"/>
            <a:chExt cx="1463679" cy="278348"/>
          </a:xfrm>
        </p:grpSpPr>
        <p:pic>
          <p:nvPicPr>
            <p:cNvPr id="19" name="Bilde 18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700149"/>
              <a:ext cx="278348" cy="278348"/>
            </a:xfrm>
            <a:prstGeom prst="rect">
              <a:avLst/>
            </a:prstGeom>
          </p:spPr>
        </p:pic>
        <p:pic>
          <p:nvPicPr>
            <p:cNvPr id="20" name="Bilde 19" descr="Social icons-02.png"/>
            <p:cNvPicPr>
              <a:picLocks noChangeAspect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10" y="700149"/>
              <a:ext cx="278348" cy="278348"/>
            </a:xfrm>
            <a:prstGeom prst="rect">
              <a:avLst/>
            </a:prstGeom>
          </p:spPr>
        </p:pic>
        <p:pic>
          <p:nvPicPr>
            <p:cNvPr id="21" name="Bilde 20" descr="Social icons-04.png"/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2531" y="700149"/>
              <a:ext cx="278348" cy="278348"/>
            </a:xfrm>
            <a:prstGeom prst="rect">
              <a:avLst/>
            </a:prstGeom>
          </p:spPr>
        </p:pic>
        <p:pic>
          <p:nvPicPr>
            <p:cNvPr id="22" name="Bilde 21" descr="Social icons-03.png"/>
            <p:cNvPicPr>
              <a:picLocks noChangeAspect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420" y="700149"/>
              <a:ext cx="278348" cy="278348"/>
            </a:xfrm>
            <a:prstGeom prst="rect">
              <a:avLst/>
            </a:prstGeom>
          </p:spPr>
        </p:pic>
      </p:grpSp>
      <p:pic>
        <p:nvPicPr>
          <p:cNvPr id="24" name="Bilde 23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8145" y="1231290"/>
            <a:ext cx="4785340" cy="83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83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+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ctr">
              <a:defRPr b="1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10" name="Plassholder for tekst 9"/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2092325"/>
          </a:xfrm>
        </p:spPr>
        <p:txBody>
          <a:bodyPr/>
          <a:lstStyle/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3440887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8AA515-227B-A841-8C87-8843287118FC}" type="datetime3">
              <a:rPr lang="nb-NO" smtClean="0"/>
              <a:t>2025.02.05</a:t>
            </a:fld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ctrTitle" hasCustomPrompt="1"/>
          </p:nvPr>
        </p:nvSpPr>
        <p:spPr>
          <a:xfrm>
            <a:off x="914400" y="1352177"/>
            <a:ext cx="10363200" cy="866588"/>
          </a:xfrm>
        </p:spPr>
        <p:txBody>
          <a:bodyPr/>
          <a:lstStyle>
            <a:lvl1pPr algn="l">
              <a:defRPr b="1"/>
            </a:lvl1pPr>
          </a:lstStyle>
          <a:p>
            <a:r>
              <a:rPr lang="nb-NO"/>
              <a:t>Kontakt</a:t>
            </a:r>
          </a:p>
        </p:txBody>
      </p:sp>
      <p:sp>
        <p:nvSpPr>
          <p:cNvPr id="9" name="Undertittel 2"/>
          <p:cNvSpPr>
            <a:spLocks noGrp="1"/>
          </p:cNvSpPr>
          <p:nvPr>
            <p:ph type="subTitle" idx="1" hasCustomPrompt="1"/>
          </p:nvPr>
        </p:nvSpPr>
        <p:spPr>
          <a:xfrm>
            <a:off x="914400" y="2218766"/>
            <a:ext cx="10363200" cy="516700"/>
          </a:xfrm>
        </p:spPr>
        <p:txBody>
          <a:bodyPr>
            <a:normAutofit/>
          </a:bodyPr>
          <a:lstStyle>
            <a:lvl1pPr marL="0" indent="0" algn="l">
              <a:buNone/>
              <a:defRPr sz="2000" b="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b-NO"/>
              <a:t>Navn </a:t>
            </a:r>
            <a:r>
              <a:rPr lang="nb-NO" err="1"/>
              <a:t>Navnesen</a:t>
            </a:r>
            <a:endParaRPr lang="nb-NO"/>
          </a:p>
        </p:txBody>
      </p:sp>
      <p:sp>
        <p:nvSpPr>
          <p:cNvPr id="10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914400" y="3033060"/>
            <a:ext cx="10363200" cy="304861"/>
          </a:xfrm>
        </p:spPr>
        <p:txBody>
          <a:bodyPr>
            <a:normAutofit/>
          </a:bodyPr>
          <a:lstStyle>
            <a:lvl1pPr marL="0" indent="0">
              <a:buNone/>
              <a:defRPr sz="1600" b="1" i="0"/>
            </a:lvl1pPr>
          </a:lstStyle>
          <a:p>
            <a:pPr lvl="0"/>
            <a:r>
              <a:rPr lang="nb-NO"/>
              <a:t>Telefon:</a:t>
            </a:r>
          </a:p>
        </p:txBody>
      </p:sp>
      <p:sp>
        <p:nvSpPr>
          <p:cNvPr id="11" name="Plassholder for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14400" y="3337921"/>
            <a:ext cx="10363200" cy="309368"/>
          </a:xfrm>
        </p:spPr>
        <p:txBody>
          <a:bodyPr>
            <a:noAutofit/>
          </a:bodyPr>
          <a:lstStyle>
            <a:lvl1pPr marL="0" indent="0">
              <a:buFont typeface="Arial"/>
              <a:buNone/>
              <a:defRPr sz="1600" b="1" i="0"/>
            </a:lvl1pPr>
            <a:lvl2pPr marL="457200" indent="0">
              <a:buFont typeface="Arial"/>
              <a:buNone/>
              <a:defRPr sz="1600"/>
            </a:lvl2pPr>
            <a:lvl3pPr marL="914400" indent="0">
              <a:buFont typeface="Arial"/>
              <a:buNone/>
              <a:defRPr sz="1600"/>
            </a:lvl3pPr>
            <a:lvl4pPr marL="1371600" indent="0">
              <a:buFont typeface="Arial"/>
              <a:buNone/>
              <a:defRPr sz="1600"/>
            </a:lvl4pPr>
            <a:lvl5pPr marL="1828800" indent="0">
              <a:buFont typeface="Arial"/>
              <a:buNone/>
              <a:defRPr sz="1600"/>
            </a:lvl5pPr>
          </a:lstStyle>
          <a:p>
            <a:pPr lvl="0"/>
            <a:r>
              <a:rPr lang="nb-NO"/>
              <a:t>Epost:</a:t>
            </a:r>
          </a:p>
        </p:txBody>
      </p:sp>
    </p:spTree>
    <p:extLst>
      <p:ext uri="{BB962C8B-B14F-4D97-AF65-F5344CB8AC3E}">
        <p14:creationId xmlns:p14="http://schemas.microsoft.com/office/powerpoint/2010/main" val="2575780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901700" y="239713"/>
            <a:ext cx="10727267" cy="1270000"/>
          </a:xfrm>
          <a:prstGeom prst="rect">
            <a:avLst/>
          </a:prstGeo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Rectangle 2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01700" y="6228001"/>
            <a:ext cx="5280000" cy="32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252000" tIns="45720" rIns="91440" bIns="0" numCol="1" anchor="b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40138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609600" y="1553883"/>
            <a:ext cx="10972800" cy="4572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165915" y="1"/>
            <a:ext cx="17112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EA44D-E16B-664C-82EF-96EB396DCB14}" type="datetime3">
              <a:rPr lang="nb-NO" smtClean="0"/>
              <a:t>2025.02.05</a:t>
            </a:fld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056471" y="1"/>
            <a:ext cx="11355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61469C-BD0C-4E46-BD86-DC5BD552B195}" type="slidenum">
              <a:rPr lang="nb-NO" smtClean="0"/>
              <a:pPr/>
              <a:t>‹#›</a:t>
            </a:fld>
            <a:endParaRPr lang="nb-NO"/>
          </a:p>
        </p:txBody>
      </p:sp>
      <p:pic>
        <p:nvPicPr>
          <p:cNvPr id="10" name="Bilde 9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86" y="6315749"/>
            <a:ext cx="1734115" cy="303024"/>
          </a:xfrm>
          <a:prstGeom prst="rect">
            <a:avLst/>
          </a:prstGeom>
        </p:spPr>
      </p:pic>
      <p:pic>
        <p:nvPicPr>
          <p:cNvPr id="17" name="Bilde 16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9174"/>
            <a:ext cx="12192000" cy="25600"/>
          </a:xfrm>
          <a:prstGeom prst="rect">
            <a:avLst/>
          </a:prstGeom>
        </p:spPr>
      </p:pic>
      <p:pic>
        <p:nvPicPr>
          <p:cNvPr id="5" name="Bilde 4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085" y="6308000"/>
            <a:ext cx="2009869" cy="496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384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hf hdr="0" ftr="0"/>
  <p:txStyles>
    <p:titleStyle>
      <a:lvl1pPr algn="l" defTabSz="457200" rtl="0" eaLnBrk="1" latinLnBrk="0" hangingPunct="1"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156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nav.no/komme-i-jobb#rus" TargetMode="External"/><Relationship Id="rId3" Type="http://schemas.openxmlformats.org/officeDocument/2006/relationships/hyperlink" Target="https://www.nav.no/komme-i-jobb#veiledning" TargetMode="External"/><Relationship Id="rId7" Type="http://schemas.openxmlformats.org/officeDocument/2006/relationships/hyperlink" Target="https://www.nav.no/komme-i-jobb#psykiske-hels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av.no/komme-i-jobb#tilrettelegging" TargetMode="External"/><Relationship Id="rId5" Type="http://schemas.openxmlformats.org/officeDocument/2006/relationships/hyperlink" Target="https://www.nav.no/komme-i-jobb#penger" TargetMode="External"/><Relationship Id="rId10" Type="http://schemas.openxmlformats.org/officeDocument/2006/relationships/hyperlink" Target="https://www.nav.no/komme-i-jobb#tolk" TargetMode="External"/><Relationship Id="rId4" Type="http://schemas.openxmlformats.org/officeDocument/2006/relationships/hyperlink" Target="https://www.nav.no/komme-i-jobb#stotte" TargetMode="External"/><Relationship Id="rId9" Type="http://schemas.openxmlformats.org/officeDocument/2006/relationships/hyperlink" Target="https://www.nav.no/komme-i-jobb#ny-i-norge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utdanning.no/tema/hjelp_og_veiledning_nyttig_informasjon/hvilke_rettigheter_og_muligheter_har_jeg_pa_studiestede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lanekassen.no/nb-NO/stipend-og-lan/nedsatt-funksjonsevne/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.no/komme-i-jobb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.no/tilrettelegging-jobb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karriereveiledning.no/" TargetMode="External"/><Relationship Id="rId4" Type="http://schemas.openxmlformats.org/officeDocument/2006/relationships/hyperlink" Target="https://www.nav.no/fullfore-utdanni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usbanken.no/person/startlaan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hyperlink" Target="https://www.husbanken.no/person/lan-fra-husbanken/livslopsstandard/" TargetMode="External"/><Relationship Id="rId4" Type="http://schemas.openxmlformats.org/officeDocument/2006/relationships/hyperlink" Target="https://www.husbanken.no/person/lan-fra-husbanken/oppgradering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.no/rimelige-hjelpemidler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hyperlink" Target="https://www.nav.no/no/person/hjelpemidler/hjelpemidler-og-tilrettelegging/brukermedvirkning/brukerpass" TargetMode="External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nav.no/hjelpemidler" TargetMode="External"/><Relationship Id="rId5" Type="http://schemas.openxmlformats.org/officeDocument/2006/relationships/hyperlink" Target="https://www.kunnskapsbanken.net/" TargetMode="External"/><Relationship Id="rId4" Type="http://schemas.openxmlformats.org/officeDocument/2006/relationships/hyperlink" Target="https://finnhjelpemiddel.nav.no/" TargetMode="External"/><Relationship Id="rId9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v.no/no/person/hjelpemidler/hjelpemidler-og-tilrettelegging/bil-og-spesialutstyr/spesialutstyr-og-tilpasning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hyperlink" Target="https://www.sunnaas.no/fag-og-forskning/kompetansesentre-og-tjenester/trs-kompetansesenter-for-sjeldne-diagnoser/lover-rettigheter-og-tjenester/bil-og-transport/" TargetMode="External"/><Relationship Id="rId4" Type="http://schemas.openxmlformats.org/officeDocument/2006/relationships/hyperlink" Target="https://www.nav.no/no/person/hjelpemidler/hjelpemidler-og-tilrettelegging/bil-og-spesialutstyr/kjoreopplaerin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gvesen.no/trafikkinformasjon/langs-veien/parkering/parkeringstillatelse-for-forflytningshemmede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helsenorge.no/hjelpetilbud-i-kommunene/ledsagerbevis/" TargetMode="External"/><Relationship Id="rId4" Type="http://schemas.openxmlformats.org/officeDocument/2006/relationships/hyperlink" Target="https://www.helsenorge.no/hjelpetilbud-i-kommunene/tt-kort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ovisenbergsykehus.no/tako-senteret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elsenorge.no/betaling-for-helsetjenester/frikort-for-helsetjenester/" TargetMode="External"/><Relationship Id="rId5" Type="http://schemas.openxmlformats.org/officeDocument/2006/relationships/hyperlink" Target="https://www.helsenorge.no/betaling-for-helsetjenester/betaling-hos-fysioterapeut/" TargetMode="External"/><Relationship Id="rId4" Type="http://schemas.openxmlformats.org/officeDocument/2006/relationships/hyperlink" Target="https://www.helsedirektoratet.no/rundskriv/folketrygdloven-kap-5/folketrygdloven--5-6--5-6-a-og--5-25--undersokelse-og-behandling-hos-tannlege-og-tannpleier-for-sykdom-og-skade/smt-listen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https://lanekassen.no/nb-NO/stipend-og-lan/nedsatt-funksjonsevne/" TargetMode="External"/><Relationship Id="rId3" Type="http://schemas.openxmlformats.org/officeDocument/2006/relationships/hyperlink" Target="https://utdanning.no/tema/tips_til_foreldre_og_foresatte" TargetMode="External"/><Relationship Id="rId7" Type="http://schemas.openxmlformats.org/officeDocument/2006/relationships/hyperlink" Target="https://www.nav.no/pleiepenger-barn" TargetMode="External"/><Relationship Id="rId2" Type="http://schemas.openxmlformats.org/officeDocument/2006/relationships/hyperlink" Target="https://www.ung.no/Funksjonsnedsettelser/3059_Tilrettelegging_p%C3%A5_h%C3%B8yskoler_og_universitet.html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nav.no/skriv-til-oss-om-familie" TargetMode="External"/><Relationship Id="rId5" Type="http://schemas.openxmlformats.org/officeDocument/2006/relationships/hyperlink" Target="https://www.nav.no/kontaktoss" TargetMode="External"/><Relationship Id="rId10" Type="http://schemas.openxmlformats.org/officeDocument/2006/relationships/hyperlink" Target="https://www.helsedirektoratet.no/veiledere/barn-og-unge-med-habiliteringsbehov/Barn%20og%20unge%20med%20habiliteringsbehov%20%E2%80%93%20Veileder.pdf/_/attachment/inline/ab46edad-6c58-4c23-9115-9d77893d9cad:051362bf85ad243bdab308e68c52d3d4e1633e67/Barn%20og%20unge%20med%20habiliteringsbehov%20%E2%80%93%20Veileder.pdf" TargetMode="External"/><Relationship Id="rId4" Type="http://schemas.openxmlformats.org/officeDocument/2006/relationships/hyperlink" Target="https://www.ung.no/Funksjonsnedsettelser" TargetMode="External"/><Relationship Id="rId9" Type="http://schemas.openxmlformats.org/officeDocument/2006/relationships/hyperlink" Target="https://lovdata.no/dokument/NL/lov/2005-06-17-62/KAPITTEL_13#%C2%A712-12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helsenorge.no/pasientreiser/om/reise-til-disse-behandlingene-dekkes/" TargetMode="External"/><Relationship Id="rId3" Type="http://schemas.openxmlformats.org/officeDocument/2006/relationships/hyperlink" Target="https://www.nav.no/komme-i-jobb" TargetMode="External"/><Relationship Id="rId7" Type="http://schemas.openxmlformats.org/officeDocument/2006/relationships/hyperlink" Target="https://www.udir.no/regelverkstolkninger/opplaring/Skoleskyss/udir-2-2019-retten-til-skyss1/" TargetMode="External"/><Relationship Id="rId2" Type="http://schemas.openxmlformats.org/officeDocument/2006/relationships/hyperlink" Target="https://www.nav.no/samarbeidspartner/ungdomsgaranti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karriereveiledning.no/%20" TargetMode="External"/><Relationship Id="rId11" Type="http://schemas.openxmlformats.org/officeDocument/2006/relationships/hyperlink" Target="https://www.nav.no/dagpenger" TargetMode="External"/><Relationship Id="rId5" Type="http://schemas.openxmlformats.org/officeDocument/2006/relationships/hyperlink" Target="https://www.nav.no/arbeid-med-stotte" TargetMode="External"/><Relationship Id="rId10" Type="http://schemas.openxmlformats.org/officeDocument/2006/relationships/hyperlink" Target="https://www.nav.no/aap" TargetMode="External"/><Relationship Id="rId4" Type="http://schemas.openxmlformats.org/officeDocument/2006/relationships/hyperlink" Target="https://www.nav.no/tilrettelegging-jobb" TargetMode="External"/><Relationship Id="rId9" Type="http://schemas.openxmlformats.org/officeDocument/2006/relationships/hyperlink" Target="https://www.nav.no/no/person/hjelpemidler/hjelpemidler-og-tilrettelegging/bil-og-spesialutstyr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lovdata.no/nav/rundskriv/r09-00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elsenorge.no/rettigheter/individuell-plan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sunnaas.no/fag-og-forskning/kompetansesentre-og-tjenester/trs-kompetansesenter-for-sjeldne-diagnoser/lover-rettigheter-og-tjenester/koordinering-ansvarsgruppe-individuell-plan-utredning-av-funksjon-kontaktlege" TargetMode="External"/><Relationship Id="rId5" Type="http://schemas.openxmlformats.org/officeDocument/2006/relationships/hyperlink" Target="https://www.helsedirektoratet.no/veiledere/rehabilitering-habilitering-individuell-plan-og-koordinator/koordinerende-enhet-for-habilitering-og-rehabilitering-i-kommunen-og-i-spesialisthelsetjenesten/sentrale-oppgaver-for-koordinerende-enhet-i-kommunene" TargetMode="External"/><Relationship Id="rId4" Type="http://schemas.openxmlformats.org/officeDocument/2006/relationships/hyperlink" Target="https://www.helsenorge.no/rettigheter/barnekoordinator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>
                <a:ea typeface="Calibri"/>
                <a:cs typeface="Calibri"/>
              </a:rPr>
              <a:t>En guide til rettighetsjungelen</a:t>
            </a:r>
            <a:endParaRPr lang="nb-NO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>
                <a:ea typeface="Calibri"/>
                <a:cs typeface="Calibri"/>
              </a:rPr>
              <a:t>Trond Dag Haagensen, sosionom og Kristin Loxley, ergoterapeut</a:t>
            </a:r>
            <a:endParaRPr lang="nb-NO" dirty="0"/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4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nb-NO" err="1">
                <a:ea typeface="Calibri"/>
                <a:cs typeface="Calibri"/>
              </a:rPr>
              <a:t>Webinar</a:t>
            </a:r>
            <a:r>
              <a:rPr lang="nb-NO">
                <a:ea typeface="Calibri"/>
                <a:cs typeface="Calibri"/>
              </a:rPr>
              <a:t> 06.02.25</a:t>
            </a:r>
            <a:endParaRPr lang="nb-NO"/>
          </a:p>
        </p:txBody>
      </p:sp>
      <p:sp>
        <p:nvSpPr>
          <p:cNvPr id="8" name="Plassholder for dato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754B29-8B12-4CF7-A69E-C0229546DC33}" type="datetime1">
              <a:rPr lang="nb-NO" smtClean="0"/>
              <a:t>05.02.2025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69268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359656-2934-304A-0686-3B734F8489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1C20699-D408-C9EA-B21C-28254015E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10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EA91B3D-54DE-654B-4278-837395966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923" y="179869"/>
            <a:ext cx="10363200" cy="866588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NAV –TEMA FOR VEILEDNING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14FF7D-E42B-7CE9-F068-9F4ADE6F617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054101"/>
            <a:ext cx="10363200" cy="492930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Calibri"/>
                <a:cs typeface="Calibri"/>
              </a:rPr>
              <a:t>Nav. No </a:t>
            </a:r>
            <a:r>
              <a:rPr lang="en-US" err="1">
                <a:ea typeface="Calibri"/>
                <a:cs typeface="Calibri"/>
              </a:rPr>
              <a:t>spør</a:t>
            </a:r>
            <a:r>
              <a:rPr lang="en-US">
                <a:ea typeface="Calibri"/>
                <a:cs typeface="Calibri"/>
              </a:rPr>
              <a:t>: </a:t>
            </a:r>
            <a:r>
              <a:rPr lang="en-US" err="1">
                <a:ea typeface="Calibri"/>
                <a:cs typeface="Calibri"/>
              </a:rPr>
              <a:t>Hva</a:t>
            </a:r>
            <a:r>
              <a:rPr lang="en-US">
                <a:ea typeface="Calibri"/>
                <a:cs typeface="Calibri"/>
              </a:rPr>
              <a:t> er </a:t>
            </a:r>
            <a:r>
              <a:rPr lang="en-US" err="1">
                <a:ea typeface="Calibri"/>
                <a:cs typeface="Calibri"/>
              </a:rPr>
              <a:t>situasjonen</a:t>
            </a:r>
            <a:r>
              <a:rPr lang="en-US">
                <a:ea typeface="Calibri"/>
                <a:cs typeface="Calibri"/>
              </a:rPr>
              <a:t> din?</a:t>
            </a:r>
          </a:p>
          <a:p>
            <a:r>
              <a:rPr lang="en-US">
                <a:ea typeface="Calibri"/>
                <a:cs typeface="Calibri"/>
              </a:rPr>
              <a:t>Eksempel </a:t>
            </a:r>
            <a:r>
              <a:rPr lang="en-US" err="1">
                <a:ea typeface="Calibri"/>
                <a:cs typeface="Calibri"/>
              </a:rPr>
              <a:t>på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svar</a:t>
            </a:r>
            <a:r>
              <a:rPr lang="en-US">
                <a:ea typeface="Calibri"/>
                <a:cs typeface="Calibri"/>
              </a:rPr>
              <a:t>: </a:t>
            </a:r>
            <a:r>
              <a:rPr lang="en-US" err="1">
                <a:ea typeface="Calibri"/>
                <a:cs typeface="Calibri"/>
              </a:rPr>
              <a:t>Trenger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hjelp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til</a:t>
            </a:r>
            <a:r>
              <a:rPr lang="en-US">
                <a:ea typeface="Calibri"/>
                <a:cs typeface="Calibri"/>
              </a:rPr>
              <a:t> å </a:t>
            </a:r>
            <a:r>
              <a:rPr lang="en-US" err="1">
                <a:ea typeface="Calibri"/>
                <a:cs typeface="Calibri"/>
              </a:rPr>
              <a:t>komme</a:t>
            </a:r>
            <a:r>
              <a:rPr lang="en-US">
                <a:ea typeface="Calibri"/>
                <a:cs typeface="Calibri"/>
              </a:rPr>
              <a:t> </a:t>
            </a:r>
            <a:r>
              <a:rPr lang="en-US" err="1">
                <a:ea typeface="Calibri"/>
                <a:cs typeface="Calibri"/>
              </a:rPr>
              <a:t>i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jobb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Calibri"/>
                <a:cs typeface="Calibri"/>
              </a:rPr>
              <a:t>Teamer for </a:t>
            </a:r>
            <a:r>
              <a:rPr lang="en-US" err="1">
                <a:ea typeface="Calibri"/>
                <a:cs typeface="Calibri"/>
              </a:rPr>
              <a:t>videre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utredning</a:t>
            </a:r>
            <a:r>
              <a:rPr lang="en-US">
                <a:ea typeface="Calibri"/>
                <a:cs typeface="Calibri"/>
              </a:rPr>
              <a:t>:</a:t>
            </a:r>
          </a:p>
          <a:p>
            <a:r>
              <a:rPr lang="en-US">
                <a:ea typeface="+mn-lt"/>
                <a:cs typeface="+mn-lt"/>
                <a:hlinkClick r:id="rId3"/>
              </a:rPr>
              <a:t>Trenger du veiledning fra Nav?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  <a:hlinkClick r:id="rId4"/>
              </a:rPr>
              <a:t>Trenger du ekstra støtte for å komme i jobb?</a:t>
            </a:r>
            <a:endParaRPr lang="en-US">
              <a:ea typeface="Calibri"/>
              <a:cs typeface="Calibri"/>
            </a:endParaRPr>
          </a:p>
          <a:p>
            <a:r>
              <a:rPr lang="en-US" u="sng">
                <a:ea typeface="+mn-lt"/>
                <a:cs typeface="+mn-lt"/>
                <a:hlinkClick r:id="rId5"/>
              </a:rPr>
              <a:t>Pengestøtte når du søker jobb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  <a:hlinkClick r:id="rId6"/>
              </a:rPr>
              <a:t>Vil du ha behov for tilrettelegging på jobben?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  <a:hlinkClick r:id="rId7"/>
              </a:rPr>
              <a:t>Har du psykiske helseproblemer?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  <a:hlinkClick r:id="rId8"/>
              </a:rPr>
              <a:t>Har du rusproblemer?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  <a:hlinkClick r:id="rId9"/>
              </a:rPr>
              <a:t>Er du ny arbeidstaker i Norge?</a:t>
            </a:r>
            <a:endParaRPr lang="en-US">
              <a:ea typeface="Calibri"/>
              <a:cs typeface="Calibri"/>
            </a:endParaRPr>
          </a:p>
          <a:p>
            <a:r>
              <a:rPr lang="en-US">
                <a:ea typeface="+mn-lt"/>
                <a:cs typeface="+mn-lt"/>
                <a:hlinkClick r:id="rId10"/>
              </a:rPr>
              <a:t>Trenger du tolk?</a:t>
            </a: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1192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E85493E-4FAF-CE01-AB4C-AC4347221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54FA2F-601A-16B0-59CE-59D849561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11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4B84AA0-DA5D-E3D0-14B4-877BEB97DA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57702"/>
            <a:ext cx="10363200" cy="1230004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err="1">
                <a:solidFill>
                  <a:srgbClr val="4D4946"/>
                </a:solidFill>
              </a:rPr>
              <a:t>Hvilke</a:t>
            </a:r>
            <a:r>
              <a:rPr lang="en-US" dirty="0">
                <a:solidFill>
                  <a:srgbClr val="4D4946"/>
                </a:solidFill>
              </a:rPr>
              <a:t> </a:t>
            </a:r>
            <a:r>
              <a:rPr lang="en-US" dirty="0" err="1">
                <a:solidFill>
                  <a:srgbClr val="4D4946"/>
                </a:solidFill>
              </a:rPr>
              <a:t>rettigheter</a:t>
            </a:r>
            <a:r>
              <a:rPr lang="en-US" dirty="0">
                <a:solidFill>
                  <a:srgbClr val="4D4946"/>
                </a:solidFill>
              </a:rPr>
              <a:t> og </a:t>
            </a:r>
            <a:r>
              <a:rPr lang="en-US" dirty="0" err="1">
                <a:solidFill>
                  <a:srgbClr val="4D4946"/>
                </a:solidFill>
              </a:rPr>
              <a:t>muligheter</a:t>
            </a:r>
            <a:r>
              <a:rPr lang="en-US" dirty="0">
                <a:solidFill>
                  <a:srgbClr val="4D4946"/>
                </a:solidFill>
              </a:rPr>
              <a:t> </a:t>
            </a:r>
            <a:r>
              <a:rPr lang="en-US" dirty="0" err="1">
                <a:solidFill>
                  <a:srgbClr val="4D4946"/>
                </a:solidFill>
              </a:rPr>
              <a:t>har</a:t>
            </a:r>
            <a:r>
              <a:rPr lang="en-US" dirty="0">
                <a:solidFill>
                  <a:srgbClr val="4D4946"/>
                </a:solidFill>
              </a:rPr>
              <a:t> </a:t>
            </a:r>
            <a:r>
              <a:rPr lang="en-US" dirty="0" err="1">
                <a:solidFill>
                  <a:srgbClr val="4D4946"/>
                </a:solidFill>
              </a:rPr>
              <a:t>jeg</a:t>
            </a:r>
            <a:r>
              <a:rPr lang="en-US" dirty="0">
                <a:solidFill>
                  <a:srgbClr val="4D4946"/>
                </a:solidFill>
              </a:rPr>
              <a:t> </a:t>
            </a:r>
            <a:r>
              <a:rPr lang="en-US" dirty="0" err="1">
                <a:solidFill>
                  <a:srgbClr val="4D4946"/>
                </a:solidFill>
              </a:rPr>
              <a:t>på</a:t>
            </a:r>
            <a:r>
              <a:rPr lang="en-US" dirty="0">
                <a:solidFill>
                  <a:srgbClr val="4D4946"/>
                </a:solidFill>
              </a:rPr>
              <a:t> </a:t>
            </a:r>
            <a:r>
              <a:rPr lang="en-US" dirty="0" err="1">
                <a:solidFill>
                  <a:srgbClr val="4D4946"/>
                </a:solidFill>
              </a:rPr>
              <a:t>studiestedet?</a:t>
            </a:r>
            <a:r>
              <a:rPr lang="en-US" sz="2400" b="0" dirty="0" err="1">
                <a:solidFill>
                  <a:srgbClr val="4D4946"/>
                </a:solidFill>
                <a:ea typeface="+mj-lt"/>
                <a:cs typeface="+mj-lt"/>
                <a:hlinkClick r:id="rId3"/>
              </a:rPr>
              <a:t>Hvilke</a:t>
            </a:r>
            <a:r>
              <a:rPr lang="en-US" sz="2400" b="0" dirty="0">
                <a:solidFill>
                  <a:srgbClr val="4D4946"/>
                </a:solidFill>
                <a:ea typeface="+mj-lt"/>
                <a:cs typeface="+mj-lt"/>
                <a:hlinkClick r:id="rId3"/>
              </a:rPr>
              <a:t> </a:t>
            </a:r>
            <a:r>
              <a:rPr lang="en-US" sz="2400" b="0" dirty="0" err="1">
                <a:solidFill>
                  <a:srgbClr val="4D4946"/>
                </a:solidFill>
                <a:ea typeface="+mj-lt"/>
                <a:cs typeface="+mj-lt"/>
                <a:hlinkClick r:id="rId3"/>
              </a:rPr>
              <a:t>rettigheter</a:t>
            </a:r>
            <a:r>
              <a:rPr lang="en-US" sz="2400" b="0" dirty="0">
                <a:solidFill>
                  <a:srgbClr val="4D4946"/>
                </a:solidFill>
                <a:ea typeface="+mj-lt"/>
                <a:cs typeface="+mj-lt"/>
                <a:hlinkClick r:id="rId3"/>
              </a:rPr>
              <a:t> og </a:t>
            </a:r>
            <a:r>
              <a:rPr lang="en-US" sz="2400" b="0" dirty="0" err="1">
                <a:solidFill>
                  <a:srgbClr val="4D4946"/>
                </a:solidFill>
                <a:ea typeface="+mj-lt"/>
                <a:cs typeface="+mj-lt"/>
                <a:hlinkClick r:id="rId3"/>
              </a:rPr>
              <a:t>muligheter</a:t>
            </a:r>
            <a:r>
              <a:rPr lang="en-US" sz="2400" b="0" dirty="0">
                <a:solidFill>
                  <a:srgbClr val="4D4946"/>
                </a:solidFill>
                <a:ea typeface="+mj-lt"/>
                <a:cs typeface="+mj-lt"/>
                <a:hlinkClick r:id="rId3"/>
              </a:rPr>
              <a:t> </a:t>
            </a:r>
            <a:r>
              <a:rPr lang="en-US" sz="2400" b="0" dirty="0" err="1">
                <a:solidFill>
                  <a:srgbClr val="4D4946"/>
                </a:solidFill>
                <a:ea typeface="+mj-lt"/>
                <a:cs typeface="+mj-lt"/>
                <a:hlinkClick r:id="rId3"/>
              </a:rPr>
              <a:t>har</a:t>
            </a:r>
            <a:r>
              <a:rPr lang="en-US" sz="2400" b="0" dirty="0">
                <a:solidFill>
                  <a:srgbClr val="4D4946"/>
                </a:solidFill>
                <a:ea typeface="+mj-lt"/>
                <a:cs typeface="+mj-lt"/>
                <a:hlinkClick r:id="rId3"/>
              </a:rPr>
              <a:t> </a:t>
            </a:r>
            <a:r>
              <a:rPr lang="en-US" sz="2400" b="0" dirty="0" err="1">
                <a:solidFill>
                  <a:srgbClr val="4D4946"/>
                </a:solidFill>
                <a:ea typeface="+mj-lt"/>
                <a:cs typeface="+mj-lt"/>
                <a:hlinkClick r:id="rId3"/>
              </a:rPr>
              <a:t>jeg</a:t>
            </a:r>
            <a:r>
              <a:rPr lang="en-US" sz="2400" b="0" dirty="0">
                <a:solidFill>
                  <a:srgbClr val="4D4946"/>
                </a:solidFill>
                <a:ea typeface="+mj-lt"/>
                <a:cs typeface="+mj-lt"/>
                <a:hlinkClick r:id="rId3"/>
              </a:rPr>
              <a:t> </a:t>
            </a:r>
            <a:r>
              <a:rPr lang="en-US" sz="2400" b="0" dirty="0" err="1">
                <a:solidFill>
                  <a:srgbClr val="4D4946"/>
                </a:solidFill>
                <a:ea typeface="+mj-lt"/>
                <a:cs typeface="+mj-lt"/>
                <a:hlinkClick r:id="rId3"/>
              </a:rPr>
              <a:t>på</a:t>
            </a:r>
            <a:r>
              <a:rPr lang="en-US" sz="2400" b="0" dirty="0">
                <a:solidFill>
                  <a:srgbClr val="4D4946"/>
                </a:solidFill>
                <a:ea typeface="+mj-lt"/>
                <a:cs typeface="+mj-lt"/>
                <a:hlinkClick r:id="rId3"/>
              </a:rPr>
              <a:t> </a:t>
            </a:r>
            <a:r>
              <a:rPr lang="en-US" sz="2400" b="0" dirty="0" err="1">
                <a:solidFill>
                  <a:srgbClr val="4D4946"/>
                </a:solidFill>
                <a:ea typeface="+mj-lt"/>
                <a:cs typeface="+mj-lt"/>
                <a:hlinkClick r:id="rId3"/>
              </a:rPr>
              <a:t>studiestedet</a:t>
            </a:r>
            <a:r>
              <a:rPr lang="en-US" sz="2400" b="0" dirty="0">
                <a:solidFill>
                  <a:srgbClr val="4D4946"/>
                </a:solidFill>
                <a:ea typeface="+mj-lt"/>
                <a:cs typeface="+mj-lt"/>
                <a:hlinkClick r:id="rId3"/>
              </a:rPr>
              <a:t>? | Utdanning.no</a:t>
            </a:r>
            <a:endParaRPr lang="en-US" sz="2400" dirty="0"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C3FEE48-35AD-3124-5D7F-75E2C9D1FE3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590582"/>
            <a:ext cx="10363200" cy="4590762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dirty="0" err="1">
                <a:ea typeface="Calibri"/>
                <a:cs typeface="Calibri"/>
              </a:rPr>
              <a:t>Valg</a:t>
            </a:r>
            <a:r>
              <a:rPr lang="en-US" dirty="0">
                <a:ea typeface="Calibri"/>
                <a:cs typeface="Calibri"/>
              </a:rPr>
              <a:t> av </a:t>
            </a:r>
            <a:r>
              <a:rPr lang="en-US" dirty="0" err="1">
                <a:ea typeface="Calibri"/>
                <a:cs typeface="Calibri"/>
              </a:rPr>
              <a:t>studie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Støtte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til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bolig</a:t>
            </a:r>
            <a:r>
              <a:rPr lang="en-US" dirty="0">
                <a:ea typeface="Calibri"/>
                <a:cs typeface="Calibri"/>
              </a:rPr>
              <a:t>                            </a:t>
            </a:r>
            <a:r>
              <a:rPr lang="en-US" dirty="0" err="1">
                <a:ea typeface="Calibri"/>
                <a:cs typeface="Calibri"/>
              </a:rPr>
              <a:t>Fysisk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tilgjengelighet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på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studiestedet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Kontaktperson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på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studiestedet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r>
              <a:rPr lang="en-US" dirty="0" err="1">
                <a:ea typeface="Calibri"/>
                <a:cs typeface="Calibri"/>
              </a:rPr>
              <a:t>Hvilke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hjelpemidler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har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jeg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krav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på</a:t>
            </a:r>
            <a:r>
              <a:rPr lang="en-US" dirty="0">
                <a:ea typeface="Calibri"/>
                <a:cs typeface="Calibri"/>
              </a:rPr>
              <a:t>?  </a:t>
            </a:r>
          </a:p>
          <a:p>
            <a:r>
              <a:rPr lang="en-US" dirty="0" err="1">
                <a:ea typeface="Calibri"/>
                <a:cs typeface="Calibri"/>
              </a:rPr>
              <a:t>Tilrettelagt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eksamen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Stipend og </a:t>
            </a:r>
            <a:r>
              <a:rPr lang="en-US" dirty="0" err="1">
                <a:ea typeface="Calibri"/>
                <a:cs typeface="Calibri"/>
              </a:rPr>
              <a:t>lån</a:t>
            </a:r>
            <a:r>
              <a:rPr lang="en-US" dirty="0">
                <a:ea typeface="Calibri"/>
                <a:cs typeface="Calibri"/>
              </a:rPr>
              <a:t>  - </a:t>
            </a:r>
            <a:r>
              <a:rPr lang="en-US" dirty="0" err="1">
                <a:ea typeface="Calibri"/>
                <a:cs typeface="Calibri"/>
              </a:rPr>
              <a:t>sjekk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+mn-lt"/>
                <a:cs typeface="+mn-lt"/>
              </a:rPr>
              <a:t>Statens</a:t>
            </a:r>
            <a:r>
              <a:rPr lang="en-US" dirty="0">
                <a:ea typeface="+mn-lt"/>
                <a:cs typeface="+mn-lt"/>
              </a:rPr>
              <a:t> </a:t>
            </a:r>
            <a:r>
              <a:rPr lang="en-US" dirty="0" err="1">
                <a:ea typeface="+mn-lt"/>
                <a:cs typeface="+mn-lt"/>
              </a:rPr>
              <a:t>lånekasse</a:t>
            </a:r>
            <a:r>
              <a:rPr lang="en-US" dirty="0">
                <a:ea typeface="+mn-lt"/>
                <a:cs typeface="+mn-lt"/>
              </a:rPr>
              <a:t>: </a:t>
            </a:r>
            <a:r>
              <a:rPr lang="en-US" dirty="0" err="1">
                <a:ea typeface="+mn-lt"/>
                <a:cs typeface="+mn-lt"/>
                <a:hlinkClick r:id="rId4"/>
              </a:rPr>
              <a:t>Nedsatt</a:t>
            </a:r>
            <a:r>
              <a:rPr lang="en-US" dirty="0">
                <a:ea typeface="+mn-lt"/>
                <a:cs typeface="+mn-lt"/>
                <a:hlinkClick r:id="rId4"/>
              </a:rPr>
              <a:t> </a:t>
            </a:r>
            <a:r>
              <a:rPr lang="en-US" dirty="0" err="1">
                <a:ea typeface="+mn-lt"/>
                <a:cs typeface="+mn-lt"/>
                <a:hlinkClick r:id="rId4"/>
              </a:rPr>
              <a:t>funksjonsevne</a:t>
            </a:r>
            <a:r>
              <a:rPr lang="en-US" dirty="0">
                <a:ea typeface="Calibri"/>
                <a:cs typeface="Calibri"/>
              </a:rPr>
              <a:t> </a:t>
            </a:r>
          </a:p>
          <a:p>
            <a:r>
              <a:rPr lang="en-US" dirty="0" err="1">
                <a:ea typeface="Calibri"/>
                <a:cs typeface="Calibri"/>
              </a:rPr>
              <a:t>Støtte</a:t>
            </a:r>
            <a:r>
              <a:rPr lang="en-US" dirty="0">
                <a:ea typeface="Calibri"/>
                <a:cs typeface="Calibri"/>
              </a:rPr>
              <a:t> om </a:t>
            </a:r>
            <a:r>
              <a:rPr lang="en-US" dirty="0" err="1">
                <a:ea typeface="Calibri"/>
                <a:cs typeface="Calibri"/>
              </a:rPr>
              <a:t>sommeren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r>
              <a:rPr lang="en-US" dirty="0" err="1">
                <a:ea typeface="Calibri"/>
                <a:cs typeface="Calibri"/>
              </a:rPr>
              <a:t>Støtte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ved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forsinkelse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Opptaksregler</a:t>
            </a:r>
            <a:r>
              <a:rPr lang="en-US" dirty="0">
                <a:ea typeface="Calibri"/>
                <a:cs typeface="Calibri"/>
              </a:rPr>
              <a:t>             </a:t>
            </a:r>
            <a:r>
              <a:rPr lang="en-US" dirty="0" err="1">
                <a:ea typeface="Calibri"/>
                <a:cs typeface="Calibri"/>
              </a:rPr>
              <a:t>Støtteordninger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fra</a:t>
            </a:r>
            <a:r>
              <a:rPr lang="en-US" dirty="0">
                <a:ea typeface="Calibri"/>
                <a:cs typeface="Calibri"/>
              </a:rPr>
              <a:t> NAV</a:t>
            </a:r>
          </a:p>
          <a:p>
            <a:r>
              <a:rPr lang="en-US" dirty="0">
                <a:ea typeface="Calibri"/>
                <a:cs typeface="Calibri"/>
              </a:rPr>
              <a:t>Transport</a:t>
            </a:r>
          </a:p>
          <a:p>
            <a:r>
              <a:rPr lang="en-US" dirty="0" err="1">
                <a:ea typeface="Calibri"/>
                <a:cs typeface="Calibri"/>
              </a:rPr>
              <a:t>Opprette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kontakt</a:t>
            </a:r>
            <a:r>
              <a:rPr lang="en-US" dirty="0">
                <a:ea typeface="Calibri"/>
                <a:cs typeface="Calibri"/>
              </a:rPr>
              <a:t> med </a:t>
            </a:r>
            <a:r>
              <a:rPr lang="en-US" dirty="0" err="1">
                <a:ea typeface="Calibri"/>
                <a:cs typeface="Calibri"/>
              </a:rPr>
              <a:t>lokalt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helsevesen</a:t>
            </a:r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94449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F582736-37CB-A440-1DD1-C93724AB0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289A17-EF7A-A33F-F683-475987345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12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7919C9A-26FA-312A-C20D-3BBAB70CB2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69841"/>
            <a:ext cx="10363200" cy="783961"/>
          </a:xfrm>
        </p:spPr>
        <p:txBody>
          <a:bodyPr/>
          <a:lstStyle/>
          <a:p>
            <a:r>
              <a:rPr lang="en-US" err="1">
                <a:ea typeface="Calibri"/>
                <a:cs typeface="Calibri"/>
              </a:rPr>
              <a:t>Arbeidsliv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som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ung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voksen</a:t>
            </a:r>
            <a:endParaRPr lang="en-US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70C0BA-BB07-D7C7-4345-E837E97A59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58761"/>
            <a:ext cx="10363200" cy="1220157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900" err="1">
                <a:ea typeface="Calibri"/>
                <a:cs typeface="Calibri"/>
              </a:rPr>
              <a:t>Ungdomsgarantien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ea typeface="Calibri"/>
                <a:cs typeface="Calibri"/>
              </a:rPr>
              <a:t>i</a:t>
            </a:r>
            <a:r>
              <a:rPr lang="en-US" sz="1900">
                <a:ea typeface="Calibri"/>
                <a:cs typeface="Calibri"/>
              </a:rPr>
              <a:t> NAV – </a:t>
            </a:r>
            <a:r>
              <a:rPr lang="en-US" sz="1900" err="1">
                <a:ea typeface="Calibri"/>
                <a:cs typeface="Calibri"/>
              </a:rPr>
              <a:t>skal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sikre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god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og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tett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oppfølging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av 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unge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mellom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16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og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30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år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som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trenger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det.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Målet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er å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hjelpe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flere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unge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til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å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fullføre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utdanning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og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komme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 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i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arbeid</a:t>
            </a: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. </a:t>
            </a:r>
          </a:p>
          <a:p>
            <a:pPr lvl="1">
              <a:buFont typeface="Courier New"/>
              <a:buChar char="o"/>
            </a:pPr>
            <a:r>
              <a:rPr lang="en-US" sz="1900">
                <a:ea typeface="Calibri"/>
                <a:cs typeface="Calibri"/>
              </a:rPr>
              <a:t>Fast </a:t>
            </a:r>
            <a:r>
              <a:rPr lang="en-US" sz="1900" err="1">
                <a:ea typeface="Calibri"/>
                <a:cs typeface="Calibri"/>
              </a:rPr>
              <a:t>kontaktperson</a:t>
            </a:r>
            <a:endParaRPr lang="en-US" sz="190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en-US" sz="1900">
                <a:solidFill>
                  <a:srgbClr val="000000"/>
                </a:solidFill>
                <a:ea typeface="+mn-lt"/>
                <a:cs typeface="+mn-lt"/>
              </a:rPr>
              <a:t>"</a:t>
            </a:r>
            <a:r>
              <a:rPr lang="en-US" sz="1900" err="1">
                <a:solidFill>
                  <a:srgbClr val="000000"/>
                </a:solidFill>
                <a:ea typeface="+mn-lt"/>
                <a:cs typeface="+mn-lt"/>
              </a:rPr>
              <a:t>A</a:t>
            </a:r>
            <a:r>
              <a:rPr lang="en-US" sz="1900" err="1">
                <a:solidFill>
                  <a:srgbClr val="23262A"/>
                </a:solidFill>
                <a:ea typeface="+mn-lt"/>
                <a:cs typeface="+mn-lt"/>
              </a:rPr>
              <a:t>vhengige</a:t>
            </a:r>
            <a:r>
              <a:rPr lang="en-US" sz="1900">
                <a:solidFill>
                  <a:srgbClr val="23262A"/>
                </a:solidFill>
                <a:ea typeface="+mn-lt"/>
                <a:cs typeface="+mn-lt"/>
              </a:rPr>
              <a:t> av et </a:t>
            </a:r>
            <a:r>
              <a:rPr lang="en-US" sz="1900" err="1">
                <a:solidFill>
                  <a:srgbClr val="23262A"/>
                </a:solidFill>
                <a:ea typeface="+mn-lt"/>
                <a:cs typeface="+mn-lt"/>
              </a:rPr>
              <a:t>godt</a:t>
            </a:r>
            <a:r>
              <a:rPr lang="en-US" sz="1900">
                <a:solidFill>
                  <a:srgbClr val="23262A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23262A"/>
                </a:solidFill>
                <a:ea typeface="+mn-lt"/>
                <a:cs typeface="+mn-lt"/>
              </a:rPr>
              <a:t>samarbeid</a:t>
            </a:r>
            <a:r>
              <a:rPr lang="en-US" sz="1900">
                <a:solidFill>
                  <a:srgbClr val="23262A"/>
                </a:solidFill>
                <a:ea typeface="+mn-lt"/>
                <a:cs typeface="+mn-lt"/>
              </a:rPr>
              <a:t> med </a:t>
            </a:r>
            <a:r>
              <a:rPr lang="en-US" sz="1900" err="1">
                <a:solidFill>
                  <a:srgbClr val="23262A"/>
                </a:solidFill>
                <a:ea typeface="+mn-lt"/>
                <a:cs typeface="+mn-lt"/>
              </a:rPr>
              <a:t>arbeidsgivere</a:t>
            </a:r>
            <a:r>
              <a:rPr lang="en-US" sz="1900">
                <a:solidFill>
                  <a:srgbClr val="23262A"/>
                </a:solidFill>
                <a:ea typeface="+mn-lt"/>
                <a:cs typeface="+mn-lt"/>
              </a:rPr>
              <a:t>, </a:t>
            </a:r>
            <a:r>
              <a:rPr lang="en-US" sz="1900" err="1">
                <a:solidFill>
                  <a:srgbClr val="23262A"/>
                </a:solidFill>
                <a:ea typeface="+mn-lt"/>
                <a:cs typeface="+mn-lt"/>
              </a:rPr>
              <a:t>utdanningssektoren</a:t>
            </a:r>
            <a:r>
              <a:rPr lang="en-US" sz="1900">
                <a:solidFill>
                  <a:srgbClr val="23262A"/>
                </a:solidFill>
                <a:ea typeface="+mn-lt"/>
                <a:cs typeface="+mn-lt"/>
              </a:rPr>
              <a:t>, </a:t>
            </a:r>
            <a:r>
              <a:rPr lang="en-US" sz="1900" err="1">
                <a:solidFill>
                  <a:srgbClr val="23262A"/>
                </a:solidFill>
                <a:ea typeface="+mn-lt"/>
                <a:cs typeface="+mn-lt"/>
              </a:rPr>
              <a:t>helsetjenestene</a:t>
            </a:r>
            <a:r>
              <a:rPr lang="en-US" sz="1900">
                <a:solidFill>
                  <a:srgbClr val="23262A"/>
                </a:solidFill>
                <a:ea typeface="+mn-lt"/>
                <a:cs typeface="+mn-lt"/>
              </a:rPr>
              <a:t>, </a:t>
            </a:r>
            <a:r>
              <a:rPr lang="en-US" sz="1900" err="1">
                <a:solidFill>
                  <a:srgbClr val="23262A"/>
                </a:solidFill>
                <a:ea typeface="+mn-lt"/>
                <a:cs typeface="+mn-lt"/>
              </a:rPr>
              <a:t>og</a:t>
            </a:r>
            <a:r>
              <a:rPr lang="en-US" sz="1900">
                <a:solidFill>
                  <a:srgbClr val="23262A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23262A"/>
                </a:solidFill>
                <a:ea typeface="+mn-lt"/>
                <a:cs typeface="+mn-lt"/>
              </a:rPr>
              <a:t>øvrige</a:t>
            </a:r>
            <a:r>
              <a:rPr lang="en-US" sz="1900">
                <a:solidFill>
                  <a:srgbClr val="23262A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23262A"/>
                </a:solidFill>
                <a:ea typeface="+mn-lt"/>
                <a:cs typeface="+mn-lt"/>
              </a:rPr>
              <a:t>kommunale</a:t>
            </a:r>
            <a:r>
              <a:rPr lang="en-US" sz="1900">
                <a:solidFill>
                  <a:srgbClr val="23262A"/>
                </a:solidFill>
                <a:ea typeface="+mn-lt"/>
                <a:cs typeface="+mn-lt"/>
              </a:rPr>
              <a:t> </a:t>
            </a:r>
            <a:r>
              <a:rPr lang="en-US" sz="1900" err="1">
                <a:solidFill>
                  <a:srgbClr val="23262A"/>
                </a:solidFill>
                <a:ea typeface="+mn-lt"/>
                <a:cs typeface="+mn-lt"/>
              </a:rPr>
              <a:t>tjenester</a:t>
            </a:r>
            <a:r>
              <a:rPr lang="en-US" sz="1900">
                <a:solidFill>
                  <a:srgbClr val="23262A"/>
                </a:solidFill>
                <a:ea typeface="+mn-lt"/>
                <a:cs typeface="+mn-lt"/>
              </a:rPr>
              <a:t>."</a:t>
            </a:r>
            <a:endParaRPr lang="en-US" sz="1900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8723B2C-7E56-62B4-EB02-FEF03ACD85D7}"/>
              </a:ext>
            </a:extLst>
          </p:cNvPr>
          <p:cNvSpPr txBox="1"/>
          <p:nvPr/>
        </p:nvSpPr>
        <p:spPr>
          <a:xfrm>
            <a:off x="921641" y="2912202"/>
            <a:ext cx="5176090" cy="321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spcBef>
                <a:spcPct val="20000"/>
              </a:spcBef>
              <a:buFont typeface="Arial"/>
              <a:buChar char="•"/>
            </a:pPr>
            <a:r>
              <a:rPr lang="en-US" sz="1900">
                <a:ea typeface="Calibri"/>
                <a:cs typeface="Calibri"/>
                <a:hlinkClick r:id="rId3"/>
              </a:rPr>
              <a:t>Trenger hjelp til å komme i jobb - nav.no</a:t>
            </a:r>
            <a:endParaRPr lang="en-US" sz="1900">
              <a:ea typeface="Calibri"/>
              <a:cs typeface="Calibri"/>
            </a:endParaRP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 err="1">
                <a:ea typeface="Calibri"/>
                <a:cs typeface="Calibri"/>
              </a:rPr>
              <a:t>Avklaring</a:t>
            </a:r>
            <a:r>
              <a:rPr lang="en-US" sz="1900">
                <a:ea typeface="Calibri"/>
                <a:cs typeface="Calibri"/>
              </a:rPr>
              <a:t>             </a:t>
            </a: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>
                <a:ea typeface="Calibri"/>
                <a:cs typeface="Calibri"/>
              </a:rPr>
              <a:t>Mentor </a:t>
            </a: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 err="1">
                <a:ea typeface="Calibri"/>
                <a:cs typeface="Calibri"/>
              </a:rPr>
              <a:t>Oppfølging</a:t>
            </a:r>
            <a:r>
              <a:rPr lang="en-US" sz="1900">
                <a:ea typeface="Calibri"/>
                <a:cs typeface="Calibri"/>
              </a:rPr>
              <a:t> </a:t>
            </a: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>
                <a:ea typeface="Calibri"/>
                <a:cs typeface="Calibri"/>
              </a:rPr>
              <a:t>Arbeid med </a:t>
            </a:r>
            <a:r>
              <a:rPr lang="en-US" sz="1900" err="1">
                <a:ea typeface="Calibri"/>
                <a:cs typeface="Calibri"/>
              </a:rPr>
              <a:t>støtte</a:t>
            </a:r>
            <a:r>
              <a:rPr lang="en-US" sz="1900">
                <a:ea typeface="Calibri"/>
                <a:cs typeface="Calibri"/>
              </a:rPr>
              <a:t> - </a:t>
            </a:r>
            <a:r>
              <a:rPr lang="en-US" sz="1900" err="1">
                <a:ea typeface="Calibri"/>
                <a:cs typeface="Calibri"/>
              </a:rPr>
              <a:t>jobbspesialist</a:t>
            </a:r>
            <a:r>
              <a:rPr lang="en-US" sz="1900">
                <a:ea typeface="Calibri"/>
                <a:cs typeface="Calibri"/>
              </a:rPr>
              <a:t> </a:t>
            </a: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 err="1">
                <a:ea typeface="Calibri"/>
                <a:cs typeface="Calibri"/>
              </a:rPr>
              <a:t>Arbeidsrettet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ea typeface="Calibri"/>
                <a:cs typeface="Calibri"/>
              </a:rPr>
              <a:t>rehabilitering</a:t>
            </a:r>
            <a:r>
              <a:rPr lang="en-US" sz="1900">
                <a:ea typeface="Calibri"/>
                <a:cs typeface="Calibri"/>
              </a:rPr>
              <a:t> </a:t>
            </a: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 err="1">
                <a:ea typeface="Calibri"/>
                <a:cs typeface="Calibri"/>
              </a:rPr>
              <a:t>Arbeidsforberedende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ea typeface="Calibri"/>
                <a:cs typeface="Calibri"/>
              </a:rPr>
              <a:t>trening</a:t>
            </a:r>
            <a:endParaRPr lang="en-US" sz="1900">
              <a:ea typeface="Calibri"/>
              <a:cs typeface="Calibri"/>
            </a:endParaRP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 err="1">
                <a:ea typeface="Calibri"/>
                <a:cs typeface="Calibri"/>
              </a:rPr>
              <a:t>Midlertidig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ea typeface="Calibri"/>
                <a:cs typeface="Calibri"/>
              </a:rPr>
              <a:t>og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ea typeface="Calibri"/>
                <a:cs typeface="Calibri"/>
              </a:rPr>
              <a:t>varig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ea typeface="Calibri"/>
                <a:cs typeface="Calibri"/>
              </a:rPr>
              <a:t>lønnstilskudd</a:t>
            </a:r>
            <a:r>
              <a:rPr lang="en-US" sz="1900">
                <a:ea typeface="Calibri"/>
                <a:cs typeface="Calibri"/>
              </a:rPr>
              <a:t> </a:t>
            </a:r>
          </a:p>
          <a:p>
            <a:pPr lvl="1">
              <a:spcBef>
                <a:spcPct val="20000"/>
              </a:spcBef>
            </a:pPr>
            <a:endParaRPr lang="en-US" sz="2000">
              <a:ea typeface="Calibri"/>
              <a:cs typeface="Calibri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BC1809A-15ED-ED2B-96C5-24D9068DDC98}"/>
              </a:ext>
            </a:extLst>
          </p:cNvPr>
          <p:cNvSpPr txBox="1"/>
          <p:nvPr/>
        </p:nvSpPr>
        <p:spPr>
          <a:xfrm>
            <a:off x="6100972" y="2915897"/>
            <a:ext cx="4974806" cy="351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endParaRPr lang="en-US" sz="1900">
              <a:ea typeface="Calibri"/>
              <a:cs typeface="Calibri"/>
            </a:endParaRP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2000" err="1">
                <a:ea typeface="Calibri"/>
                <a:cs typeface="Calibri"/>
              </a:rPr>
              <a:t>Dekking</a:t>
            </a:r>
            <a:r>
              <a:rPr lang="en-US" sz="2000">
                <a:ea typeface="Calibri"/>
                <a:cs typeface="Calibri"/>
              </a:rPr>
              <a:t> av </a:t>
            </a:r>
            <a:r>
              <a:rPr lang="en-US" sz="2000" err="1">
                <a:ea typeface="Calibri"/>
                <a:cs typeface="Calibri"/>
              </a:rPr>
              <a:t>sykepenger</a:t>
            </a:r>
            <a:r>
              <a:rPr lang="en-US" sz="2000">
                <a:ea typeface="Calibri"/>
                <a:cs typeface="Calibri"/>
              </a:rPr>
              <a:t> </a:t>
            </a:r>
            <a:r>
              <a:rPr lang="en-US" sz="2000" err="1">
                <a:ea typeface="Calibri"/>
                <a:cs typeface="Calibri"/>
              </a:rPr>
              <a:t>i</a:t>
            </a:r>
            <a:r>
              <a:rPr lang="en-US" sz="200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arbeidsgiverperioden</a:t>
            </a:r>
            <a:endParaRPr lang="en-US" sz="1900" err="1">
              <a:ea typeface="Calibri"/>
              <a:cs typeface="Calibri"/>
            </a:endParaRP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>
                <a:ea typeface="Calibri"/>
                <a:cs typeface="Calibri"/>
              </a:rPr>
              <a:t>Varig </a:t>
            </a:r>
            <a:r>
              <a:rPr lang="en-US" sz="1900" err="1">
                <a:ea typeface="Calibri"/>
                <a:cs typeface="Calibri"/>
              </a:rPr>
              <a:t>tilrettelagt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ea typeface="Calibri"/>
                <a:cs typeface="Calibri"/>
              </a:rPr>
              <a:t>arbeid</a:t>
            </a:r>
            <a:endParaRPr lang="en-US" sz="1900">
              <a:ea typeface="Calibri"/>
              <a:cs typeface="Calibri"/>
            </a:endParaRP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 err="1">
                <a:ea typeface="Calibri"/>
                <a:cs typeface="Calibri"/>
              </a:rPr>
              <a:t>Kvalifiseringsprogrammet</a:t>
            </a:r>
            <a:r>
              <a:rPr lang="en-US" sz="1900">
                <a:ea typeface="Calibri"/>
                <a:cs typeface="Calibri"/>
              </a:rPr>
              <a:t> </a:t>
            </a: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 err="1">
                <a:ea typeface="Calibri"/>
                <a:cs typeface="Calibri"/>
              </a:rPr>
              <a:t>Opplæring</a:t>
            </a:r>
            <a:r>
              <a:rPr lang="en-US" sz="1900">
                <a:ea typeface="Calibri"/>
                <a:cs typeface="Calibri"/>
              </a:rPr>
              <a:t> </a:t>
            </a: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 err="1">
                <a:ea typeface="Calibri"/>
                <a:cs typeface="Calibri"/>
              </a:rPr>
              <a:t>Jobbklubb</a:t>
            </a:r>
            <a:endParaRPr lang="en-US" sz="1900">
              <a:ea typeface="Calibri"/>
              <a:cs typeface="Calibri"/>
            </a:endParaRP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 err="1">
                <a:ea typeface="Calibri"/>
                <a:cs typeface="Calibri"/>
              </a:rPr>
              <a:t>Digitalt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ea typeface="Calibri"/>
                <a:cs typeface="Calibri"/>
              </a:rPr>
              <a:t>jobbsøkerkurs</a:t>
            </a:r>
            <a:endParaRPr lang="en-US" sz="1900">
              <a:ea typeface="Calibri"/>
              <a:cs typeface="Calibri"/>
            </a:endParaRP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 err="1">
                <a:ea typeface="Calibri"/>
                <a:cs typeface="Calibri"/>
              </a:rPr>
              <a:t>Tilskudd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ea typeface="Calibri"/>
                <a:cs typeface="Calibri"/>
              </a:rPr>
              <a:t>til</a:t>
            </a:r>
            <a:r>
              <a:rPr lang="en-US" sz="1900">
                <a:ea typeface="Calibri"/>
                <a:cs typeface="Calibri"/>
              </a:rPr>
              <a:t> </a:t>
            </a:r>
            <a:r>
              <a:rPr lang="en-US" sz="1900" err="1">
                <a:ea typeface="Calibri"/>
                <a:cs typeface="Calibri"/>
              </a:rPr>
              <a:t>sommerjobb</a:t>
            </a:r>
            <a:endParaRPr lang="en-US" sz="1900">
              <a:ea typeface="Calibri"/>
              <a:cs typeface="Calibri"/>
            </a:endParaRPr>
          </a:p>
          <a:p>
            <a:pPr marL="742950" lvl="1" indent="-285750">
              <a:spcBef>
                <a:spcPct val="20000"/>
              </a:spcBef>
              <a:buFont typeface="Courier New,monospace"/>
              <a:buChar char="o"/>
            </a:pPr>
            <a:r>
              <a:rPr lang="en-US" sz="1900">
                <a:ea typeface="Calibri"/>
                <a:cs typeface="Calibri"/>
              </a:rPr>
              <a:t>NAV </a:t>
            </a:r>
            <a:r>
              <a:rPr lang="en-US" sz="1900" err="1">
                <a:ea typeface="Calibri"/>
                <a:cs typeface="Calibri"/>
              </a:rPr>
              <a:t>arbeidsrådgiving</a:t>
            </a:r>
            <a:r>
              <a:rPr lang="en-US" sz="1900">
                <a:ea typeface="Calibri"/>
                <a:cs typeface="Calibri"/>
              </a:rPr>
              <a:t> </a:t>
            </a:r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431529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2ECB89-3E9A-A26C-4172-81E7A6C37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A1AA56E-16CC-982D-9BE0-0B4212F91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13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2A9279C-CAFE-A6BD-A363-8B052979E8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69841"/>
            <a:ext cx="10363200" cy="738057"/>
          </a:xfrm>
        </p:spPr>
        <p:txBody>
          <a:bodyPr/>
          <a:lstStyle/>
          <a:p>
            <a:r>
              <a:rPr lang="en-US" err="1">
                <a:ea typeface="Calibri"/>
                <a:cs typeface="Calibri"/>
              </a:rPr>
              <a:t>Fortsettelse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arbeidsliv</a:t>
            </a:r>
            <a:endParaRPr lang="en-US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E904AC-EB84-66D3-E2B7-266DCD4DCB5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259750"/>
            <a:ext cx="10363200" cy="491080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000" dirty="0">
                <a:ea typeface="Calibri"/>
                <a:cs typeface="Calibri"/>
              </a:rPr>
              <a:t>Pengestøtte når du søker jobb</a:t>
            </a:r>
          </a:p>
          <a:p>
            <a:pPr lvl="1">
              <a:buFont typeface="Courier New,monospace"/>
              <a:buChar char="o"/>
            </a:pPr>
            <a:r>
              <a:rPr lang="nb-NO" dirty="0">
                <a:ea typeface="+mn-lt"/>
                <a:cs typeface="+mn-lt"/>
              </a:rPr>
              <a:t>Dagpenger</a:t>
            </a:r>
          </a:p>
          <a:p>
            <a:pPr lvl="1">
              <a:buFont typeface="Courier New,monospace"/>
              <a:buChar char="o"/>
            </a:pPr>
            <a:r>
              <a:rPr lang="nb-NO" dirty="0">
                <a:ea typeface="+mn-lt"/>
                <a:cs typeface="+mn-lt"/>
              </a:rPr>
              <a:t>Tiltakspenger </a:t>
            </a:r>
          </a:p>
          <a:p>
            <a:pPr lvl="1">
              <a:buFont typeface="Courier New,monospace"/>
              <a:buChar char="o"/>
            </a:pPr>
            <a:r>
              <a:rPr lang="nb-NO" dirty="0">
                <a:ea typeface="+mn-lt"/>
                <a:cs typeface="+mn-lt"/>
              </a:rPr>
              <a:t>Tilleggsstønader </a:t>
            </a:r>
          </a:p>
          <a:p>
            <a:pPr lvl="1">
              <a:buFont typeface="Courier New,monospace"/>
              <a:buChar char="o"/>
            </a:pPr>
            <a:r>
              <a:rPr lang="nb-NO" dirty="0">
                <a:ea typeface="+mn-lt"/>
                <a:cs typeface="+mn-lt"/>
              </a:rPr>
              <a:t>Kvalifiseringsprogrammet </a:t>
            </a:r>
          </a:p>
          <a:p>
            <a:pPr lvl="1">
              <a:buFont typeface="Courier New,monospace"/>
              <a:buChar char="o"/>
            </a:pPr>
            <a:r>
              <a:rPr lang="nb-NO" dirty="0">
                <a:ea typeface="+mn-lt"/>
                <a:cs typeface="+mn-lt"/>
              </a:rPr>
              <a:t>Arbeidsavklaringspenger (AAP)</a:t>
            </a:r>
          </a:p>
          <a:p>
            <a:pPr lvl="1">
              <a:buFont typeface="Courier New,monospace"/>
              <a:buChar char="o"/>
            </a:pPr>
            <a:r>
              <a:rPr lang="nb-NO" dirty="0">
                <a:ea typeface="+mn-lt"/>
                <a:cs typeface="+mn-lt"/>
              </a:rPr>
              <a:t>Økonomisk sosialhjelp </a:t>
            </a:r>
            <a:endParaRPr lang="nb-NO" dirty="0"/>
          </a:p>
          <a:p>
            <a:r>
              <a:rPr lang="nb-NO" sz="2000" dirty="0">
                <a:ea typeface="+mn-lt"/>
                <a:cs typeface="+mn-lt"/>
                <a:hlinkClick r:id="rId3"/>
              </a:rPr>
              <a:t>Trenger tilrettelegging på jobb eller i utdanning - nav.no</a:t>
            </a:r>
            <a:endParaRPr lang="nb-NO" sz="2000" dirty="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r>
              <a:rPr lang="nb-NO" dirty="0">
                <a:ea typeface="+mn-lt"/>
                <a:cs typeface="+mn-lt"/>
              </a:rPr>
              <a:t>NAV Hjelpemiddelsentral </a:t>
            </a:r>
          </a:p>
          <a:p>
            <a:r>
              <a:rPr lang="nb-NO" sz="2000" dirty="0">
                <a:ea typeface="+mn-lt"/>
                <a:cs typeface="+mn-lt"/>
                <a:hlinkClick r:id="rId4"/>
              </a:rPr>
              <a:t>Trenger hjelp til å fullføre utdanning - nav.no</a:t>
            </a:r>
            <a:endParaRPr lang="nb-NO" sz="2000" dirty="0">
              <a:ea typeface="Calibri"/>
              <a:cs typeface="Calibri"/>
            </a:endParaRPr>
          </a:p>
          <a:p>
            <a:endParaRPr lang="nb-NO" sz="2000" dirty="0">
              <a:ea typeface="Calibri"/>
              <a:cs typeface="Calibri"/>
            </a:endParaRPr>
          </a:p>
          <a:p>
            <a:r>
              <a:rPr lang="nb-NO" sz="2000" dirty="0">
                <a:ea typeface="+mn-lt"/>
                <a:cs typeface="+mn-lt"/>
                <a:hlinkClick r:id="rId5"/>
              </a:rPr>
              <a:t>Karriereveiledning | Karriereveiledning.no</a:t>
            </a:r>
            <a:r>
              <a:rPr lang="nb-NO" sz="2000" dirty="0">
                <a:ea typeface="Calibri"/>
                <a:cs typeface="Calibri"/>
              </a:rPr>
              <a:t> – gratis veiledning om utdanning og jobb</a:t>
            </a:r>
            <a:endParaRPr lang="nb-NO" sz="2000" dirty="0">
              <a:ea typeface="+mn-lt"/>
              <a:cs typeface="+mn-lt"/>
            </a:endParaRPr>
          </a:p>
          <a:p>
            <a:endParaRPr lang="en-US" dirty="0">
              <a:ea typeface="Calibri"/>
              <a:cs typeface="Calibri"/>
            </a:endParaRPr>
          </a:p>
          <a:p>
            <a:pPr marL="457200" lvl="1" indent="0">
              <a:buNone/>
            </a:pPr>
            <a:endParaRPr lang="en-US" dirty="0">
              <a:ea typeface="Calibri"/>
              <a:cs typeface="Calibri"/>
            </a:endParaRPr>
          </a:p>
          <a:p>
            <a:pPr lvl="1">
              <a:buFont typeface="Courier New"/>
              <a:buChar char="o"/>
            </a:pP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072933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914400" y="551595"/>
            <a:ext cx="10363200" cy="866588"/>
          </a:xfrm>
        </p:spPr>
        <p:txBody>
          <a:bodyPr/>
          <a:lstStyle/>
          <a:p>
            <a:r>
              <a:rPr lang="nb-NO">
                <a:ea typeface="Calibri"/>
                <a:cs typeface="Calibri"/>
              </a:rPr>
              <a:t>Bolig og tilrettelegging</a:t>
            </a:r>
            <a:endParaRPr lang="nb-NO"/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3"/>
          </p:nvPr>
        </p:nvSpPr>
        <p:spPr>
          <a:xfrm>
            <a:off x="914400" y="1499727"/>
            <a:ext cx="10940845" cy="4802727"/>
          </a:xfrm>
        </p:spPr>
        <p:txBody>
          <a:bodyPr vert="horz" lIns="91440" tIns="45720" rIns="91440" bIns="45720" rtlCol="0" anchor="t">
            <a:noAutofit/>
          </a:bodyPr>
          <a:lstStyle/>
          <a:p>
            <a:pPr>
              <a:lnSpc>
                <a:spcPct val="90000"/>
              </a:lnSpc>
            </a:pPr>
            <a:r>
              <a:rPr lang="nb-NO" dirty="0">
                <a:ea typeface="Calibri"/>
                <a:cs typeface="Calibri"/>
              </a:rPr>
              <a:t>Behov for egnet bolig</a:t>
            </a:r>
          </a:p>
          <a:p>
            <a:pPr lvl="1">
              <a:lnSpc>
                <a:spcPct val="90000"/>
              </a:lnSpc>
            </a:pPr>
            <a:r>
              <a:rPr lang="nb-NO" dirty="0">
                <a:ea typeface="Calibri"/>
                <a:cs typeface="Calibri"/>
              </a:rPr>
              <a:t>Til alle livets faser</a:t>
            </a:r>
          </a:p>
          <a:p>
            <a:pPr>
              <a:lnSpc>
                <a:spcPct val="90000"/>
              </a:lnSpc>
            </a:pPr>
            <a:r>
              <a:rPr lang="nb-NO" dirty="0">
                <a:ea typeface="Calibri"/>
                <a:cs typeface="Calibri"/>
              </a:rPr>
              <a:t>Behovet i en bolig kan endre seg</a:t>
            </a:r>
          </a:p>
          <a:p>
            <a:pPr lvl="1">
              <a:lnSpc>
                <a:spcPct val="90000"/>
              </a:lnSpc>
              <a:buFont typeface="Courier New"/>
              <a:buChar char="o"/>
            </a:pPr>
            <a:r>
              <a:rPr lang="nb-NO" dirty="0">
                <a:ea typeface="Calibri"/>
                <a:cs typeface="Calibri"/>
              </a:rPr>
              <a:t>Boligkontor – Boligkonsulent</a:t>
            </a:r>
          </a:p>
          <a:p>
            <a:pPr lvl="2">
              <a:lnSpc>
                <a:spcPct val="90000"/>
              </a:lnSpc>
              <a:buFont typeface="Courier New,monospace"/>
              <a:buChar char="o"/>
            </a:pPr>
            <a:r>
              <a:rPr lang="nb-NO" sz="1600" dirty="0">
                <a:ea typeface="Calibri"/>
                <a:cs typeface="Calibri"/>
              </a:rPr>
              <a:t>Husbankens lokale representant</a:t>
            </a:r>
          </a:p>
          <a:p>
            <a:pPr lvl="1">
              <a:lnSpc>
                <a:spcPct val="90000"/>
              </a:lnSpc>
              <a:buFont typeface="Courier New"/>
              <a:buChar char="o"/>
            </a:pPr>
            <a:r>
              <a:rPr lang="nb-NO" dirty="0">
                <a:ea typeface="Calibri"/>
                <a:cs typeface="Calibri"/>
              </a:rPr>
              <a:t>Kontakt tjenestekontor for veiledning til kontaktperson</a:t>
            </a:r>
          </a:p>
          <a:p>
            <a:pPr lvl="1">
              <a:lnSpc>
                <a:spcPct val="90000"/>
              </a:lnSpc>
              <a:buFont typeface="Courier New"/>
              <a:buChar char="o"/>
            </a:pPr>
            <a:r>
              <a:rPr lang="nb-NO" dirty="0">
                <a:ea typeface="Calibri"/>
                <a:cs typeface="Calibri"/>
              </a:rPr>
              <a:t>Førstegangskjøper:</a:t>
            </a:r>
          </a:p>
          <a:p>
            <a:pPr lvl="2">
              <a:lnSpc>
                <a:spcPct val="90000"/>
              </a:lnSpc>
              <a:buFont typeface="Arial,Sans-Serif"/>
              <a:buChar char="•"/>
            </a:pPr>
            <a:r>
              <a:rPr lang="nb-NO" sz="2000" dirty="0">
                <a:ea typeface="+mn-lt"/>
                <a:cs typeface="+mn-lt"/>
                <a:hlinkClick r:id="rId3"/>
              </a:rPr>
              <a:t>Startlån fra Husbanken</a:t>
            </a:r>
            <a:endParaRPr lang="nb-NO" sz="2000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buFont typeface="Courier New"/>
              <a:buChar char="o"/>
            </a:pPr>
            <a:r>
              <a:rPr lang="nb-NO" dirty="0">
                <a:ea typeface="Calibri"/>
                <a:cs typeface="Calibri"/>
              </a:rPr>
              <a:t>Tilpasse eksisterende bolig</a:t>
            </a:r>
          </a:p>
          <a:p>
            <a:pPr lvl="2">
              <a:lnSpc>
                <a:spcPct val="90000"/>
              </a:lnSpc>
              <a:buFont typeface="Arial,Sans-Serif"/>
              <a:buChar char="•"/>
            </a:pPr>
            <a:r>
              <a:rPr lang="nb-NO" sz="2000" dirty="0">
                <a:ea typeface="+mn-lt"/>
                <a:cs typeface="+mn-lt"/>
                <a:hlinkClick r:id="rId4"/>
              </a:rPr>
              <a:t>Lån fra Husbanken</a:t>
            </a:r>
            <a:endParaRPr lang="nb-NO" sz="2000" dirty="0">
              <a:ea typeface="Calibri"/>
              <a:cs typeface="Calibri"/>
            </a:endParaRPr>
          </a:p>
          <a:p>
            <a:pPr lvl="2">
              <a:lnSpc>
                <a:spcPct val="90000"/>
              </a:lnSpc>
              <a:buFont typeface="Arial,Sans-Serif"/>
              <a:buChar char="•"/>
            </a:pPr>
            <a:r>
              <a:rPr lang="nb-NO" sz="2000" dirty="0">
                <a:ea typeface="+mn-lt"/>
                <a:cs typeface="+mn-lt"/>
              </a:rPr>
              <a:t>Tips til tilrettelegging av bolig: </a:t>
            </a:r>
            <a:r>
              <a:rPr lang="nb-NO" sz="2000" dirty="0">
                <a:ea typeface="+mn-lt"/>
                <a:cs typeface="+mn-lt"/>
                <a:hlinkClick r:id="" action="ppaction://noaction"/>
              </a:rPr>
              <a:t>NAV kunnskapsbanken</a:t>
            </a:r>
            <a:endParaRPr lang="nb-NO" sz="2000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buFont typeface="Courier New"/>
              <a:buChar char="o"/>
            </a:pPr>
            <a:r>
              <a:rPr lang="nb-NO" dirty="0">
                <a:ea typeface="Calibri"/>
                <a:cs typeface="Calibri"/>
              </a:rPr>
              <a:t>Bygge egen bolig?</a:t>
            </a:r>
            <a:endParaRPr lang="en-US" dirty="0">
              <a:ea typeface="Calibri"/>
              <a:cs typeface="Calibri"/>
            </a:endParaRPr>
          </a:p>
          <a:p>
            <a:pPr marL="1028700" lvl="1">
              <a:lnSpc>
                <a:spcPct val="90000"/>
              </a:lnSpc>
              <a:buFont typeface="Courier New,monospace"/>
              <a:buChar char="o"/>
            </a:pPr>
            <a:r>
              <a:rPr lang="nb-NO" dirty="0">
                <a:ea typeface="Calibri"/>
                <a:cs typeface="Calibri"/>
                <a:hlinkClick r:id="rId5"/>
              </a:rPr>
              <a:t> Bygge bolig med livsløpsstandard</a:t>
            </a:r>
            <a:endParaRPr lang="nb-NO" sz="2800" dirty="0">
              <a:ea typeface="Calibri"/>
              <a:cs typeface="Calibri"/>
            </a:endParaRPr>
          </a:p>
          <a:p>
            <a:pPr marL="1028700" lvl="1">
              <a:lnSpc>
                <a:spcPct val="90000"/>
              </a:lnSpc>
              <a:buFont typeface="Courier New,monospace"/>
              <a:buChar char="o"/>
            </a:pPr>
            <a:endParaRPr lang="nb-NO" sz="2400" dirty="0">
              <a:ea typeface="Calibri"/>
              <a:cs typeface="Calibri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nb-NO" sz="2400" dirty="0">
              <a:ea typeface="Calibri"/>
              <a:cs typeface="Calibri"/>
            </a:endParaRPr>
          </a:p>
          <a:p>
            <a:pPr lvl="1">
              <a:lnSpc>
                <a:spcPct val="90000"/>
              </a:lnSpc>
              <a:buFont typeface="Courier New"/>
              <a:buChar char="o"/>
            </a:pPr>
            <a:endParaRPr lang="nb-NO" sz="2400" dirty="0">
              <a:ea typeface="Calibri"/>
              <a:cs typeface="Calibri"/>
            </a:endParaRPr>
          </a:p>
          <a:p>
            <a:pPr>
              <a:lnSpc>
                <a:spcPct val="90000"/>
              </a:lnSpc>
            </a:pPr>
            <a:endParaRPr lang="nb-NO" sz="2800" dirty="0">
              <a:ea typeface="Calibri"/>
              <a:cs typeface="Calibri"/>
            </a:endParaRPr>
          </a:p>
          <a:p>
            <a:pPr marL="0" lvl="2" indent="0">
              <a:lnSpc>
                <a:spcPct val="90000"/>
              </a:lnSpc>
              <a:spcBef>
                <a:spcPts val="1400"/>
              </a:spcBef>
              <a:buNone/>
            </a:pPr>
            <a:endParaRPr lang="nb-NO" dirty="0">
              <a:ea typeface="Calibri"/>
              <a:cs typeface="Calibri"/>
            </a:endParaRPr>
          </a:p>
        </p:txBody>
      </p:sp>
      <p:sp>
        <p:nvSpPr>
          <p:cNvPr id="7" name="Plassholder for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21B823-B3AC-4EB9-9991-26C35FE24A1D}" type="datetime1">
              <a:rPr lang="nb-NO" smtClean="0"/>
              <a:t>05.02.2025</a:t>
            </a:fld>
            <a:endParaRPr lang="nb-NO"/>
          </a:p>
        </p:txBody>
      </p:sp>
      <p:sp>
        <p:nvSpPr>
          <p:cNvPr id="8" name="Plassholder for lysbilde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14</a:t>
            </a:fld>
            <a:endParaRPr lang="nb-NO"/>
          </a:p>
        </p:txBody>
      </p:sp>
      <p:pic>
        <p:nvPicPr>
          <p:cNvPr id="4" name="Picture 3" descr="shutterstock_2340142733.jpg">
            <a:extLst>
              <a:ext uri="{FF2B5EF4-FFF2-40B4-BE49-F238E27FC236}">
                <a16:creationId xmlns:a16="http://schemas.microsoft.com/office/drawing/2014/main" id="{02E14B80-6D64-1013-BE7C-78A4B98A818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0842" t="26543" r="10878" b="11420"/>
          <a:stretch/>
        </p:blipFill>
        <p:spPr>
          <a:xfrm>
            <a:off x="8738419" y="1580536"/>
            <a:ext cx="3239839" cy="246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23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nb-NO" altLang="nb-NO" sz="4400"/>
              <a:t>Hjelpemidler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609600" y="1553883"/>
            <a:ext cx="10972800" cy="5003935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nb-NO">
                <a:ea typeface="Calibri"/>
                <a:cs typeface="Calibri"/>
              </a:rPr>
              <a:t>Ut fra varighet av behov søkes eller lånes hjelpemidler fra</a:t>
            </a:r>
          </a:p>
          <a:p>
            <a:pPr marL="1028700" lvl="1" indent="-342900">
              <a:buFont typeface="Wingdings"/>
              <a:buChar char="§"/>
            </a:pPr>
            <a:r>
              <a:rPr lang="nb-NO">
                <a:ea typeface="Calibri"/>
                <a:cs typeface="Calibri"/>
              </a:rPr>
              <a:t>Fylkets hjelpemiddelsentral</a:t>
            </a:r>
          </a:p>
          <a:p>
            <a:pPr marL="1028700" lvl="1" indent="-342900">
              <a:buFont typeface="Wingdings"/>
              <a:buChar char="§"/>
            </a:pPr>
            <a:r>
              <a:rPr lang="nb-NO">
                <a:ea typeface="Calibri"/>
                <a:cs typeface="Calibri"/>
              </a:rPr>
              <a:t>Kommunalt hjelpemiddellager</a:t>
            </a:r>
          </a:p>
          <a:p>
            <a:pPr marL="1028700" lvl="1">
              <a:buFont typeface="Wingdings"/>
              <a:buChar char="§"/>
            </a:pPr>
            <a:endParaRPr lang="nb-NO">
              <a:ea typeface="Calibri"/>
              <a:cs typeface="Calibri"/>
            </a:endParaRPr>
          </a:p>
          <a:p>
            <a:r>
              <a:rPr lang="nb-NO" b="1">
                <a:ea typeface="Calibri"/>
                <a:cs typeface="Calibri"/>
              </a:rPr>
              <a:t>Folketrygdloven § 10.5-7</a:t>
            </a:r>
            <a:endParaRPr lang="en-US">
              <a:ea typeface="Calibri"/>
              <a:cs typeface="Calibri"/>
            </a:endParaRPr>
          </a:p>
          <a:p>
            <a:pPr lvl="1">
              <a:buFont typeface="Wingdings"/>
              <a:buChar char="§"/>
            </a:pPr>
            <a:r>
              <a:rPr lang="nb-NO" sz="2400">
                <a:ea typeface="Calibri"/>
                <a:cs typeface="Calibri"/>
              </a:rPr>
              <a:t>”</a:t>
            </a:r>
            <a:r>
              <a:rPr lang="nb-NO">
                <a:ea typeface="Calibri"/>
                <a:cs typeface="Calibri"/>
              </a:rPr>
              <a:t>Hjelpemidler til bedring av funksjonsevnen i dagliglivet” (inkl. skole)</a:t>
            </a:r>
          </a:p>
          <a:p>
            <a:pPr lvl="1">
              <a:buFont typeface="Wingdings"/>
              <a:buChar char="§"/>
            </a:pPr>
            <a:r>
              <a:rPr lang="nb-NO">
                <a:ea typeface="Calibri"/>
                <a:cs typeface="Calibri"/>
              </a:rPr>
              <a:t>”Hjelpemidler til trening, stimulering og aktivisering” (aktivitetshjelpemidler)</a:t>
            </a:r>
          </a:p>
          <a:p>
            <a:pPr lvl="2">
              <a:buFont typeface="Wingdings"/>
              <a:buChar char="§"/>
            </a:pPr>
            <a:r>
              <a:rPr lang="nb-NO" sz="2000">
                <a:ea typeface="Calibri"/>
                <a:cs typeface="Calibri"/>
              </a:rPr>
              <a:t>Kan søkes inntil 26 år hele året</a:t>
            </a:r>
          </a:p>
          <a:p>
            <a:pPr lvl="2">
              <a:buFont typeface="Wingdings"/>
              <a:buChar char="§"/>
            </a:pPr>
            <a:r>
              <a:rPr lang="nb-NO" sz="2000">
                <a:ea typeface="Calibri"/>
                <a:cs typeface="Calibri"/>
              </a:rPr>
              <a:t>Felles pott for alle over 26 år, blir fort tom</a:t>
            </a:r>
          </a:p>
          <a:p>
            <a:pPr lvl="1">
              <a:buFont typeface="Wingdings"/>
              <a:buChar char="§"/>
            </a:pPr>
            <a:r>
              <a:rPr lang="nb-NO">
                <a:ea typeface="Calibri"/>
                <a:cs typeface="Calibri"/>
              </a:rPr>
              <a:t>”Ortopediske hjelpemidler”</a:t>
            </a:r>
          </a:p>
          <a:p>
            <a:pPr lvl="1">
              <a:buFont typeface="Wingdings"/>
              <a:buChar char="§"/>
            </a:pPr>
            <a:r>
              <a:rPr lang="nb-NO">
                <a:ea typeface="Calibri"/>
                <a:cs typeface="Calibri"/>
              </a:rPr>
              <a:t>«</a:t>
            </a:r>
            <a:r>
              <a:rPr lang="nb-NO">
                <a:ea typeface="Calibri"/>
                <a:cs typeface="Calibri"/>
                <a:hlinkClick r:id="rId3"/>
              </a:rPr>
              <a:t>Stønad til rimelige hjelpemidler</a:t>
            </a:r>
            <a:r>
              <a:rPr lang="nb-NO">
                <a:ea typeface="Calibri"/>
                <a:cs typeface="Calibri"/>
              </a:rPr>
              <a:t>» - kr 2210,- pr 1.1.-25 (gjelder for 4 år)</a:t>
            </a:r>
          </a:p>
          <a:p>
            <a:pPr eaLnBrk="1" hangingPunct="1"/>
            <a:endParaRPr lang="nb-NO" altLang="nb-NO" sz="2400">
              <a:ea typeface="Calibri"/>
              <a:cs typeface="Calibri"/>
            </a:endParaRP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534884"/>
            <a:ext cx="621846" cy="323116"/>
          </a:xfrm>
          <a:prstGeom prst="rect">
            <a:avLst/>
          </a:prstGeom>
        </p:spPr>
      </p:pic>
      <p:pic>
        <p:nvPicPr>
          <p:cNvPr id="5" name="Picture 4" descr="shutterstock_21564496.jpg">
            <a:extLst>
              <a:ext uri="{FF2B5EF4-FFF2-40B4-BE49-F238E27FC236}">
                <a16:creationId xmlns:a16="http://schemas.microsoft.com/office/drawing/2014/main" id="{A5ED4029-E29E-1E3D-2488-21A4FC43E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11091" y="603330"/>
            <a:ext cx="2571108" cy="283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673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D191A-67C1-EDF5-8A4A-30155319E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Hjelpemidler videre 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AFDEA8-3AA7-D95C-DF56-A5F0B8AD6A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Font typeface="Wingdings"/>
              <a:buChar char="§"/>
            </a:pPr>
            <a:r>
              <a:rPr lang="en-US" err="1">
                <a:ea typeface="Calibri"/>
                <a:cs typeface="Calibri"/>
              </a:rPr>
              <a:t>Hjelpemidler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kan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søkes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til</a:t>
            </a:r>
          </a:p>
          <a:p>
            <a:pPr lvl="1">
              <a:buFont typeface="Wingdings"/>
              <a:buChar char="§"/>
            </a:pPr>
            <a:r>
              <a:rPr lang="en-US">
                <a:ea typeface="Calibri"/>
                <a:cs typeface="Calibri"/>
              </a:rPr>
              <a:t>Bolig</a:t>
            </a:r>
          </a:p>
          <a:p>
            <a:pPr lvl="1">
              <a:buFont typeface="Wingdings"/>
              <a:buChar char="§"/>
            </a:pPr>
            <a:r>
              <a:rPr lang="en-US" err="1">
                <a:ea typeface="Calibri"/>
                <a:cs typeface="Calibri"/>
              </a:rPr>
              <a:t>Barnehage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skole</a:t>
            </a:r>
            <a:endParaRPr lang="en-US">
              <a:ea typeface="Calibri"/>
              <a:cs typeface="Calibri"/>
            </a:endParaRPr>
          </a:p>
          <a:p>
            <a:pPr lvl="1">
              <a:buFont typeface="Wingdings"/>
              <a:buChar char="§"/>
            </a:pPr>
            <a:r>
              <a:rPr lang="en-US" err="1">
                <a:ea typeface="Calibri"/>
                <a:cs typeface="Calibri"/>
              </a:rPr>
              <a:t>Utdanning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arbeid</a:t>
            </a:r>
            <a:endParaRPr lang="en-US">
              <a:ea typeface="Calibri"/>
              <a:cs typeface="Calibri"/>
            </a:endParaRPr>
          </a:p>
          <a:p>
            <a:pPr marL="342900" lvl="1" indent="-342900">
              <a:spcBef>
                <a:spcPts val="1400"/>
              </a:spcBef>
              <a:buFont typeface="Wingdings"/>
              <a:buChar char="§"/>
            </a:pPr>
            <a:r>
              <a:rPr lang="en-US" sz="2400" err="1">
                <a:ea typeface="Calibri"/>
                <a:cs typeface="Calibri"/>
              </a:rPr>
              <a:t>Kontakt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lokal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ergoterapeut</a:t>
            </a:r>
            <a:r>
              <a:rPr lang="en-US" sz="2400">
                <a:ea typeface="Calibri"/>
                <a:cs typeface="Calibri"/>
              </a:rPr>
              <a:t> for </a:t>
            </a:r>
            <a:r>
              <a:rPr lang="en-US" sz="2400" err="1">
                <a:ea typeface="Calibri"/>
                <a:cs typeface="Calibri"/>
              </a:rPr>
              <a:t>hjelp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til</a:t>
            </a:r>
            <a:r>
              <a:rPr lang="en-US" sz="2400">
                <a:ea typeface="Calibri"/>
                <a:cs typeface="Calibri"/>
              </a:rPr>
              <a:t> å </a:t>
            </a:r>
            <a:r>
              <a:rPr lang="en-US" sz="2400" err="1">
                <a:ea typeface="Calibri"/>
                <a:cs typeface="Calibri"/>
              </a:rPr>
              <a:t>søke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hjelpemidler</a:t>
            </a:r>
            <a:endParaRPr lang="en-US" sz="2400">
              <a:ea typeface="Calibri"/>
              <a:cs typeface="Calibri"/>
            </a:endParaRPr>
          </a:p>
          <a:p>
            <a:pPr marL="742950" lvl="2" indent="-342900">
              <a:spcBef>
                <a:spcPts val="1400"/>
              </a:spcBef>
            </a:pPr>
            <a:r>
              <a:rPr lang="en-US" err="1">
                <a:ea typeface="Calibri"/>
                <a:cs typeface="Calibri"/>
              </a:rPr>
              <a:t>Alternativt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>
                <a:ea typeface="+mn-lt"/>
                <a:cs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Brukerpass - nav.no</a:t>
            </a:r>
            <a:r>
              <a:rPr lang="en-US">
                <a:ea typeface="Calibri"/>
                <a:cs typeface="Calibri"/>
              </a:rPr>
              <a:t>. Ta </a:t>
            </a:r>
            <a:r>
              <a:rPr lang="en-US" err="1">
                <a:ea typeface="Calibri"/>
                <a:cs typeface="Calibri"/>
              </a:rPr>
              <a:t>kontakt</a:t>
            </a:r>
            <a:r>
              <a:rPr lang="en-US">
                <a:ea typeface="Calibri"/>
                <a:cs typeface="Calibri"/>
              </a:rPr>
              <a:t> med </a:t>
            </a:r>
            <a:r>
              <a:rPr lang="en-US" err="1">
                <a:ea typeface="Calibri"/>
                <a:cs typeface="Calibri"/>
              </a:rPr>
              <a:t>Hjelpemiddelsentralen</a:t>
            </a:r>
            <a:r>
              <a:rPr lang="en-US">
                <a:ea typeface="Calibri"/>
                <a:cs typeface="Calibri"/>
              </a:rPr>
              <a:t> for </a:t>
            </a:r>
            <a:r>
              <a:rPr lang="en-US" err="1">
                <a:ea typeface="Calibri"/>
                <a:cs typeface="Calibri"/>
              </a:rPr>
              <a:t>mer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informasjon</a:t>
            </a:r>
            <a:endParaRPr lang="en-US">
              <a:ea typeface="Calibri"/>
              <a:cs typeface="Calibri"/>
            </a:endParaRPr>
          </a:p>
          <a:p>
            <a:pPr marL="342900" lvl="1" indent="-342900">
              <a:spcBef>
                <a:spcPts val="1400"/>
              </a:spcBef>
              <a:buFont typeface="Wingdings"/>
              <a:buChar char="§"/>
            </a:pPr>
            <a:r>
              <a:rPr lang="en-US" sz="2400" err="1">
                <a:ea typeface="Calibri"/>
                <a:cs typeface="Calibri"/>
              </a:rPr>
              <a:t>Nyttige</a:t>
            </a:r>
            <a:r>
              <a:rPr lang="en-US" sz="2400">
                <a:ea typeface="Calibri"/>
                <a:cs typeface="Calibri"/>
              </a:rPr>
              <a:t> </a:t>
            </a:r>
            <a:r>
              <a:rPr lang="en-US" sz="2400" err="1">
                <a:ea typeface="Calibri"/>
                <a:cs typeface="Calibri"/>
              </a:rPr>
              <a:t>ressurser</a:t>
            </a:r>
            <a:r>
              <a:rPr lang="en-US" sz="2400">
                <a:ea typeface="Calibri"/>
                <a:cs typeface="Calibri"/>
              </a:rPr>
              <a:t> </a:t>
            </a:r>
          </a:p>
          <a:p>
            <a:pPr marL="742950" lvl="2" indent="0">
              <a:spcBef>
                <a:spcPts val="1400"/>
              </a:spcBef>
            </a:pPr>
            <a:r>
              <a:rPr lang="en-US" sz="2000">
                <a:ea typeface="Calibri"/>
                <a:cs typeface="Calibri"/>
              </a:rPr>
              <a:t> </a:t>
            </a:r>
            <a:r>
              <a:rPr lang="en-US" sz="2000" err="1">
                <a:ea typeface="Calibri"/>
                <a:cs typeface="Calibri"/>
              </a:rPr>
              <a:t>Oversikt</a:t>
            </a:r>
            <a:r>
              <a:rPr lang="en-US" sz="2000">
                <a:ea typeface="Calibri"/>
                <a:cs typeface="Calibri"/>
              </a:rPr>
              <a:t> over </a:t>
            </a:r>
            <a:r>
              <a:rPr lang="en-US" sz="2000" err="1">
                <a:ea typeface="Calibri"/>
                <a:cs typeface="Calibri"/>
              </a:rPr>
              <a:t>hjelpemidler</a:t>
            </a:r>
            <a:r>
              <a:rPr lang="en-US" sz="2000">
                <a:ea typeface="Calibri"/>
                <a:cs typeface="Calibri"/>
              </a:rPr>
              <a:t> med </a:t>
            </a:r>
            <a:r>
              <a:rPr lang="en-US" sz="2000" err="1">
                <a:ea typeface="Calibri"/>
                <a:cs typeface="Calibri"/>
              </a:rPr>
              <a:t>rammeavtale</a:t>
            </a:r>
            <a:r>
              <a:rPr lang="en-US" sz="2000">
                <a:ea typeface="Calibri"/>
                <a:cs typeface="Calibri"/>
              </a:rPr>
              <a:t> med NAV: </a:t>
            </a:r>
            <a:r>
              <a:rPr lang="en-US" sz="2000">
                <a:ea typeface="+mn-lt"/>
                <a:cs typeface="+mn-lt"/>
                <a:hlinkClick r:id="rId4"/>
              </a:rPr>
              <a:t>FinnHjelpemiddel</a:t>
            </a:r>
            <a:endParaRPr lang="en-US" sz="2000">
              <a:ea typeface="+mn-lt"/>
              <a:cs typeface="+mn-lt"/>
            </a:endParaRPr>
          </a:p>
          <a:p>
            <a:pPr marL="742950" lvl="2" indent="0">
              <a:spcBef>
                <a:spcPts val="1400"/>
              </a:spcBef>
            </a:pPr>
            <a:r>
              <a:rPr lang="en-US" sz="2000">
                <a:ea typeface="+mn-lt"/>
                <a:cs typeface="+mn-lt"/>
                <a:hlinkClick r:id="rId5"/>
              </a:rPr>
              <a:t> Kunnskapsbanken | En kunnskapsbank om hjelpemidler og tilrettelegging</a:t>
            </a:r>
            <a:endParaRPr lang="en-US" sz="2000">
              <a:ea typeface="Calibri"/>
              <a:cs typeface="Calibri"/>
            </a:endParaRPr>
          </a:p>
          <a:p>
            <a:pPr marL="742950" lvl="2" indent="0">
              <a:spcBef>
                <a:spcPts val="1400"/>
              </a:spcBef>
            </a:pPr>
            <a:r>
              <a:rPr lang="en-US" sz="2000">
                <a:ea typeface="+mn-lt"/>
                <a:cs typeface="+mn-lt"/>
                <a:hlinkClick r:id="rId6"/>
              </a:rPr>
              <a:t> Hjelpemidler og tilrettelegging - nav.no</a:t>
            </a:r>
            <a:endParaRPr lang="en-US" sz="2000">
              <a:ea typeface="Calibri"/>
              <a:cs typeface="Calibri"/>
            </a:endParaRPr>
          </a:p>
          <a:p>
            <a:pPr marL="742950" lvl="2" indent="-342900">
              <a:spcBef>
                <a:spcPts val="1400"/>
              </a:spcBef>
            </a:pPr>
            <a:endParaRPr lang="en-US" sz="2200">
              <a:ea typeface="Calibri"/>
              <a:cs typeface="Calibri"/>
            </a:endParaRPr>
          </a:p>
          <a:p>
            <a:pPr marL="400050" lvl="2" indent="0">
              <a:spcBef>
                <a:spcPts val="1400"/>
              </a:spcBef>
              <a:buNone/>
            </a:pPr>
            <a:endParaRPr lang="en-US" sz="2200">
              <a:ea typeface="Calibri"/>
              <a:cs typeface="Calibri"/>
            </a:endParaRPr>
          </a:p>
        </p:txBody>
      </p:sp>
      <p:pic>
        <p:nvPicPr>
          <p:cNvPr id="4" name="Picture 3" descr="hev senk pult.jpg">
            <a:extLst>
              <a:ext uri="{FF2B5EF4-FFF2-40B4-BE49-F238E27FC236}">
                <a16:creationId xmlns:a16="http://schemas.microsoft.com/office/drawing/2014/main" id="{CBF01210-AD7E-AD5E-E6C8-BE66335C9E1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483" t="113" r="33419" b="31164"/>
          <a:stretch/>
        </p:blipFill>
        <p:spPr>
          <a:xfrm>
            <a:off x="9274827" y="952612"/>
            <a:ext cx="2593952" cy="2399476"/>
          </a:xfrm>
          <a:prstGeom prst="rect">
            <a:avLst/>
          </a:prstGeom>
        </p:spPr>
      </p:pic>
      <p:pic>
        <p:nvPicPr>
          <p:cNvPr id="5" name="Picture 4" descr="Arbeidsstol">
            <a:extLst>
              <a:ext uri="{FF2B5EF4-FFF2-40B4-BE49-F238E27FC236}">
                <a16:creationId xmlns:a16="http://schemas.microsoft.com/office/drawing/2014/main" id="{B1AAA03A-5A05-2162-BD27-CCB11EFDE7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6637" y="979507"/>
            <a:ext cx="1491713" cy="21789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71C342-6F69-8646-8498-D4D0D1BF6795}"/>
              </a:ext>
            </a:extLst>
          </p:cNvPr>
          <p:cNvSpPr txBox="1"/>
          <p:nvPr/>
        </p:nvSpPr>
        <p:spPr>
          <a:xfrm>
            <a:off x="2961967" y="6292644"/>
            <a:ext cx="6071419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>
                <a:ea typeface="Calibri"/>
                <a:cs typeface="Calibri"/>
              </a:rPr>
              <a:t>Bilder: TRS, Raptor, gjengitt etter tillatelse fra Sunrise Medical</a:t>
            </a:r>
          </a:p>
        </p:txBody>
      </p:sp>
      <p:pic>
        <p:nvPicPr>
          <p:cNvPr id="7" name="Picture 6" descr="Bilde av elektrisk rullestol til barn, Raptor fra Sunrise Medical">
            <a:extLst>
              <a:ext uri="{FF2B5EF4-FFF2-40B4-BE49-F238E27FC236}">
                <a16:creationId xmlns:a16="http://schemas.microsoft.com/office/drawing/2014/main" id="{4EFEB25E-5DDD-1DE7-671B-91FDAE470D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4498" y="1066558"/>
            <a:ext cx="2581155" cy="217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803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/>
          <p:cNvSpPr>
            <a:spLocks noGrp="1"/>
          </p:cNvSpPr>
          <p:nvPr>
            <p:ph type="ctrTitle"/>
          </p:nvPr>
        </p:nvSpPr>
        <p:spPr>
          <a:xfrm>
            <a:off x="914400" y="294199"/>
            <a:ext cx="10363200" cy="1192696"/>
          </a:xfrm>
        </p:spPr>
        <p:txBody>
          <a:bodyPr/>
          <a:lstStyle/>
          <a:p>
            <a:r>
              <a:rPr lang="nb-NO" dirty="0"/>
              <a:t>Tilpasning av eller stønad til bil</a:t>
            </a:r>
          </a:p>
        </p:txBody>
      </p:sp>
      <p:sp>
        <p:nvSpPr>
          <p:cNvPr id="5" name="Plassholder for tekst 4"/>
          <p:cNvSpPr>
            <a:spLocks noGrp="1"/>
          </p:cNvSpPr>
          <p:nvPr>
            <p:ph type="body" sz="quarter" idx="13"/>
          </p:nvPr>
        </p:nvSpPr>
        <p:spPr>
          <a:xfrm>
            <a:off x="467139" y="1606163"/>
            <a:ext cx="8196512" cy="434936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0" indent="0">
              <a:buNone/>
            </a:pPr>
            <a:r>
              <a:rPr lang="nb-NO" dirty="0"/>
              <a:t>Behov for tilpasning av bil</a:t>
            </a:r>
          </a:p>
          <a:p>
            <a:pPr lvl="1"/>
            <a:r>
              <a:rPr lang="nb-NO" sz="2200" dirty="0"/>
              <a:t>Forlengede pedaler</a:t>
            </a:r>
            <a:endParaRPr lang="nb-NO" sz="2200" dirty="0">
              <a:ea typeface="Calibri"/>
              <a:cs typeface="Calibri"/>
            </a:endParaRPr>
          </a:p>
          <a:p>
            <a:pPr lvl="1"/>
            <a:r>
              <a:rPr lang="nb-NO" sz="2200" dirty="0"/>
              <a:t>Tilpasning av setet</a:t>
            </a:r>
            <a:endParaRPr lang="nb-NO" sz="2200" dirty="0">
              <a:ea typeface="Calibri"/>
              <a:cs typeface="Calibri"/>
            </a:endParaRPr>
          </a:p>
          <a:p>
            <a:pPr lvl="1"/>
            <a:r>
              <a:rPr lang="nb-NO" sz="2200" dirty="0"/>
              <a:t>Styrefunksjoner på ratt </a:t>
            </a:r>
            <a:endParaRPr lang="nb-NO" sz="2200" dirty="0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 dirty="0">
                <a:ea typeface="Calibri"/>
                <a:cs typeface="Calibri"/>
              </a:rPr>
              <a:t>Les mer om </a:t>
            </a:r>
            <a:r>
              <a:rPr lang="nb-NO" dirty="0">
                <a:ea typeface="+mn-lt"/>
                <a:cs typeface="+mn-lt"/>
                <a:hlinkClick r:id="rId3"/>
              </a:rPr>
              <a:t>Spesialutstyr og tilpasning (NAV.no)</a:t>
            </a:r>
            <a:r>
              <a:rPr lang="nb-NO" dirty="0">
                <a:ea typeface="+mn-lt"/>
                <a:cs typeface="+mn-lt"/>
              </a:rPr>
              <a:t> </a:t>
            </a:r>
          </a:p>
          <a:p>
            <a:endParaRPr lang="nb-NO" dirty="0">
              <a:cs typeface="Calibri"/>
            </a:endParaRPr>
          </a:p>
          <a:p>
            <a:r>
              <a:rPr lang="nb-NO" dirty="0">
                <a:cs typeface="Calibri"/>
              </a:rPr>
              <a:t>Søke stønad til bil </a:t>
            </a:r>
            <a:endParaRPr lang="nb-NO" dirty="0">
              <a:ea typeface="Calibri"/>
              <a:cs typeface="Calibri"/>
            </a:endParaRPr>
          </a:p>
          <a:p>
            <a:pPr lvl="1"/>
            <a:r>
              <a:rPr lang="nb-NO" sz="2200" dirty="0">
                <a:ea typeface="Calibri"/>
                <a:cs typeface="Calibri"/>
              </a:rPr>
              <a:t>Tilskudd til bil i arbeid og utdanning</a:t>
            </a:r>
          </a:p>
          <a:p>
            <a:pPr lvl="1"/>
            <a:r>
              <a:rPr lang="nb-NO" sz="2200" dirty="0">
                <a:ea typeface="Calibri"/>
                <a:cs typeface="Calibri"/>
              </a:rPr>
              <a:t>Lån til spesialtilpasset kassebil</a:t>
            </a:r>
          </a:p>
          <a:p>
            <a:pPr lvl="1"/>
            <a:r>
              <a:rPr lang="nb-NO" dirty="0">
                <a:ea typeface="Calibri"/>
                <a:cs typeface="Calibri"/>
              </a:rPr>
              <a:t>Mulig å få dekket kjøreopplæring, dersom du fyller kriteriet for stønad til bil. </a:t>
            </a:r>
            <a:r>
              <a:rPr lang="nb-NO" dirty="0">
                <a:ea typeface="+mn-lt"/>
                <a:cs typeface="+mn-lt"/>
              </a:rPr>
              <a:t>Mer informasjon: </a:t>
            </a:r>
            <a:r>
              <a:rPr lang="nb-NO" dirty="0">
                <a:ea typeface="+mn-lt"/>
                <a:cs typeface="+mn-lt"/>
                <a:hlinkClick r:id="rId4"/>
              </a:rPr>
              <a:t>Kjøreopplæring - nav.no</a:t>
            </a:r>
            <a:r>
              <a:rPr lang="nb-NO" dirty="0">
                <a:ea typeface="Calibri"/>
                <a:cs typeface="Calibri"/>
              </a:rPr>
              <a:t> </a:t>
            </a:r>
            <a:endParaRPr lang="nb-NO" sz="2200" dirty="0">
              <a:ea typeface="Calibri"/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  <a:p>
            <a:r>
              <a:rPr lang="nb-NO" dirty="0">
                <a:cs typeface="Calibri"/>
              </a:rPr>
              <a:t>Les mer </a:t>
            </a:r>
            <a:r>
              <a:rPr lang="nb-NO" dirty="0">
                <a:ea typeface="+mn-lt"/>
                <a:cs typeface="+mn-lt"/>
                <a:hlinkClick r:id="rId5"/>
              </a:rPr>
              <a:t>om bil og transport her</a:t>
            </a:r>
            <a:endParaRPr lang="nb-NO" dirty="0">
              <a:ea typeface="Calibri"/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  <a:p>
            <a:pPr marL="355600" lvl="1" indent="-355600"/>
            <a:endParaRPr lang="nb-NO" dirty="0">
              <a:ea typeface="Calibri"/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  <a:p>
            <a:endParaRPr lang="nb-NO" dirty="0">
              <a:cs typeface="Calibri"/>
            </a:endParaRPr>
          </a:p>
          <a:p>
            <a:endParaRPr lang="nb-NO" dirty="0">
              <a:ea typeface="Calibri"/>
              <a:cs typeface="Calibri"/>
            </a:endParaRP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534884"/>
            <a:ext cx="621846" cy="323116"/>
          </a:xfrm>
          <a:prstGeom prst="rect">
            <a:avLst/>
          </a:prstGeom>
        </p:spPr>
      </p:pic>
      <p:pic>
        <p:nvPicPr>
          <p:cNvPr id="2" name="Picture 1" descr="Eksempel på en enkel tilrettelegging i bil med skråpute i setet for å forbedre sittestilling.">
            <a:extLst>
              <a:ext uri="{FF2B5EF4-FFF2-40B4-BE49-F238E27FC236}">
                <a16:creationId xmlns:a16="http://schemas.microsoft.com/office/drawing/2014/main" id="{18D1CDE7-D67F-EEB3-D058-E3F2B7036A4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55130" y="1609418"/>
            <a:ext cx="2314127" cy="41148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9ED87FB-16FC-A228-4037-49AB2638A6DA}"/>
              </a:ext>
            </a:extLst>
          </p:cNvPr>
          <p:cNvSpPr txBox="1"/>
          <p:nvPr/>
        </p:nvSpPr>
        <p:spPr>
          <a:xfrm>
            <a:off x="3213652" y="6162261"/>
            <a:ext cx="117613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cs typeface="Calibri"/>
              </a:rPr>
              <a:t>Foto: TRS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1587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A9A9CD7-FB25-A099-3767-4697EE39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40143EF-44D3-CC45-8F0A-739830ABF5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18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97545C-DC64-7579-8B46-9CE961446D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62119"/>
            <a:ext cx="10363200" cy="866588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Transport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E3271D8-41F0-E176-48D4-FE921B853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950720"/>
            <a:ext cx="10363200" cy="405272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sz="2800" dirty="0">
                <a:ea typeface="Calibri"/>
                <a:cs typeface="Calibri"/>
              </a:rPr>
              <a:t>Parkeringstillatelse </a:t>
            </a:r>
            <a:endParaRPr lang="en-US" sz="2800" dirty="0">
              <a:ea typeface="Calibri"/>
              <a:cs typeface="Calibri"/>
            </a:endParaRPr>
          </a:p>
          <a:p>
            <a:pPr marL="812800" lvl="2" indent="-285750">
              <a:buFont typeface="Wingdings"/>
              <a:buChar char="q"/>
            </a:pPr>
            <a:r>
              <a:rPr lang="nb-NO" sz="2000" dirty="0">
                <a:ea typeface="Calibri"/>
                <a:cs typeface="Calibri"/>
              </a:rPr>
              <a:t>Søkes i kommunen (ofte teknisk etat eller eget parkeringskontor)</a:t>
            </a:r>
            <a:endParaRPr lang="en-US" sz="2000" dirty="0">
              <a:ea typeface="Calibri"/>
              <a:cs typeface="Calibri"/>
            </a:endParaRPr>
          </a:p>
          <a:p>
            <a:pPr marL="755650" lvl="2">
              <a:buFont typeface="Wingdings"/>
              <a:buChar char="q"/>
            </a:pPr>
            <a:r>
              <a:rPr lang="nb-NO" sz="2000" dirty="0">
                <a:ea typeface="Calibri"/>
                <a:cs typeface="Calibri"/>
              </a:rPr>
              <a:t>Gir fritak for bompenger og piggdekkavgift</a:t>
            </a:r>
          </a:p>
          <a:p>
            <a:pPr marL="755650" lvl="2">
              <a:buFont typeface="Wingdings"/>
              <a:buChar char="q"/>
            </a:pPr>
            <a:r>
              <a:rPr lang="nb-NO" sz="2000" dirty="0">
                <a:ea typeface="Calibri"/>
                <a:cs typeface="Calibri"/>
              </a:rPr>
              <a:t>NB: Innskjerping av regler </a:t>
            </a:r>
            <a:r>
              <a:rPr lang="nb-NO" sz="2000" dirty="0">
                <a:ea typeface="Calibri"/>
                <a:cs typeface="Calibri"/>
                <a:hlinkClick r:id="rId3"/>
              </a:rPr>
              <a:t>Parkeringstillatelse for forflytningshemmede | Statens vegvesen</a:t>
            </a:r>
            <a:endParaRPr lang="en-US" sz="2000" dirty="0">
              <a:ea typeface="Calibri"/>
              <a:cs typeface="Calibri"/>
            </a:endParaRPr>
          </a:p>
          <a:p>
            <a:pPr marL="342900" lvl="1" indent="-342900">
              <a:buChar char="•"/>
            </a:pPr>
            <a:r>
              <a:rPr lang="nb-NO" sz="2400" dirty="0">
                <a:ea typeface="Calibri"/>
                <a:cs typeface="Calibri"/>
              </a:rPr>
              <a:t>TT-kort</a:t>
            </a:r>
          </a:p>
          <a:p>
            <a:pPr marL="742950" lvl="2" indent="-342900">
              <a:buFont typeface="Wingdings"/>
              <a:buChar char="q"/>
            </a:pPr>
            <a:r>
              <a:rPr lang="nb-NO" sz="2000" dirty="0">
                <a:ea typeface="Calibri"/>
                <a:cs typeface="Calibri"/>
              </a:rPr>
              <a:t>Alternativ transport ved nedsatt funksjonsevne, </a:t>
            </a:r>
            <a:r>
              <a:rPr lang="nb-NO" sz="2000" dirty="0">
                <a:ea typeface="Calibri"/>
                <a:cs typeface="Calibri"/>
                <a:hlinkClick r:id="rId4"/>
              </a:rPr>
              <a:t>TT-kort</a:t>
            </a:r>
            <a:r>
              <a:rPr lang="nb-NO" sz="2000" dirty="0">
                <a:ea typeface="+mn-lt"/>
                <a:cs typeface="+mn-lt"/>
                <a:hlinkClick r:id="rId4"/>
              </a:rPr>
              <a:t> - Helsenorge</a:t>
            </a:r>
            <a:endParaRPr lang="nb-NO" sz="2000" dirty="0">
              <a:ea typeface="+mn-lt"/>
              <a:cs typeface="+mn-lt"/>
            </a:endParaRPr>
          </a:p>
          <a:p>
            <a:pPr marL="342900" lvl="1" indent="-342900">
              <a:buChar char="•"/>
            </a:pPr>
            <a:r>
              <a:rPr lang="nb-NO" sz="2400" dirty="0">
                <a:ea typeface="Calibri"/>
                <a:cs typeface="Calibri"/>
              </a:rPr>
              <a:t>Ledsagerbevis </a:t>
            </a:r>
          </a:p>
          <a:p>
            <a:pPr marL="742950" lvl="2" indent="-342900">
              <a:buFont typeface="Wingdings"/>
              <a:buChar char="q"/>
            </a:pPr>
            <a:r>
              <a:rPr lang="nb-NO" sz="2000" dirty="0">
                <a:ea typeface="Calibri"/>
                <a:cs typeface="Calibri"/>
              </a:rPr>
              <a:t>Mer informasjon: </a:t>
            </a:r>
            <a:r>
              <a:rPr lang="nb-NO" sz="2000" dirty="0">
                <a:ea typeface="+mn-lt"/>
                <a:cs typeface="+mn-lt"/>
                <a:hlinkClick r:id="rId5"/>
              </a:rPr>
              <a:t>Ledsagerbevis - Helsenorge</a:t>
            </a:r>
            <a:endParaRPr lang="nb-NO" sz="2400" dirty="0">
              <a:ea typeface="+mn-lt"/>
              <a:cs typeface="+mn-lt"/>
            </a:endParaRPr>
          </a:p>
          <a:p>
            <a:pPr marL="342900" lvl="2" indent="-342900">
              <a:spcBef>
                <a:spcPts val="1400"/>
              </a:spcBef>
              <a:buFont typeface="Arial" panose="020B0604020202020204" pitchFamily="34" charset="0"/>
              <a:buChar char="•"/>
            </a:pPr>
            <a:r>
              <a:rPr lang="nb-NO" sz="2400" dirty="0">
                <a:ea typeface="+mn-lt"/>
                <a:cs typeface="+mn-lt"/>
              </a:rPr>
              <a:t>Transport – til ulike instanser</a:t>
            </a:r>
            <a:endParaRPr lang="nb-NO" sz="24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49891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AD900F-D246-4A4B-C369-31BB6028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68E18BA-3104-2259-821E-8632A3470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19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77FA51D-C1F3-70E0-5C20-0EAD4C0331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962119"/>
            <a:ext cx="10363200" cy="866588"/>
          </a:xfrm>
        </p:spPr>
        <p:txBody>
          <a:bodyPr/>
          <a:lstStyle/>
          <a:p>
            <a:r>
              <a:rPr lang="en-US">
                <a:ea typeface="Calibri"/>
                <a:cs typeface="Calibri"/>
              </a:rPr>
              <a:t>Diverse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9763485-CC4D-27AF-BC49-AE928890C18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828707"/>
            <a:ext cx="10363200" cy="39914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>
                <a:ea typeface="Calibri"/>
                <a:cs typeface="Calibri"/>
              </a:rPr>
              <a:t>TAKO-</a:t>
            </a:r>
            <a:r>
              <a:rPr lang="en-US" dirty="0" err="1">
                <a:ea typeface="Calibri"/>
                <a:cs typeface="Calibri"/>
              </a:rPr>
              <a:t>senteret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nb-NO" dirty="0">
                <a:hlinkClick r:id="rId3"/>
              </a:rPr>
              <a:t>TAKO-senteret - Lovisenberg diakonale sykehus AS</a:t>
            </a:r>
            <a:endParaRPr lang="en-US" dirty="0">
              <a:ea typeface="Calibri"/>
              <a:cs typeface="Calibri"/>
            </a:endParaRPr>
          </a:p>
          <a:p>
            <a:pPr lvl="1"/>
            <a:r>
              <a:rPr lang="nb-NO" dirty="0">
                <a:hlinkClick r:id="rId4"/>
              </a:rPr>
              <a:t>Diagnoseliste for sjeldne medisinske tilstander (SMT-listen) – Helsedirektoratet</a:t>
            </a:r>
            <a:endParaRPr lang="nb-NO" dirty="0"/>
          </a:p>
          <a:p>
            <a:pPr lvl="1"/>
            <a:endParaRPr lang="nb-NO" dirty="0">
              <a:ea typeface="Calibri"/>
              <a:cs typeface="Calibri"/>
            </a:endParaRPr>
          </a:p>
          <a:p>
            <a:pPr marL="57150" indent="0">
              <a:buNone/>
            </a:pPr>
            <a:r>
              <a:rPr lang="en-US" dirty="0" err="1">
                <a:ea typeface="Calibri"/>
                <a:cs typeface="Calibri"/>
              </a:rPr>
              <a:t>Fysioterapeut</a:t>
            </a:r>
            <a:endParaRPr lang="en-US" dirty="0">
              <a:ea typeface="Calibri"/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ea typeface="Calibri"/>
                <a:cs typeface="Calibri"/>
              </a:rPr>
              <a:t>	- Ingen </a:t>
            </a:r>
            <a:r>
              <a:rPr lang="en-US" sz="2000" dirty="0" err="1">
                <a:ea typeface="Calibri"/>
                <a:cs typeface="Calibri"/>
              </a:rPr>
              <a:t>diagnoser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har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fri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fysioterapi</a:t>
            </a:r>
            <a:r>
              <a:rPr lang="en-US" sz="2000" dirty="0">
                <a:ea typeface="Calibri"/>
                <a:cs typeface="Calibri"/>
              </a:rPr>
              <a:t>, </a:t>
            </a:r>
            <a:r>
              <a:rPr lang="en-US" sz="2000" dirty="0" err="1">
                <a:ea typeface="Calibri"/>
                <a:cs typeface="Calibri"/>
              </a:rPr>
              <a:t>går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på</a:t>
            </a:r>
            <a:r>
              <a:rPr lang="en-US" sz="2000" dirty="0">
                <a:ea typeface="Calibri"/>
                <a:cs typeface="Calibri"/>
              </a:rPr>
              <a:t> </a:t>
            </a:r>
            <a:r>
              <a:rPr lang="en-US" sz="2000" dirty="0" err="1">
                <a:ea typeface="Calibri"/>
                <a:cs typeface="Calibri"/>
              </a:rPr>
              <a:t>frikort-ordning</a:t>
            </a:r>
            <a:endParaRPr lang="en-US" sz="2000" dirty="0">
              <a:ea typeface="Calibri"/>
              <a:cs typeface="Calibri"/>
            </a:endParaRPr>
          </a:p>
          <a:p>
            <a:pPr marL="57150" indent="0">
              <a:buNone/>
            </a:pPr>
            <a:r>
              <a:rPr lang="en-US" sz="2000" dirty="0">
                <a:ea typeface="Calibri"/>
                <a:cs typeface="Calibri"/>
              </a:rPr>
              <a:t>	- </a:t>
            </a:r>
            <a:r>
              <a:rPr lang="nb-NO" sz="2000" dirty="0">
                <a:hlinkClick r:id="rId5"/>
              </a:rPr>
              <a:t>Egenandeler hos fysioterapeut – Helsenorge</a:t>
            </a:r>
            <a:endParaRPr lang="nb-NO" sz="2000" dirty="0">
              <a:ea typeface="Calibri"/>
              <a:cs typeface="Calibri"/>
            </a:endParaRPr>
          </a:p>
          <a:p>
            <a:pPr marL="57150" indent="0">
              <a:buNone/>
            </a:pPr>
            <a:endParaRPr lang="nb-NO" dirty="0">
              <a:ea typeface="Calibri"/>
              <a:cs typeface="Calibri"/>
            </a:endParaRPr>
          </a:p>
          <a:p>
            <a:pPr marL="57150" indent="0">
              <a:buNone/>
            </a:pPr>
            <a:r>
              <a:rPr lang="en-US" dirty="0" err="1">
                <a:ea typeface="Calibri"/>
                <a:cs typeface="Calibri"/>
              </a:rPr>
              <a:t>Frikort</a:t>
            </a:r>
            <a:r>
              <a:rPr lang="en-US" dirty="0">
                <a:ea typeface="Calibri"/>
                <a:cs typeface="Calibri"/>
              </a:rPr>
              <a:t>?</a:t>
            </a:r>
            <a:endParaRPr lang="en-US" sz="2000" dirty="0"/>
          </a:p>
          <a:p>
            <a:pPr marL="57150" indent="0">
              <a:buNone/>
            </a:pPr>
            <a:r>
              <a:rPr lang="nb-NO" sz="2000" dirty="0">
                <a:hlinkClick r:id="rId6"/>
              </a:rPr>
              <a:t>Frikort for helsetjenester - Helsenorge</a:t>
            </a:r>
            <a:endParaRPr lang="en-US" sz="2000" dirty="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23211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A17E20-D4F4-0B70-AF9C-20BAC68E06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3EE777-354E-9E48-6637-525E16CFF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2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2F0981D-45D7-19C1-348E-302A4D700F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Agenda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D6389C-8F62-EE24-A9FB-043CBCF95B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2425701"/>
            <a:ext cx="10363200" cy="325990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>
                <a:ea typeface="Calibri"/>
                <a:cs typeface="Calibri"/>
              </a:rPr>
              <a:t>Grunnleggende om navigering i tjenesteapparatet</a:t>
            </a:r>
          </a:p>
          <a:p>
            <a:r>
              <a:rPr lang="nb-NO">
                <a:ea typeface="Calibri"/>
                <a:cs typeface="Calibri"/>
              </a:rPr>
              <a:t>Ytelse ved sykdom</a:t>
            </a:r>
          </a:p>
          <a:p>
            <a:r>
              <a:rPr lang="nb-NO">
                <a:ea typeface="Calibri"/>
                <a:cs typeface="Calibri"/>
              </a:rPr>
              <a:t>Utdanning og studier</a:t>
            </a:r>
          </a:p>
          <a:p>
            <a:r>
              <a:rPr lang="nb-NO">
                <a:ea typeface="Calibri"/>
                <a:cs typeface="Calibri"/>
              </a:rPr>
              <a:t>Arbeid</a:t>
            </a:r>
          </a:p>
          <a:p>
            <a:r>
              <a:rPr lang="nb-NO">
                <a:ea typeface="Calibri"/>
                <a:cs typeface="Calibri"/>
              </a:rPr>
              <a:t>Bolig og hjelpemidler</a:t>
            </a:r>
          </a:p>
          <a:p>
            <a:endParaRPr lang="nb-NO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057978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C40752-7B98-B4B7-5E6F-5480CC492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637EFB-20E9-2E05-A6B1-58FC916D4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20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1B4155B-BA84-33C8-C81A-E7F1155436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0647" y="179869"/>
            <a:ext cx="10363200" cy="866588"/>
          </a:xfrm>
        </p:spPr>
        <p:txBody>
          <a:bodyPr>
            <a:normAutofit/>
          </a:bodyPr>
          <a:lstStyle/>
          <a:p>
            <a:r>
              <a:rPr lang="nb-NO" sz="2800" b="0">
                <a:latin typeface="Aptos"/>
              </a:rPr>
              <a:t>LENKER MED RELEVANT INFORMASJON</a:t>
            </a:r>
            <a:endParaRPr lang="en-US" sz="2800">
              <a:ea typeface="Calibri"/>
              <a:cs typeface="Calibri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E11BCF7-43EE-5378-CB3B-DABCC3B73AF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94779"/>
            <a:ext cx="10363200" cy="4847247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buNone/>
            </a:pPr>
            <a:endParaRPr lang="nb-NO" sz="1200">
              <a:latin typeface="Aptos"/>
            </a:endParaRPr>
          </a:p>
          <a:p>
            <a:r>
              <a:rPr lang="nb-NO" u="sng">
                <a:latin typeface="Aptos"/>
                <a:hlinkClick r:id="rId2"/>
              </a:rPr>
              <a:t>Student med nedsatt funksjonsevne? Dette har du rett på — Ung.no</a:t>
            </a:r>
            <a:endParaRPr lang="en-US">
              <a:latin typeface="Aptos"/>
            </a:endParaRPr>
          </a:p>
          <a:p>
            <a:r>
              <a:rPr lang="nb-NO" u="sng">
                <a:latin typeface="Aptos"/>
                <a:hlinkClick r:id="rId3"/>
              </a:rPr>
              <a:t>Tips til foreldre og foresatte | Utdanning.no</a:t>
            </a:r>
            <a:endParaRPr lang="en-US">
              <a:latin typeface="Aptos"/>
            </a:endParaRPr>
          </a:p>
          <a:p>
            <a:r>
              <a:rPr lang="nb-NO" u="sng">
                <a:latin typeface="Aptos"/>
                <a:hlinkClick r:id="rId4"/>
              </a:rPr>
              <a:t>Funksjonsnedsettelser — Ung.no</a:t>
            </a:r>
            <a:endParaRPr lang="en-US">
              <a:latin typeface="Aptos"/>
            </a:endParaRPr>
          </a:p>
          <a:p>
            <a:r>
              <a:rPr lang="nb-NO" u="sng">
                <a:latin typeface="Aptos"/>
                <a:hlinkClick r:id="rId5"/>
              </a:rPr>
              <a:t>Kontakt oss - nav.no</a:t>
            </a:r>
            <a:endParaRPr lang="en-US">
              <a:latin typeface="Aptos"/>
            </a:endParaRPr>
          </a:p>
          <a:p>
            <a:r>
              <a:rPr lang="nb-NO" u="sng">
                <a:latin typeface="Aptos"/>
                <a:hlinkClick r:id="rId6"/>
              </a:rPr>
              <a:t>Skriv til oss om familie og barn - nav.no</a:t>
            </a:r>
            <a:endParaRPr lang="en-US">
              <a:latin typeface="Aptos"/>
            </a:endParaRPr>
          </a:p>
          <a:p>
            <a:r>
              <a:rPr lang="nb-NO" u="sng">
                <a:latin typeface="Aptos"/>
                <a:hlinkClick r:id="rId7"/>
              </a:rPr>
              <a:t>Pleiepenger for sykt barn - nav.no</a:t>
            </a:r>
            <a:endParaRPr lang="en-US">
              <a:latin typeface="Aptos"/>
            </a:endParaRPr>
          </a:p>
          <a:p>
            <a:r>
              <a:rPr lang="nb-NO" u="sng">
                <a:latin typeface="Aptos"/>
                <a:hlinkClick r:id="rId8"/>
              </a:rPr>
              <a:t>Nedsatt funksjonsevne</a:t>
            </a:r>
            <a:endParaRPr lang="en-US">
              <a:latin typeface="Aptos"/>
            </a:endParaRPr>
          </a:p>
          <a:p>
            <a:r>
              <a:rPr lang="nb-NO" u="sng">
                <a:latin typeface="Aptos"/>
                <a:hlinkClick r:id="rId9"/>
              </a:rPr>
              <a:t>Lov om arbeidsmiljø, arbeidstid og stillingsvern mv. (arbeidsmiljøloven) - Kapittel 12. Rett til permisjon - Lovdata</a:t>
            </a:r>
            <a:endParaRPr lang="en-US">
              <a:latin typeface="Aptos"/>
            </a:endParaRPr>
          </a:p>
          <a:p>
            <a:r>
              <a:rPr lang="nb-NO">
                <a:ea typeface="+mn-lt"/>
                <a:cs typeface="+mn-lt"/>
                <a:hlinkClick r:id="rId10"/>
              </a:rPr>
              <a:t>Barn og unge med habiliteringsbehov – Veileder.pdf</a:t>
            </a:r>
            <a:endParaRPr lang="nb-NO" u="sng">
              <a:latin typeface="Aptos"/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87406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683FEE7-0C07-740C-03F3-FCF58BC4C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C63FE45-AC07-31CD-808C-171E56372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21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76D1089-7AE2-2F67-873B-60C87298F70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461647"/>
            <a:ext cx="10363200" cy="609528"/>
          </a:xfrm>
        </p:spPr>
        <p:txBody>
          <a:bodyPr>
            <a:normAutofit fontScale="90000"/>
          </a:bodyPr>
          <a:lstStyle/>
          <a:p>
            <a:r>
              <a:rPr lang="en-US" err="1">
                <a:ea typeface="Calibri"/>
                <a:cs typeface="Calibri"/>
              </a:rPr>
              <a:t>Fortsettelse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lenker</a:t>
            </a:r>
            <a:endParaRPr lang="en-US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1DE2B9-B054-91CB-E8A5-8BEF17FA25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177123"/>
            <a:ext cx="10363200" cy="463846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Ny ungdomsgaranti i Nav - nav.no</a:t>
            </a:r>
          </a:p>
          <a:p>
            <a:r>
              <a:rPr lang="en-US" dirty="0">
                <a:ea typeface="+mn-lt"/>
                <a:cs typeface="+mn-lt"/>
                <a:hlinkClick r:id="rId3"/>
              </a:rPr>
              <a:t>Trenger hjelp til å komme i jobb - nav.no</a:t>
            </a:r>
          </a:p>
          <a:p>
            <a:r>
              <a:rPr lang="en-US" dirty="0">
                <a:ea typeface="+mn-lt"/>
                <a:cs typeface="+mn-lt"/>
                <a:hlinkClick r:id="rId4"/>
              </a:rPr>
              <a:t>Trenger tilrettelegging på jobb eller i utdanning - nav.no</a:t>
            </a:r>
          </a:p>
          <a:p>
            <a:r>
              <a:rPr lang="en-US" dirty="0">
                <a:ea typeface="+mn-lt"/>
                <a:cs typeface="+mn-lt"/>
                <a:hlinkClick r:id="rId5"/>
              </a:rPr>
              <a:t>Arbeid med støtte - nav.no</a:t>
            </a:r>
          </a:p>
          <a:p>
            <a:r>
              <a:rPr lang="en-US" dirty="0">
                <a:ea typeface="+mn-lt"/>
                <a:cs typeface="+mn-lt"/>
                <a:hlinkClick r:id="rId6"/>
              </a:rPr>
              <a:t>Karriereveiledning | Karriereveiledning.no</a:t>
            </a:r>
          </a:p>
          <a:p>
            <a:r>
              <a:rPr lang="nb-NO" sz="2400" dirty="0">
                <a:ea typeface="+mn-lt"/>
                <a:cs typeface="+mn-lt"/>
                <a:hlinkClick r:id="rId7"/>
              </a:rPr>
              <a:t>Rundskriv om skyss | udir.no</a:t>
            </a:r>
            <a:endParaRPr lang="nb-NO" sz="2400" dirty="0">
              <a:ea typeface="+mn-lt"/>
              <a:cs typeface="+mn-lt"/>
            </a:endParaRPr>
          </a:p>
          <a:p>
            <a:r>
              <a:rPr lang="nb-NO" sz="2400" dirty="0">
                <a:ea typeface="+mn-lt"/>
                <a:cs typeface="+mn-lt"/>
                <a:hlinkClick r:id="rId8"/>
              </a:rPr>
              <a:t>Dekke reiser til </a:t>
            </a:r>
            <a:r>
              <a:rPr lang="nb-NO" dirty="0">
                <a:ea typeface="+mn-lt"/>
                <a:cs typeface="+mn-lt"/>
                <a:hlinkClick r:id="rId8"/>
              </a:rPr>
              <a:t>behandling</a:t>
            </a:r>
            <a:r>
              <a:rPr lang="nb-NO" sz="2400" dirty="0">
                <a:ea typeface="+mn-lt"/>
                <a:cs typeface="+mn-lt"/>
                <a:hlinkClick r:id="rId8"/>
              </a:rPr>
              <a:t> - Helsenorge</a:t>
            </a:r>
            <a:endParaRPr lang="nb-NO" sz="2400" dirty="0">
              <a:ea typeface="Calibri"/>
              <a:cs typeface="Calibri"/>
            </a:endParaRPr>
          </a:p>
          <a:p>
            <a:r>
              <a:rPr lang="nb-NO" dirty="0">
                <a:ea typeface="+mn-lt"/>
                <a:cs typeface="+mn-lt"/>
                <a:hlinkClick r:id="rId9"/>
              </a:rPr>
              <a:t>Bil og spesialutstyr - nav.no</a:t>
            </a:r>
            <a:endParaRPr lang="nb-NO" dirty="0">
              <a:ea typeface="+mn-lt"/>
              <a:cs typeface="+mn-lt"/>
            </a:endParaRPr>
          </a:p>
          <a:p>
            <a:r>
              <a:rPr lang="en-US">
                <a:ea typeface="+mn-lt"/>
                <a:cs typeface="+mn-lt"/>
                <a:hlinkClick r:id="rId10"/>
              </a:rPr>
              <a:t>Arbeidsavklarings­penger (AAP) - nav.no</a:t>
            </a:r>
          </a:p>
          <a:p>
            <a:r>
              <a:rPr lang="en-US">
                <a:ea typeface="+mn-lt"/>
                <a:cs typeface="+mn-lt"/>
                <a:hlinkClick r:id="rId11"/>
              </a:rPr>
              <a:t>Dagpenger - nav.no</a:t>
            </a:r>
            <a:endParaRPr lang="en-US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12670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48A4AA-0CD5-DDB6-6213-A6EDF488A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74FDF80-9F78-FB95-11F2-4CE3C6723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3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C310CD-B319-1900-C0A7-F1FDB4CFE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367439"/>
            <a:ext cx="10363200" cy="866588"/>
          </a:xfrm>
        </p:spPr>
        <p:txBody>
          <a:bodyPr/>
          <a:lstStyle/>
          <a:p>
            <a:r>
              <a:rPr lang="en-US" err="1">
                <a:ea typeface="Calibri"/>
                <a:cs typeface="Calibri"/>
              </a:rPr>
              <a:t>Grunnleggende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navigering</a:t>
            </a:r>
            <a:endParaRPr lang="en-US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733034C-9A68-CC82-E7EE-3C2EB33B58D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464409"/>
            <a:ext cx="10363200" cy="426109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err="1">
                <a:ea typeface="Calibri"/>
                <a:cs typeface="Calibri"/>
              </a:rPr>
              <a:t>Utgangspunkt</a:t>
            </a:r>
            <a:endParaRPr lang="en-US" b="1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Diagnoseinformasjon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tilstand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faktisk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situasjon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behov</a:t>
            </a:r>
            <a:endParaRPr lang="en-US">
              <a:ea typeface="Calibri"/>
              <a:cs typeface="Calibri"/>
            </a:endParaRPr>
          </a:p>
          <a:p>
            <a:pPr marL="0" indent="0">
              <a:buNone/>
            </a:pPr>
            <a:endParaRPr lang="en-US">
              <a:ea typeface="Calibri"/>
              <a:cs typeface="Calibri"/>
            </a:endParaRPr>
          </a:p>
          <a:p>
            <a:r>
              <a:rPr lang="en-US" b="1" err="1">
                <a:ea typeface="Calibri"/>
                <a:cs typeface="Calibri"/>
              </a:rPr>
              <a:t>Kommunikasjon</a:t>
            </a:r>
            <a:r>
              <a:rPr lang="en-US" b="1">
                <a:ea typeface="Calibri"/>
                <a:cs typeface="Calibri"/>
              </a:rPr>
              <a:t> </a:t>
            </a:r>
            <a:r>
              <a:rPr lang="en-US" b="1" err="1">
                <a:ea typeface="Calibri"/>
                <a:cs typeface="Calibri"/>
              </a:rPr>
              <a:t>og</a:t>
            </a:r>
            <a:r>
              <a:rPr lang="en-US" b="1">
                <a:ea typeface="Calibri"/>
                <a:cs typeface="Calibri"/>
              </a:rPr>
              <a:t> </a:t>
            </a:r>
            <a:r>
              <a:rPr lang="en-US" b="1" err="1">
                <a:ea typeface="Calibri"/>
                <a:cs typeface="Calibri"/>
              </a:rPr>
              <a:t>informasjon</a:t>
            </a:r>
            <a:endParaRPr lang="en-US" b="1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Utredning</a:t>
            </a:r>
            <a:r>
              <a:rPr lang="en-US">
                <a:ea typeface="Calibri"/>
                <a:cs typeface="Calibri"/>
              </a:rPr>
              <a:t> av </a:t>
            </a:r>
            <a:r>
              <a:rPr lang="en-US" err="1">
                <a:ea typeface="Calibri"/>
                <a:cs typeface="Calibri"/>
              </a:rPr>
              <a:t>tiltak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tjenester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eller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støtteordninger</a:t>
            </a:r>
            <a:r>
              <a:rPr lang="en-US">
                <a:ea typeface="Calibri"/>
                <a:cs typeface="Calibri"/>
              </a:rPr>
              <a:t>, </a:t>
            </a:r>
            <a:r>
              <a:rPr lang="en-US" err="1">
                <a:ea typeface="Calibri"/>
                <a:cs typeface="Calibri"/>
              </a:rPr>
              <a:t>søknader</a:t>
            </a:r>
          </a:p>
          <a:p>
            <a:endParaRPr lang="en-US">
              <a:ea typeface="Calibri"/>
              <a:cs typeface="Calibri"/>
            </a:endParaRPr>
          </a:p>
          <a:p>
            <a:r>
              <a:rPr lang="en-US" b="1" err="1">
                <a:ea typeface="Calibri"/>
                <a:cs typeface="Calibri"/>
              </a:rPr>
              <a:t>Iverksetting</a:t>
            </a:r>
            <a:endParaRPr lang="en-US" b="1">
              <a:ea typeface="Calibri"/>
              <a:cs typeface="Calibri"/>
            </a:endParaRPr>
          </a:p>
          <a:p>
            <a:r>
              <a:rPr lang="en-US" err="1">
                <a:ea typeface="Calibri"/>
                <a:cs typeface="Calibri"/>
              </a:rPr>
              <a:t>Vedtak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Ytelser</a:t>
            </a:r>
            <a:r>
              <a:rPr lang="en-US">
                <a:ea typeface="Calibri"/>
                <a:cs typeface="Calibri"/>
              </a:rPr>
              <a:t>. Annen </a:t>
            </a:r>
            <a:r>
              <a:rPr lang="en-US" err="1">
                <a:ea typeface="Calibri"/>
                <a:cs typeface="Calibri"/>
              </a:rPr>
              <a:t>bistand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eller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tiltak</a:t>
            </a:r>
            <a:endParaRPr lang="en-US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20455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E1D7BE5-F982-E925-3FEB-34D52B504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CECCB557-3535-DAEB-1B15-8C390DC3F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4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1E9422A5-8033-8483-9211-D3C63E187E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863" y="178490"/>
            <a:ext cx="10363200" cy="586441"/>
          </a:xfrm>
        </p:spPr>
        <p:txBody>
          <a:bodyPr>
            <a:normAutofit fontScale="90000"/>
          </a:bodyPr>
          <a:lstStyle/>
          <a:p>
            <a:r>
              <a:rPr lang="nb-NO">
                <a:ea typeface="Calibri"/>
                <a:cs typeface="Calibri"/>
              </a:rPr>
              <a:t> En likeverdig trekant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E392ACF-14DA-38EA-0A0B-DA12053809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047378"/>
            <a:ext cx="10363200" cy="49498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/>
          </a:p>
          <a:p>
            <a:endParaRPr lang="nb-NO">
              <a:ea typeface="Calibri"/>
              <a:cs typeface="Calibri"/>
            </a:endParaRPr>
          </a:p>
          <a:p>
            <a:endParaRPr lang="nb-NO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>
                <a:ea typeface="Calibri"/>
                <a:cs typeface="Calibri"/>
              </a:rPr>
              <a:t>                            </a:t>
            </a:r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67BB7E30-E77A-1771-5739-FBFF2AC259B0}"/>
              </a:ext>
            </a:extLst>
          </p:cNvPr>
          <p:cNvCxnSpPr/>
          <p:nvPr/>
        </p:nvCxnSpPr>
        <p:spPr>
          <a:xfrm flipV="1">
            <a:off x="3487272" y="4995581"/>
            <a:ext cx="5026955" cy="44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D2298F51-AD91-B842-2798-DCFA0EC0CDB5}"/>
              </a:ext>
            </a:extLst>
          </p:cNvPr>
          <p:cNvSpPr/>
          <p:nvPr/>
        </p:nvSpPr>
        <p:spPr>
          <a:xfrm>
            <a:off x="4471103" y="841778"/>
            <a:ext cx="2739925" cy="1024562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(Lokale) Fagpersoner.</a:t>
            </a:r>
            <a:endParaRPr lang="nb-NO">
              <a:solidFill>
                <a:schemeClr val="tx1"/>
              </a:solidFill>
              <a:ea typeface="Calibri"/>
              <a:cs typeface="Calibri"/>
            </a:endParaRPr>
          </a:p>
          <a:p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Egne systemer. Samarbeidspartnere Fagnettverk.</a:t>
            </a:r>
            <a:endParaRPr lang="nb-NO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D1AD064C-00FE-8F12-8919-DDF3E4745137}"/>
              </a:ext>
            </a:extLst>
          </p:cNvPr>
          <p:cNvSpPr/>
          <p:nvPr/>
        </p:nvSpPr>
        <p:spPr>
          <a:xfrm>
            <a:off x="8839260" y="4445374"/>
            <a:ext cx="2795808" cy="11609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TRS. Veiledning. Sjeldenfeltet.</a:t>
            </a:r>
            <a:endParaRPr lang="nb-NO">
              <a:solidFill>
                <a:schemeClr val="tx1"/>
              </a:solidFill>
            </a:endParaRPr>
          </a:p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Kompetansemiljøer.</a:t>
            </a:r>
          </a:p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 Forskning. Klinikker. </a:t>
            </a: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AFE82358-027F-5C46-9E9B-68698D482A61}"/>
              </a:ext>
            </a:extLst>
          </p:cNvPr>
          <p:cNvSpPr/>
          <p:nvPr/>
        </p:nvSpPr>
        <p:spPr>
          <a:xfrm>
            <a:off x="576544" y="4296896"/>
            <a:ext cx="2718546" cy="15083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Menneskene dette gjelder. Foreninger. Grupper. Likepersoner. Ressurser. Utfordringer.</a:t>
            </a:r>
          </a:p>
        </p:txBody>
      </p: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45DC7077-F4DF-99BD-BB69-D738BF8858C3}"/>
              </a:ext>
            </a:extLst>
          </p:cNvPr>
          <p:cNvCxnSpPr/>
          <p:nvPr/>
        </p:nvCxnSpPr>
        <p:spPr>
          <a:xfrm>
            <a:off x="5897571" y="1930171"/>
            <a:ext cx="2919734" cy="24706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0F00DC2E-1DE5-D716-A73E-1B22EB803BFA}"/>
              </a:ext>
            </a:extLst>
          </p:cNvPr>
          <p:cNvCxnSpPr/>
          <p:nvPr/>
        </p:nvCxnSpPr>
        <p:spPr>
          <a:xfrm flipH="1">
            <a:off x="3129803" y="1912844"/>
            <a:ext cx="2559423" cy="22703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7C3EAF56-872F-38DA-9F4E-A46451569E31}"/>
              </a:ext>
            </a:extLst>
          </p:cNvPr>
          <p:cNvSpPr txBox="1"/>
          <p:nvPr/>
        </p:nvSpPr>
        <p:spPr>
          <a:xfrm>
            <a:off x="4288619" y="2148490"/>
            <a:ext cx="3101786" cy="255454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b-NO" sz="3200">
                <a:ea typeface="Calibri"/>
                <a:cs typeface="Calibri"/>
              </a:rPr>
              <a:t>Økt </a:t>
            </a:r>
          </a:p>
          <a:p>
            <a:pPr algn="ctr"/>
            <a:r>
              <a:rPr lang="nb-NO" sz="3200">
                <a:ea typeface="Calibri"/>
                <a:cs typeface="Calibri"/>
              </a:rPr>
              <a:t>individuell </a:t>
            </a:r>
          </a:p>
          <a:p>
            <a:pPr algn="ctr"/>
            <a:r>
              <a:rPr lang="nb-NO" sz="3200">
                <a:ea typeface="Calibri"/>
                <a:cs typeface="Calibri"/>
              </a:rPr>
              <a:t>og samlet forståelse og helsekompetanse</a:t>
            </a:r>
            <a:endParaRPr lang="nb-NO">
              <a:ea typeface="Calibri"/>
              <a:cs typeface="Calibri"/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36266FA-2956-0EFF-723D-587F7E74707C}"/>
              </a:ext>
            </a:extLst>
          </p:cNvPr>
          <p:cNvSpPr txBox="1"/>
          <p:nvPr/>
        </p:nvSpPr>
        <p:spPr>
          <a:xfrm rot="-2400000">
            <a:off x="3096881" y="2594538"/>
            <a:ext cx="162261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800">
                <a:ea typeface="Calibri"/>
                <a:cs typeface="Calibri"/>
              </a:rPr>
              <a:t>Kunnskap</a:t>
            </a:r>
            <a:endParaRPr lang="nb-NO" sz="2800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05E6D8EF-B9FD-957A-78C5-C47205820DB0}"/>
              </a:ext>
            </a:extLst>
          </p:cNvPr>
          <p:cNvSpPr txBox="1"/>
          <p:nvPr/>
        </p:nvSpPr>
        <p:spPr>
          <a:xfrm rot="2340000">
            <a:off x="6986608" y="289471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800">
                <a:ea typeface="Calibri"/>
                <a:cs typeface="Calibri"/>
              </a:rPr>
              <a:t>Samarbeid</a:t>
            </a:r>
            <a:endParaRPr lang="nb-NO" sz="280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50A6FAB9-5D69-8917-0157-2B71581487DB}"/>
              </a:ext>
            </a:extLst>
          </p:cNvPr>
          <p:cNvSpPr txBox="1"/>
          <p:nvPr/>
        </p:nvSpPr>
        <p:spPr>
          <a:xfrm>
            <a:off x="4472407" y="533835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800">
                <a:ea typeface="Calibri"/>
                <a:cs typeface="Calibri"/>
              </a:rPr>
              <a:t>Kommunikasjon</a:t>
            </a:r>
            <a:endParaRPr lang="nb-NO" sz="2800"/>
          </a:p>
        </p:txBody>
      </p:sp>
    </p:spTree>
    <p:extLst>
      <p:ext uri="{BB962C8B-B14F-4D97-AF65-F5344CB8AC3E}">
        <p14:creationId xmlns:p14="http://schemas.microsoft.com/office/powerpoint/2010/main" val="42499129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BD2554-3187-8256-7B5B-5DB61BD8C3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05C62DEA-69D5-9BE9-215B-419369E7F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750FFB25-01FE-DD7E-5CD0-2BAA63291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5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54F742B7-D9DA-F644-44C7-54CE6B435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371" y="366059"/>
            <a:ext cx="10363200" cy="586441"/>
          </a:xfrm>
        </p:spPr>
        <p:txBody>
          <a:bodyPr>
            <a:normAutofit fontScale="90000"/>
          </a:bodyPr>
          <a:lstStyle/>
          <a:p>
            <a:r>
              <a:rPr lang="nb-NO">
                <a:ea typeface="Calibri"/>
                <a:cs typeface="Calibri"/>
              </a:rPr>
              <a:t> En likeverdig trekant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85CB69A-D52C-465F-BD7A-B3EC83834BB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047378"/>
            <a:ext cx="10363200" cy="49498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/>
          </a:p>
          <a:p>
            <a:endParaRPr lang="nb-NO">
              <a:ea typeface="Calibri"/>
              <a:cs typeface="Calibri"/>
            </a:endParaRPr>
          </a:p>
          <a:p>
            <a:endParaRPr lang="nb-NO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>
                <a:ea typeface="Calibri"/>
                <a:cs typeface="Calibri"/>
              </a:rPr>
              <a:t>                            </a:t>
            </a:r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E6A42A02-E1B4-96D9-2759-1D3F66890059}"/>
              </a:ext>
            </a:extLst>
          </p:cNvPr>
          <p:cNvCxnSpPr/>
          <p:nvPr/>
        </p:nvCxnSpPr>
        <p:spPr>
          <a:xfrm flipV="1">
            <a:off x="3487272" y="4995581"/>
            <a:ext cx="5026955" cy="44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E12CF7D6-B5E4-C64E-7B4F-6A5BCCDAB930}"/>
              </a:ext>
            </a:extLst>
          </p:cNvPr>
          <p:cNvSpPr/>
          <p:nvPr/>
        </p:nvSpPr>
        <p:spPr>
          <a:xfrm>
            <a:off x="4459380" y="1052793"/>
            <a:ext cx="2763371" cy="813547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SKOLE/ARBEIDSGIVER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37483809-34E6-10E5-D3F6-29C4199A4F14}"/>
              </a:ext>
            </a:extLst>
          </p:cNvPr>
          <p:cNvSpPr/>
          <p:nvPr/>
        </p:nvSpPr>
        <p:spPr>
          <a:xfrm>
            <a:off x="8839260" y="4445374"/>
            <a:ext cx="2795808" cy="11609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HELSEPERSONELL</a:t>
            </a:r>
            <a:endParaRPr lang="nb-NO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B372DCA6-2B86-0EAE-4513-18E703217B3B}"/>
              </a:ext>
            </a:extLst>
          </p:cNvPr>
          <p:cNvSpPr/>
          <p:nvPr/>
        </p:nvSpPr>
        <p:spPr>
          <a:xfrm>
            <a:off x="576544" y="4296896"/>
            <a:ext cx="2718546" cy="15083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DEG</a:t>
            </a:r>
          </a:p>
        </p:txBody>
      </p: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480417D0-8F74-CC4A-F5F3-ACAAE0881BB0}"/>
              </a:ext>
            </a:extLst>
          </p:cNvPr>
          <p:cNvCxnSpPr/>
          <p:nvPr/>
        </p:nvCxnSpPr>
        <p:spPr>
          <a:xfrm>
            <a:off x="5897571" y="1930171"/>
            <a:ext cx="2919734" cy="24706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C57B4E72-414B-D35D-E9A6-B9059AFB3278}"/>
              </a:ext>
            </a:extLst>
          </p:cNvPr>
          <p:cNvCxnSpPr/>
          <p:nvPr/>
        </p:nvCxnSpPr>
        <p:spPr>
          <a:xfrm flipH="1">
            <a:off x="3129803" y="1912844"/>
            <a:ext cx="2559423" cy="22703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8CDD36F1-69C0-21FA-4271-E25C63A7165D}"/>
              </a:ext>
            </a:extLst>
          </p:cNvPr>
          <p:cNvSpPr txBox="1"/>
          <p:nvPr/>
        </p:nvSpPr>
        <p:spPr>
          <a:xfrm>
            <a:off x="4405850" y="2875321"/>
            <a:ext cx="3101786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b-NO" sz="3200">
                <a:ea typeface="Calibri"/>
                <a:cs typeface="Calibri"/>
              </a:rPr>
              <a:t>SYKEPENGER</a:t>
            </a:r>
          </a:p>
          <a:p>
            <a:pPr algn="ctr"/>
            <a:r>
              <a:rPr lang="nb-NO" sz="3200">
                <a:ea typeface="Calibri"/>
                <a:cs typeface="Calibri"/>
              </a:rPr>
              <a:t>STØNAD VED BARNS SYKDOM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79A656CD-84B3-E844-C63E-C3A46482C6B6}"/>
              </a:ext>
            </a:extLst>
          </p:cNvPr>
          <p:cNvSpPr txBox="1"/>
          <p:nvPr/>
        </p:nvSpPr>
        <p:spPr>
          <a:xfrm rot="-2400000">
            <a:off x="3096881" y="2594538"/>
            <a:ext cx="162261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800">
                <a:ea typeface="Calibri"/>
                <a:cs typeface="Calibri"/>
              </a:rPr>
              <a:t>Kunnskap</a:t>
            </a:r>
            <a:endParaRPr lang="nb-NO" sz="2800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F7857894-5D7B-F00E-65A5-180745F7CAF0}"/>
              </a:ext>
            </a:extLst>
          </p:cNvPr>
          <p:cNvSpPr txBox="1"/>
          <p:nvPr/>
        </p:nvSpPr>
        <p:spPr>
          <a:xfrm rot="2340000">
            <a:off x="6986608" y="289471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800">
                <a:ea typeface="Calibri"/>
                <a:cs typeface="Calibri"/>
              </a:rPr>
              <a:t>Samarbeid</a:t>
            </a:r>
            <a:endParaRPr lang="nb-NO" sz="280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07691F34-28F5-864B-6479-3D67AF13E333}"/>
              </a:ext>
            </a:extLst>
          </p:cNvPr>
          <p:cNvSpPr txBox="1"/>
          <p:nvPr/>
        </p:nvSpPr>
        <p:spPr>
          <a:xfrm>
            <a:off x="4472407" y="533835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800">
                <a:ea typeface="Calibri"/>
                <a:cs typeface="Calibri"/>
              </a:rPr>
              <a:t>Kommunikasjon</a:t>
            </a:r>
            <a:endParaRPr lang="nb-NO" sz="2800"/>
          </a:p>
        </p:txBody>
      </p:sp>
    </p:spTree>
    <p:extLst>
      <p:ext uri="{BB962C8B-B14F-4D97-AF65-F5344CB8AC3E}">
        <p14:creationId xmlns:p14="http://schemas.microsoft.com/office/powerpoint/2010/main" val="3747630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CFE0597-96C8-B435-99D3-2105DE986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A0512A1-2F46-F8BA-0A86-ECC04BF80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6</a:t>
            </a:fld>
            <a:endParaRPr lang="nb-NO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0353ED4-01E5-AFB4-7840-F2015B4CDB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25415" y="367439"/>
            <a:ext cx="10363200" cy="866588"/>
          </a:xfrm>
        </p:spPr>
        <p:txBody>
          <a:bodyPr/>
          <a:lstStyle/>
          <a:p>
            <a:r>
              <a:rPr lang="en-US" err="1">
                <a:ea typeface="Calibri"/>
                <a:cs typeface="Calibri"/>
              </a:rPr>
              <a:t>Stønader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ved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sykdom</a:t>
            </a:r>
            <a:r>
              <a:rPr lang="en-US">
                <a:ea typeface="Calibri"/>
                <a:cs typeface="Calibri"/>
              </a:rPr>
              <a:t>. </a:t>
            </a:r>
            <a:r>
              <a:rPr lang="en-US" err="1">
                <a:ea typeface="Calibri"/>
                <a:cs typeface="Calibri"/>
              </a:rPr>
              <a:t>Vilkår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og</a:t>
            </a:r>
            <a:r>
              <a:rPr lang="en-US">
                <a:ea typeface="Calibri"/>
                <a:cs typeface="Calibri"/>
              </a:rPr>
              <a:t> </a:t>
            </a:r>
            <a:r>
              <a:rPr lang="en-US" err="1">
                <a:ea typeface="Calibri"/>
                <a:cs typeface="Calibri"/>
              </a:rPr>
              <a:t>ytelser</a:t>
            </a:r>
            <a:endParaRPr lang="en-US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DABF89-C7F6-DB46-68B7-AEDB28EB6F0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405793"/>
            <a:ext cx="10363200" cy="463623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b="1" dirty="0" err="1">
                <a:ea typeface="Calibri"/>
                <a:cs typeface="Calibri"/>
              </a:rPr>
              <a:t>Lovtekst</a:t>
            </a:r>
            <a:r>
              <a:rPr lang="en-US" b="1" dirty="0">
                <a:ea typeface="Calibri"/>
                <a:cs typeface="Calibri"/>
              </a:rPr>
              <a:t>: </a:t>
            </a:r>
            <a:endParaRPr lang="en-US" b="1" dirty="0"/>
          </a:p>
          <a:p>
            <a:r>
              <a:rPr lang="en-US" dirty="0" err="1">
                <a:ea typeface="+mn-lt"/>
                <a:cs typeface="+mn-lt"/>
                <a:hlinkClick r:id="rId3"/>
              </a:rPr>
              <a:t>Rundskriv</a:t>
            </a:r>
            <a:r>
              <a:rPr lang="en-US" dirty="0">
                <a:ea typeface="+mn-lt"/>
                <a:cs typeface="+mn-lt"/>
                <a:hlinkClick r:id="rId3"/>
              </a:rPr>
              <a:t> </a:t>
            </a:r>
            <a:r>
              <a:rPr lang="en-US" dirty="0" err="1">
                <a:ea typeface="+mn-lt"/>
                <a:cs typeface="+mn-lt"/>
                <a:hlinkClick r:id="rId3"/>
              </a:rPr>
              <a:t>til</a:t>
            </a:r>
            <a:r>
              <a:rPr lang="en-US" dirty="0">
                <a:ea typeface="+mn-lt"/>
                <a:cs typeface="+mn-lt"/>
                <a:hlinkClick r:id="rId3"/>
              </a:rPr>
              <a:t> </a:t>
            </a:r>
            <a:r>
              <a:rPr lang="en-US" dirty="0" err="1">
                <a:ea typeface="+mn-lt"/>
                <a:cs typeface="+mn-lt"/>
                <a:hlinkClick r:id="rId3"/>
              </a:rPr>
              <a:t>ftrl</a:t>
            </a:r>
            <a:r>
              <a:rPr lang="en-US" dirty="0">
                <a:ea typeface="+mn-lt"/>
                <a:cs typeface="+mn-lt"/>
                <a:hlinkClick r:id="rId3"/>
              </a:rPr>
              <a:t> </a:t>
            </a:r>
            <a:r>
              <a:rPr lang="en-US" dirty="0" err="1">
                <a:ea typeface="+mn-lt"/>
                <a:cs typeface="+mn-lt"/>
                <a:hlinkClick r:id="rId3"/>
              </a:rPr>
              <a:t>kap</a:t>
            </a:r>
            <a:r>
              <a:rPr lang="en-US" dirty="0">
                <a:ea typeface="+mn-lt"/>
                <a:cs typeface="+mn-lt"/>
                <a:hlinkClick r:id="rId3"/>
              </a:rPr>
              <a:t> 9 – </a:t>
            </a:r>
            <a:r>
              <a:rPr lang="en-US" dirty="0" err="1">
                <a:ea typeface="+mn-lt"/>
                <a:cs typeface="+mn-lt"/>
                <a:hlinkClick r:id="rId3"/>
              </a:rPr>
              <a:t>Stønad</a:t>
            </a:r>
            <a:r>
              <a:rPr lang="en-US" dirty="0">
                <a:ea typeface="+mn-lt"/>
                <a:cs typeface="+mn-lt"/>
                <a:hlinkClick r:id="rId3"/>
              </a:rPr>
              <a:t> </a:t>
            </a:r>
            <a:r>
              <a:rPr lang="en-US" dirty="0" err="1">
                <a:ea typeface="+mn-lt"/>
                <a:cs typeface="+mn-lt"/>
                <a:hlinkClick r:id="rId3"/>
              </a:rPr>
              <a:t>ved</a:t>
            </a:r>
            <a:r>
              <a:rPr lang="en-US" dirty="0">
                <a:ea typeface="+mn-lt"/>
                <a:cs typeface="+mn-lt"/>
                <a:hlinkClick r:id="rId3"/>
              </a:rPr>
              <a:t> barns og </a:t>
            </a:r>
            <a:r>
              <a:rPr lang="en-US" dirty="0" err="1">
                <a:ea typeface="+mn-lt"/>
                <a:cs typeface="+mn-lt"/>
                <a:hlinkClick r:id="rId3"/>
              </a:rPr>
              <a:t>andre</a:t>
            </a:r>
            <a:r>
              <a:rPr lang="en-US" dirty="0">
                <a:ea typeface="+mn-lt"/>
                <a:cs typeface="+mn-lt"/>
                <a:hlinkClick r:id="rId3"/>
              </a:rPr>
              <a:t> </a:t>
            </a:r>
            <a:r>
              <a:rPr lang="en-US" dirty="0" err="1">
                <a:ea typeface="+mn-lt"/>
                <a:cs typeface="+mn-lt"/>
                <a:hlinkClick r:id="rId3"/>
              </a:rPr>
              <a:t>nærståendes</a:t>
            </a:r>
            <a:r>
              <a:rPr lang="en-US" dirty="0">
                <a:ea typeface="+mn-lt"/>
                <a:cs typeface="+mn-lt"/>
                <a:hlinkClick r:id="rId3"/>
              </a:rPr>
              <a:t> </a:t>
            </a:r>
            <a:r>
              <a:rPr lang="en-US" dirty="0" err="1">
                <a:ea typeface="+mn-lt"/>
                <a:cs typeface="+mn-lt"/>
                <a:hlinkClick r:id="rId3"/>
              </a:rPr>
              <a:t>sykdom</a:t>
            </a:r>
            <a:r>
              <a:rPr lang="en-US" dirty="0">
                <a:ea typeface="+mn-lt"/>
                <a:cs typeface="+mn-lt"/>
                <a:hlinkClick r:id="rId3"/>
              </a:rPr>
              <a:t> - </a:t>
            </a:r>
            <a:r>
              <a:rPr lang="en-US" dirty="0" err="1">
                <a:ea typeface="+mn-lt"/>
                <a:cs typeface="+mn-lt"/>
                <a:hlinkClick r:id="rId3"/>
              </a:rPr>
              <a:t>Lovdata</a:t>
            </a:r>
            <a:endParaRPr lang="en-US" dirty="0"/>
          </a:p>
          <a:p>
            <a:r>
              <a:rPr lang="en-US" b="1" dirty="0" err="1">
                <a:ea typeface="Calibri"/>
                <a:cs typeface="Calibri"/>
              </a:rPr>
              <a:t>Sentrale</a:t>
            </a:r>
            <a:r>
              <a:rPr lang="en-US" b="1" dirty="0">
                <a:ea typeface="Calibri"/>
                <a:cs typeface="Calibri"/>
              </a:rPr>
              <a:t> </a:t>
            </a:r>
            <a:r>
              <a:rPr lang="en-US" b="1" dirty="0" err="1">
                <a:ea typeface="Calibri"/>
                <a:cs typeface="Calibri"/>
              </a:rPr>
              <a:t>aktører</a:t>
            </a:r>
            <a:r>
              <a:rPr lang="en-US" b="1" dirty="0">
                <a:ea typeface="Calibri"/>
                <a:cs typeface="Calibri"/>
              </a:rPr>
              <a:t>:</a:t>
            </a:r>
            <a:r>
              <a:rPr lang="en-US" dirty="0">
                <a:ea typeface="Calibri"/>
                <a:cs typeface="Calibri"/>
              </a:rPr>
              <a:t> </a:t>
            </a:r>
          </a:p>
          <a:p>
            <a:r>
              <a:rPr lang="en-US" dirty="0">
                <a:ea typeface="Calibri"/>
                <a:cs typeface="Calibri"/>
              </a:rPr>
              <a:t>NAV: </a:t>
            </a:r>
            <a:r>
              <a:rPr lang="en-US" dirty="0" err="1">
                <a:ea typeface="Calibri"/>
                <a:cs typeface="Calibri"/>
              </a:rPr>
              <a:t>vilkår</a:t>
            </a:r>
            <a:r>
              <a:rPr lang="en-US" dirty="0">
                <a:ea typeface="Calibri"/>
                <a:cs typeface="Calibri"/>
              </a:rPr>
              <a:t>, lover, </a:t>
            </a:r>
            <a:r>
              <a:rPr lang="en-US" dirty="0" err="1">
                <a:ea typeface="Calibri"/>
                <a:cs typeface="Calibri"/>
              </a:rPr>
              <a:t>vurderinger</a:t>
            </a:r>
            <a:r>
              <a:rPr lang="en-US" dirty="0">
                <a:ea typeface="Calibri"/>
                <a:cs typeface="Calibri"/>
              </a:rPr>
              <a:t>, </a:t>
            </a:r>
            <a:r>
              <a:rPr lang="en-US" dirty="0" err="1">
                <a:ea typeface="Calibri"/>
                <a:cs typeface="Calibri"/>
              </a:rPr>
              <a:t>vedtak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Spesialister</a:t>
            </a:r>
            <a:r>
              <a:rPr lang="en-US" dirty="0">
                <a:ea typeface="Calibri"/>
                <a:cs typeface="Calibri"/>
              </a:rPr>
              <a:t> I </a:t>
            </a:r>
            <a:r>
              <a:rPr lang="en-US" dirty="0" err="1">
                <a:ea typeface="Calibri"/>
                <a:cs typeface="Calibri"/>
              </a:rPr>
              <a:t>helsetjenesten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en-US" dirty="0" err="1">
                <a:ea typeface="Calibri"/>
                <a:cs typeface="Calibri"/>
              </a:rPr>
              <a:t>Dokumentasjon</a:t>
            </a:r>
            <a:r>
              <a:rPr lang="en-US" dirty="0">
                <a:ea typeface="Calibri"/>
                <a:cs typeface="Calibri"/>
              </a:rPr>
              <a:t> av </a:t>
            </a:r>
            <a:r>
              <a:rPr lang="en-US" dirty="0" err="1">
                <a:ea typeface="Calibri"/>
                <a:cs typeface="Calibri"/>
              </a:rPr>
              <a:t>behov</a:t>
            </a:r>
            <a:r>
              <a:rPr lang="en-US" dirty="0">
                <a:ea typeface="Calibri"/>
                <a:cs typeface="Calibri"/>
              </a:rPr>
              <a:t> for </a:t>
            </a:r>
            <a:r>
              <a:rPr lang="en-US" dirty="0" err="1">
                <a:ea typeface="Calibri"/>
                <a:cs typeface="Calibri"/>
              </a:rPr>
              <a:t>pleie</a:t>
            </a:r>
            <a:r>
              <a:rPr lang="en-US" dirty="0">
                <a:ea typeface="Calibri"/>
                <a:cs typeface="Calibri"/>
              </a:rPr>
              <a:t> og </a:t>
            </a:r>
            <a:r>
              <a:rPr lang="en-US" dirty="0" err="1">
                <a:ea typeface="Calibri"/>
                <a:cs typeface="Calibri"/>
              </a:rPr>
              <a:t>tilsyn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eller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annen</a:t>
            </a:r>
            <a:r>
              <a:rPr lang="en-US" dirty="0">
                <a:ea typeface="Calibri"/>
                <a:cs typeface="Calibri"/>
              </a:rPr>
              <a:t> </a:t>
            </a:r>
            <a:r>
              <a:rPr lang="en-US" dirty="0" err="1">
                <a:ea typeface="Calibri"/>
                <a:cs typeface="Calibri"/>
              </a:rPr>
              <a:t>omsorg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Habiliteringstjenesten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en-US" dirty="0" err="1">
                <a:ea typeface="Calibri"/>
                <a:cs typeface="Calibri"/>
              </a:rPr>
              <a:t>Oppfølging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Skole og </a:t>
            </a:r>
            <a:r>
              <a:rPr lang="en-US" dirty="0" err="1">
                <a:ea typeface="Calibri"/>
                <a:cs typeface="Calibri"/>
              </a:rPr>
              <a:t>arbeidsplass</a:t>
            </a:r>
            <a:r>
              <a:rPr lang="en-US" dirty="0">
                <a:ea typeface="Calibri"/>
                <a:cs typeface="Calibri"/>
              </a:rPr>
              <a:t>: </a:t>
            </a:r>
            <a:r>
              <a:rPr lang="en-US" dirty="0" err="1">
                <a:ea typeface="Calibri"/>
                <a:cs typeface="Calibri"/>
              </a:rPr>
              <a:t>Informasjonsmottakere</a:t>
            </a:r>
            <a:endParaRPr lang="en-US" dirty="0">
              <a:ea typeface="Calibri"/>
              <a:cs typeface="Calibri"/>
            </a:endParaRPr>
          </a:p>
          <a:p>
            <a:r>
              <a:rPr lang="en-US" b="1" dirty="0" err="1">
                <a:ea typeface="Calibri"/>
                <a:cs typeface="Calibri"/>
              </a:rPr>
              <a:t>Ytelser</a:t>
            </a:r>
            <a:endParaRPr lang="en-US" b="1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Pleiepenger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Omsorgspenger</a:t>
            </a:r>
            <a:endParaRPr lang="en-US" dirty="0">
              <a:ea typeface="Calibri"/>
              <a:cs typeface="Calibri"/>
            </a:endParaRPr>
          </a:p>
          <a:p>
            <a:r>
              <a:rPr lang="en-US" dirty="0" err="1">
                <a:ea typeface="Calibri"/>
                <a:cs typeface="Calibri"/>
              </a:rPr>
              <a:t>Opplæringspenger</a:t>
            </a:r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  <a:p>
            <a:endParaRPr lang="en-US" dirty="0">
              <a:ea typeface="Calibri"/>
              <a:cs typeface="Calibri"/>
            </a:endParaRPr>
          </a:p>
        </p:txBody>
      </p:sp>
      <p:pic>
        <p:nvPicPr>
          <p:cNvPr id="6" name="Picture 5" descr="3D-gjengivelse av figurer i forskjellige farger og er stablet">
            <a:extLst>
              <a:ext uri="{FF2B5EF4-FFF2-40B4-BE49-F238E27FC236}">
                <a16:creationId xmlns:a16="http://schemas.microsoft.com/office/drawing/2014/main" id="{72954EAC-4D04-AC61-2B75-1A8B3C5927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84576" y="3726050"/>
            <a:ext cx="3215899" cy="2143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0297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E8E242C8-13E7-BD49-09BE-D6E07ADAB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D0EC0BD3-1C85-C62E-1432-EB6F3798C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7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4EB1111C-4665-9932-4E34-02DDB1A3A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400" y="693809"/>
            <a:ext cx="10363200" cy="866588"/>
          </a:xfrm>
        </p:spPr>
        <p:txBody>
          <a:bodyPr/>
          <a:lstStyle/>
          <a:p>
            <a:r>
              <a:rPr lang="nb-NO" dirty="0"/>
              <a:t>Koordinerende enhet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3B8ABA3-6271-07B5-F0FE-3B4E734F501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706880"/>
            <a:ext cx="10363200" cy="418185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nb-NO" dirty="0"/>
              <a:t>Mennesker med behov for sammensatte, langvarige og koordinerte tjenester fra kommunen har rett på individuell plan og koordinator. </a:t>
            </a:r>
          </a:p>
          <a:p>
            <a:pPr lvl="1"/>
            <a:r>
              <a:rPr lang="nb-NO" dirty="0">
                <a:hlinkClick r:id="rId3"/>
              </a:rPr>
              <a:t>Individuell plan og koordinator – </a:t>
            </a:r>
            <a:r>
              <a:rPr lang="nb-NO" dirty="0" err="1">
                <a:hlinkClick r:id="rId3"/>
              </a:rPr>
              <a:t>Helsenorge</a:t>
            </a:r>
            <a:endParaRPr lang="nb-NO" dirty="0"/>
          </a:p>
          <a:p>
            <a:pPr lvl="1"/>
            <a:r>
              <a:rPr lang="nb-NO" dirty="0">
                <a:hlinkClick r:id="rId4"/>
              </a:rPr>
              <a:t>Barnekoordinator – </a:t>
            </a:r>
            <a:r>
              <a:rPr lang="nb-NO" dirty="0" err="1">
                <a:hlinkClick r:id="rId4"/>
              </a:rPr>
              <a:t>Helsenorge</a:t>
            </a:r>
            <a:endParaRPr lang="nb-NO" dirty="0"/>
          </a:p>
          <a:p>
            <a:pPr lvl="1"/>
            <a:r>
              <a:rPr lang="nb-NO" dirty="0"/>
              <a:t>Ansvarsgruppe</a:t>
            </a:r>
          </a:p>
          <a:p>
            <a:pPr lvl="1"/>
            <a:endParaRPr lang="nb-NO" dirty="0"/>
          </a:p>
          <a:p>
            <a:pPr marL="57150" lvl="1" indent="-342900">
              <a:buFont typeface="Arial" panose="020B0604020202020204" pitchFamily="34" charset="0"/>
              <a:buChar char="•"/>
            </a:pPr>
            <a:r>
              <a:rPr lang="nb-NO" sz="2400" dirty="0" err="1"/>
              <a:t>Koordinerede</a:t>
            </a:r>
            <a:r>
              <a:rPr lang="nb-NO" sz="2400" dirty="0"/>
              <a:t> enhet har ansvar for å samordne de individuelle tjenestene</a:t>
            </a:r>
          </a:p>
          <a:p>
            <a:pPr marL="114300" lvl="2" indent="0">
              <a:buNone/>
            </a:pPr>
            <a:r>
              <a:rPr lang="nb-NO" sz="2400" dirty="0"/>
              <a:t>	</a:t>
            </a:r>
            <a:r>
              <a:rPr lang="nb-NO" sz="2000" dirty="0"/>
              <a:t>- </a:t>
            </a:r>
            <a:r>
              <a:rPr lang="nb-NO" sz="2000" dirty="0">
                <a:hlinkClick r:id="rId5"/>
              </a:rPr>
              <a:t>Sentrale oppgaver for koordinerende enhet i kommunene - Helsedirektoratet</a:t>
            </a:r>
            <a:endParaRPr lang="nb-NO" sz="2000" dirty="0"/>
          </a:p>
          <a:p>
            <a:pPr lvl="1"/>
            <a:endParaRPr lang="nb-NO" dirty="0"/>
          </a:p>
          <a:p>
            <a:pPr marL="457200" lvl="1" indent="0">
              <a:buNone/>
            </a:pPr>
            <a:r>
              <a:rPr lang="nb-NO" dirty="0"/>
              <a:t>Les mer om </a:t>
            </a:r>
            <a:r>
              <a:rPr lang="nb-NO" dirty="0">
                <a:hlinkClick r:id="rId6"/>
              </a:rPr>
              <a:t>Koordinering, ansvarsgruppe, individuell plan - Sunnaas sykehus HF</a:t>
            </a:r>
            <a:r>
              <a:rPr lang="nb-NO" dirty="0"/>
              <a:t> her</a:t>
            </a:r>
          </a:p>
        </p:txBody>
      </p:sp>
    </p:spTree>
    <p:extLst>
      <p:ext uri="{BB962C8B-B14F-4D97-AF65-F5344CB8AC3E}">
        <p14:creationId xmlns:p14="http://schemas.microsoft.com/office/powerpoint/2010/main" val="4189149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53DD7EB-3022-76A4-6840-CC78160E4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08000"/>
            <a:ext cx="10972800" cy="909638"/>
          </a:xfrm>
        </p:spPr>
        <p:txBody>
          <a:bodyPr anchor="ctr">
            <a:normAutofit/>
          </a:bodyPr>
          <a:lstStyle/>
          <a:p>
            <a:r>
              <a:rPr lang="en-US" err="1"/>
              <a:t>Sykepenger</a:t>
            </a:r>
            <a:r>
              <a:rPr lang="en-US"/>
              <a:t>, </a:t>
            </a:r>
            <a:r>
              <a:rPr lang="en-US" err="1"/>
              <a:t>fritak</a:t>
            </a:r>
            <a:r>
              <a:rPr lang="en-US"/>
              <a:t> </a:t>
            </a:r>
            <a:r>
              <a:rPr lang="en-US" err="1"/>
              <a:t>fra</a:t>
            </a:r>
            <a:r>
              <a:rPr lang="en-US"/>
              <a:t> </a:t>
            </a:r>
            <a:r>
              <a:rPr lang="en-US" err="1"/>
              <a:t>arbeidsgiverperioden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775A08E-7BE2-446B-5878-A34A098FD2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553883"/>
            <a:ext cx="7547610" cy="45722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 err="1"/>
              <a:t>Folketrygdloven</a:t>
            </a:r>
            <a:r>
              <a:rPr lang="en-US" b="1"/>
              <a:t>, § 8-20. Risiko for </a:t>
            </a:r>
            <a:r>
              <a:rPr lang="en-US" b="1" err="1"/>
              <a:t>særlig</a:t>
            </a:r>
            <a:r>
              <a:rPr lang="en-US" b="1"/>
              <a:t> </a:t>
            </a:r>
            <a:r>
              <a:rPr lang="en-US" b="1" err="1"/>
              <a:t>stort</a:t>
            </a:r>
            <a:r>
              <a:rPr lang="en-US" b="1"/>
              <a:t> </a:t>
            </a:r>
            <a:r>
              <a:rPr lang="en-US" b="1" err="1"/>
              <a:t>sykefravær</a:t>
            </a:r>
            <a:r>
              <a:rPr lang="en-US" b="1"/>
              <a:t> </a:t>
            </a:r>
            <a:r>
              <a:rPr lang="en-US" b="1" err="1"/>
              <a:t>eller</a:t>
            </a:r>
            <a:r>
              <a:rPr lang="en-US" b="1"/>
              <a:t> </a:t>
            </a:r>
            <a:r>
              <a:rPr lang="en-US" b="1" err="1"/>
              <a:t>svangerskapsrelatert</a:t>
            </a:r>
            <a:r>
              <a:rPr lang="en-US" b="1"/>
              <a:t> </a:t>
            </a:r>
            <a:r>
              <a:rPr lang="en-US" b="1" err="1"/>
              <a:t>sykefravær</a:t>
            </a:r>
            <a:endParaRPr lang="en-US" err="1"/>
          </a:p>
          <a:p>
            <a:r>
              <a:rPr lang="en-US"/>
              <a:t>Dersom </a:t>
            </a:r>
            <a:r>
              <a:rPr lang="en-US" err="1"/>
              <a:t>en</a:t>
            </a:r>
            <a:r>
              <a:rPr lang="en-US"/>
              <a:t> </a:t>
            </a:r>
            <a:r>
              <a:rPr lang="en-US" err="1"/>
              <a:t>arbeidstaker</a:t>
            </a:r>
            <a:r>
              <a:rPr lang="en-US"/>
              <a:t> har langvarig eller kronisk sykdom som medfører risiko for særlig stort sykefravær, kan arbeidstakeren selv eller arbeidsgiveren søke om at trygden dekker utgiftene til sykepenger i arbeidsgiverperioden. Det samme gjelder for en arbeidstaker som har en sykdom som medfører risiko for gjentatte sykefravær i en begrenset periode. Blir søknaden innvilget, får avgjørelsen virkning fra den dag Arbeids- og velferdsetaten mottok søknaden.</a:t>
            </a:r>
          </a:p>
          <a:p>
            <a:endParaRPr lang="en-US"/>
          </a:p>
        </p:txBody>
      </p:sp>
      <p:pic>
        <p:nvPicPr>
          <p:cNvPr id="8" name="Picture 7" descr="Virus er suspendert på halv luften">
            <a:extLst>
              <a:ext uri="{FF2B5EF4-FFF2-40B4-BE49-F238E27FC236}">
                <a16:creationId xmlns:a16="http://schemas.microsoft.com/office/drawing/2014/main" id="{261BCD2B-02D9-2381-9E02-3AC76E11646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067" r="22874"/>
          <a:stretch/>
        </p:blipFill>
        <p:spPr>
          <a:xfrm>
            <a:off x="8347710" y="1553883"/>
            <a:ext cx="3234689" cy="4572281"/>
          </a:xfrm>
          <a:prstGeom prst="rect">
            <a:avLst/>
          </a:prstGeom>
          <a:noFill/>
        </p:spPr>
      </p:pic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0FF8CDE1-9C4F-E9FD-F6BE-1BA363ACEF6F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9165915" y="1"/>
            <a:ext cx="1711261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AB809E8-6576-CD4C-956B-4AE3FEB1B954}" type="datetime3">
              <a:rPr lang="nb-NO" smtClean="0"/>
              <a:pPr>
                <a:spcAft>
                  <a:spcPts val="600"/>
                </a:spcAft>
              </a:pPr>
              <a:t>2025.02.05</a:t>
            </a:fld>
            <a:endParaRPr lang="nb-NO"/>
          </a:p>
        </p:txBody>
      </p:sp>
      <p:sp>
        <p:nvSpPr>
          <p:cNvPr id="3" name="Slide Number Placeholder 2" hidden="1">
            <a:extLst>
              <a:ext uri="{FF2B5EF4-FFF2-40B4-BE49-F238E27FC236}">
                <a16:creationId xmlns:a16="http://schemas.microsoft.com/office/drawing/2014/main" id="{6848E274-493D-3595-E29F-62367C26410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056471" y="1"/>
            <a:ext cx="1135528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8561469C-BD0C-4E46-BD86-DC5BD552B195}" type="slidenum">
              <a:rPr lang="nb-NO" smtClean="0"/>
              <a:pPr>
                <a:spcAft>
                  <a:spcPts val="600"/>
                </a:spcAft>
              </a:pPr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506031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43E151-B8C5-B94A-8651-03446E95AE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2682C13D-02CC-191E-386E-8D54B67F2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809E8-6576-CD4C-956B-4AE3FEB1B954}" type="datetime3">
              <a:rPr lang="nb-NO" smtClean="0"/>
              <a:t>2025.02.05</a:t>
            </a:fld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1DA874A7-C902-AB2B-E613-F862BEE0B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61469C-BD0C-4E46-BD86-DC5BD552B195}" type="slidenum">
              <a:rPr lang="nb-NO" smtClean="0"/>
              <a:t>9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738B9276-F030-0086-F8AF-331E52BF5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7371" y="366059"/>
            <a:ext cx="10363200" cy="586441"/>
          </a:xfrm>
        </p:spPr>
        <p:txBody>
          <a:bodyPr>
            <a:normAutofit fontScale="90000"/>
          </a:bodyPr>
          <a:lstStyle/>
          <a:p>
            <a:r>
              <a:rPr lang="nb-NO">
                <a:ea typeface="Calibri"/>
                <a:cs typeface="Calibri"/>
              </a:rPr>
              <a:t> En likeverdig trekant</a:t>
            </a:r>
            <a:endParaRPr lang="nb-NO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00A5506A-C94D-FAF6-43EC-1758B6345C4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14400" y="1047378"/>
            <a:ext cx="10363200" cy="4949824"/>
          </a:xfrm>
        </p:spPr>
        <p:txBody>
          <a:bodyPr vert="horz" lIns="91440" tIns="45720" rIns="91440" bIns="45720" rtlCol="0" anchor="t">
            <a:normAutofit/>
          </a:bodyPr>
          <a:lstStyle/>
          <a:p>
            <a:endParaRPr lang="nb-NO"/>
          </a:p>
          <a:p>
            <a:endParaRPr lang="nb-NO">
              <a:ea typeface="Calibri"/>
              <a:cs typeface="Calibri"/>
            </a:endParaRPr>
          </a:p>
          <a:p>
            <a:endParaRPr lang="nb-NO">
              <a:ea typeface="Calibri"/>
              <a:cs typeface="Calibri"/>
            </a:endParaRPr>
          </a:p>
          <a:p>
            <a:pPr marL="0" indent="0">
              <a:buNone/>
            </a:pPr>
            <a:r>
              <a:rPr lang="nb-NO">
                <a:ea typeface="Calibri"/>
                <a:cs typeface="Calibri"/>
              </a:rPr>
              <a:t>                            </a:t>
            </a:r>
          </a:p>
        </p:txBody>
      </p:sp>
      <p:cxnSp>
        <p:nvCxnSpPr>
          <p:cNvPr id="6" name="Rett pilkobling 5">
            <a:extLst>
              <a:ext uri="{FF2B5EF4-FFF2-40B4-BE49-F238E27FC236}">
                <a16:creationId xmlns:a16="http://schemas.microsoft.com/office/drawing/2014/main" id="{6027162A-E89F-173D-08CA-D25FBD5F4E7C}"/>
              </a:ext>
            </a:extLst>
          </p:cNvPr>
          <p:cNvCxnSpPr/>
          <p:nvPr/>
        </p:nvCxnSpPr>
        <p:spPr>
          <a:xfrm flipV="1">
            <a:off x="3487272" y="4995581"/>
            <a:ext cx="5026955" cy="44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ktangel: avrundede hjørner 6">
            <a:extLst>
              <a:ext uri="{FF2B5EF4-FFF2-40B4-BE49-F238E27FC236}">
                <a16:creationId xmlns:a16="http://schemas.microsoft.com/office/drawing/2014/main" id="{3B1D6577-93B8-52BE-FCED-17CFB6ADA117}"/>
              </a:ext>
            </a:extLst>
          </p:cNvPr>
          <p:cNvSpPr/>
          <p:nvPr/>
        </p:nvSpPr>
        <p:spPr>
          <a:xfrm>
            <a:off x="4459380" y="1052793"/>
            <a:ext cx="2763371" cy="813547"/>
          </a:xfrm>
          <a:prstGeom prst="roundRect">
            <a:avLst/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Utdanningsinstitusjon</a:t>
            </a:r>
          </a:p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NAV</a:t>
            </a:r>
          </a:p>
        </p:txBody>
      </p:sp>
      <p:sp>
        <p:nvSpPr>
          <p:cNvPr id="8" name="Rektangel: avrundede hjørner 7">
            <a:extLst>
              <a:ext uri="{FF2B5EF4-FFF2-40B4-BE49-F238E27FC236}">
                <a16:creationId xmlns:a16="http://schemas.microsoft.com/office/drawing/2014/main" id="{9ACABE91-24F5-F348-5533-647E8C27071B}"/>
              </a:ext>
            </a:extLst>
          </p:cNvPr>
          <p:cNvSpPr/>
          <p:nvPr/>
        </p:nvSpPr>
        <p:spPr>
          <a:xfrm>
            <a:off x="8839260" y="4445374"/>
            <a:ext cx="2795808" cy="11609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HELSEPERSONELL</a:t>
            </a:r>
            <a:endParaRPr lang="nb-NO">
              <a:solidFill>
                <a:schemeClr val="tx1"/>
              </a:solidFill>
              <a:ea typeface="Calibri"/>
              <a:cs typeface="Calibri"/>
            </a:endParaRPr>
          </a:p>
        </p:txBody>
      </p:sp>
      <p:sp>
        <p:nvSpPr>
          <p:cNvPr id="9" name="Rektangel: avrundede hjørner 8">
            <a:extLst>
              <a:ext uri="{FF2B5EF4-FFF2-40B4-BE49-F238E27FC236}">
                <a16:creationId xmlns:a16="http://schemas.microsoft.com/office/drawing/2014/main" id="{E535EC90-5274-56D3-9623-88D4E828CA1E}"/>
              </a:ext>
            </a:extLst>
          </p:cNvPr>
          <p:cNvSpPr/>
          <p:nvPr/>
        </p:nvSpPr>
        <p:spPr>
          <a:xfrm>
            <a:off x="576544" y="4296896"/>
            <a:ext cx="2718546" cy="1508310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nb-NO" b="1">
                <a:solidFill>
                  <a:schemeClr val="tx1"/>
                </a:solidFill>
                <a:ea typeface="Calibri"/>
                <a:cs typeface="Calibri"/>
              </a:rPr>
              <a:t>DEG</a:t>
            </a:r>
          </a:p>
        </p:txBody>
      </p:sp>
      <p:cxnSp>
        <p:nvCxnSpPr>
          <p:cNvPr id="10" name="Rett pilkobling 9">
            <a:extLst>
              <a:ext uri="{FF2B5EF4-FFF2-40B4-BE49-F238E27FC236}">
                <a16:creationId xmlns:a16="http://schemas.microsoft.com/office/drawing/2014/main" id="{FC2EA9A2-9DC2-23A3-CE95-7DE53EE98C26}"/>
              </a:ext>
            </a:extLst>
          </p:cNvPr>
          <p:cNvCxnSpPr/>
          <p:nvPr/>
        </p:nvCxnSpPr>
        <p:spPr>
          <a:xfrm>
            <a:off x="5897571" y="1930171"/>
            <a:ext cx="2919734" cy="247063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Rett pilkobling 11">
            <a:extLst>
              <a:ext uri="{FF2B5EF4-FFF2-40B4-BE49-F238E27FC236}">
                <a16:creationId xmlns:a16="http://schemas.microsoft.com/office/drawing/2014/main" id="{F047759C-86E4-FE9A-CD56-141B32E9CAB8}"/>
              </a:ext>
            </a:extLst>
          </p:cNvPr>
          <p:cNvCxnSpPr/>
          <p:nvPr/>
        </p:nvCxnSpPr>
        <p:spPr>
          <a:xfrm flipH="1">
            <a:off x="3129803" y="1912844"/>
            <a:ext cx="2559423" cy="22703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93E7CAC5-2DB4-498A-9713-B380695CA766}"/>
              </a:ext>
            </a:extLst>
          </p:cNvPr>
          <p:cNvSpPr txBox="1"/>
          <p:nvPr/>
        </p:nvSpPr>
        <p:spPr>
          <a:xfrm>
            <a:off x="4265174" y="2863598"/>
            <a:ext cx="3242462" cy="206210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nb-NO" sz="3200">
                <a:ea typeface="Calibri"/>
                <a:cs typeface="Calibri"/>
              </a:rPr>
              <a:t>INFORMASJON</a:t>
            </a:r>
          </a:p>
          <a:p>
            <a:pPr algn="ctr"/>
            <a:r>
              <a:rPr lang="nb-NO" sz="3200">
                <a:ea typeface="Calibri"/>
                <a:cs typeface="Calibri"/>
              </a:rPr>
              <a:t>DOKUMENTASJON</a:t>
            </a:r>
          </a:p>
          <a:p>
            <a:pPr algn="ctr"/>
            <a:r>
              <a:rPr lang="nb-NO" sz="3200">
                <a:ea typeface="Calibri"/>
                <a:cs typeface="Calibri"/>
              </a:rPr>
              <a:t>TILTAK</a:t>
            </a:r>
          </a:p>
          <a:p>
            <a:pPr algn="ctr"/>
            <a:r>
              <a:rPr lang="nb-NO" sz="3200">
                <a:ea typeface="Calibri"/>
                <a:cs typeface="Calibri"/>
              </a:rPr>
              <a:t>TILRETTELEGGING</a:t>
            </a: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BDB4EC7A-B870-C2B2-E3C5-B2EC7211613A}"/>
              </a:ext>
            </a:extLst>
          </p:cNvPr>
          <p:cNvSpPr txBox="1"/>
          <p:nvPr/>
        </p:nvSpPr>
        <p:spPr>
          <a:xfrm rot="-2400000">
            <a:off x="3096881" y="2594538"/>
            <a:ext cx="1622613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800">
                <a:ea typeface="Calibri"/>
                <a:cs typeface="Calibri"/>
              </a:rPr>
              <a:t>Kunnskap</a:t>
            </a:r>
            <a:endParaRPr lang="nb-NO" sz="2800"/>
          </a:p>
        </p:txBody>
      </p:sp>
      <p:sp>
        <p:nvSpPr>
          <p:cNvPr id="18" name="TekstSylinder 17">
            <a:extLst>
              <a:ext uri="{FF2B5EF4-FFF2-40B4-BE49-F238E27FC236}">
                <a16:creationId xmlns:a16="http://schemas.microsoft.com/office/drawing/2014/main" id="{8DF293FC-7CB6-2D94-6738-15DF61E29C1D}"/>
              </a:ext>
            </a:extLst>
          </p:cNvPr>
          <p:cNvSpPr txBox="1"/>
          <p:nvPr/>
        </p:nvSpPr>
        <p:spPr>
          <a:xfrm rot="2340000">
            <a:off x="6986608" y="2894714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800">
                <a:ea typeface="Calibri"/>
                <a:cs typeface="Calibri"/>
              </a:rPr>
              <a:t>Samarbeid</a:t>
            </a:r>
            <a:endParaRPr lang="nb-NO" sz="2800"/>
          </a:p>
        </p:txBody>
      </p:sp>
      <p:sp>
        <p:nvSpPr>
          <p:cNvPr id="19" name="TekstSylinder 18">
            <a:extLst>
              <a:ext uri="{FF2B5EF4-FFF2-40B4-BE49-F238E27FC236}">
                <a16:creationId xmlns:a16="http://schemas.microsoft.com/office/drawing/2014/main" id="{3DE29AEB-906A-FBAD-F1B7-4A1DD039FF16}"/>
              </a:ext>
            </a:extLst>
          </p:cNvPr>
          <p:cNvSpPr txBox="1"/>
          <p:nvPr/>
        </p:nvSpPr>
        <p:spPr>
          <a:xfrm>
            <a:off x="4472407" y="5338355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nb-NO" sz="2800">
                <a:ea typeface="Calibri"/>
                <a:cs typeface="Calibri"/>
              </a:rPr>
              <a:t>Kommunikasjon</a:t>
            </a:r>
            <a:endParaRPr lang="nb-NO" sz="2800"/>
          </a:p>
        </p:txBody>
      </p:sp>
    </p:spTree>
    <p:extLst>
      <p:ext uri="{BB962C8B-B14F-4D97-AF65-F5344CB8AC3E}">
        <p14:creationId xmlns:p14="http://schemas.microsoft.com/office/powerpoint/2010/main" val="3017253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3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3283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NOR - NKSD - TRS" id="{C89177C4-85D9-0545-91C9-DB9A8AC18220}" vid="{CB7D81CD-F750-054D-99D2-9285EAAD5EB6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BAF17EBCEA7B047B516CD5E6E33464E" ma:contentTypeVersion="18" ma:contentTypeDescription="Create a new document." ma:contentTypeScope="" ma:versionID="8c8af024998cac35909577e5d1ac54a2">
  <xsd:schema xmlns:xsd="http://www.w3.org/2001/XMLSchema" xmlns:xs="http://www.w3.org/2001/XMLSchema" xmlns:p="http://schemas.microsoft.com/office/2006/metadata/properties" xmlns:ns2="15c0d522-37b4-4bf5-9899-5842b51a0e3a" xmlns:ns3="efba9af9-b34c-4fbf-8865-ca4711ada6b0" targetNamespace="http://schemas.microsoft.com/office/2006/metadata/properties" ma:root="true" ma:fieldsID="e846681593ccb3d437744f39db35f596" ns2:_="" ns3:_="">
    <xsd:import namespace="15c0d522-37b4-4bf5-9899-5842b51a0e3a"/>
    <xsd:import namespace="efba9af9-b34c-4fbf-8865-ca4711ada6b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HUSK" minOccurs="0"/>
                <xsd:element ref="ns2:MediaLengthInSecond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ObjectDetectorVersions" minOccurs="0"/>
                <xsd:element ref="ns2:MediaServiceSearchPropertie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c0d522-37b4-4bf5-9899-5842b51a0e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HUSK" ma:index="14" nillable="true" ma:displayName="HUSK" ma:description="Åpne alltid i app, tre prikker - åpne i app" ma:format="Dropdown" ma:internalName="HUSK">
      <xsd:simpleType>
        <xsd:restriction base="dms:Text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6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8" nillable="true" ma:taxonomy="true" ma:internalName="lcf76f155ced4ddcb4097134ff3c332f" ma:taxonomyFieldName="MediaServiceImageTags" ma:displayName="Image Tags" ma:readOnly="false" ma:fieldId="{5cf76f15-5ced-4ddc-b409-7134ff3c332f}" ma:taxonomyMulti="true" ma:sspId="bbe3d436-fbfd-41cc-af34-671200448db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Location" ma:index="25" nillable="true" ma:displayName="Location" ma:description="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ba9af9-b34c-4fbf-8865-ca4711ada6b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9" nillable="true" ma:displayName="Taxonomy Catch All Column" ma:hidden="true" ma:list="{26338680-db59-49a6-9c8e-a23d389faf52}" ma:internalName="TaxCatchAll" ma:showField="CatchAllData" ma:web="efba9af9-b34c-4fbf-8865-ca4711ada6b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ba9af9-b34c-4fbf-8865-ca4711ada6b0" xsi:nil="true"/>
    <HUSK xmlns="15c0d522-37b4-4bf5-9899-5842b51a0e3a" xsi:nil="true"/>
    <lcf76f155ced4ddcb4097134ff3c332f xmlns="15c0d522-37b4-4bf5-9899-5842b51a0e3a">
      <Terms xmlns="http://schemas.microsoft.com/office/infopath/2007/PartnerControls"/>
    </lcf76f155ced4ddcb4097134ff3c332f>
    <SharedWithUsers xmlns="efba9af9-b34c-4fbf-8865-ca4711ada6b0">
      <UserInfo>
        <DisplayName/>
        <AccountId xsi:nil="true"/>
        <AccountType/>
      </UserInfo>
    </SharedWithUsers>
    <MediaLengthInSeconds xmlns="15c0d522-37b4-4bf5-9899-5842b51a0e3a" xsi:nil="true"/>
  </documentManagement>
</p:properties>
</file>

<file path=customXml/itemProps1.xml><?xml version="1.0" encoding="utf-8"?>
<ds:datastoreItem xmlns:ds="http://schemas.openxmlformats.org/officeDocument/2006/customXml" ds:itemID="{D1415942-694F-49AF-A432-C3C60096835B}">
  <ds:schemaRefs>
    <ds:schemaRef ds:uri="15c0d522-37b4-4bf5-9899-5842b51a0e3a"/>
    <ds:schemaRef ds:uri="efba9af9-b34c-4fbf-8865-ca4711ada6b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AD4B9B3-20F0-46DE-AB04-3E65052E88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A25805-FEA3-4C99-A7BB-5063AA0F6FEF}">
  <ds:schemaRefs>
    <ds:schemaRef ds:uri="15c0d522-37b4-4bf5-9899-5842b51a0e3a"/>
    <ds:schemaRef ds:uri="efba9af9-b34c-4fbf-8865-ca4711ada6b0"/>
    <ds:schemaRef ds:uri="http://schemas.microsoft.com/office/2006/metadata/properties"/>
    <ds:schemaRef ds:uri="http://schemas.microsoft.com/office/infopath/2007/PartnerControls"/>
  </ds:schemaRefs>
</ds:datastoreItem>
</file>

<file path=docMetadata/LabelInfo.xml><?xml version="1.0" encoding="utf-8"?>
<clbl:labelList xmlns:clbl="http://schemas.microsoft.com/office/2020/mipLabelMetadata">
  <clbl:label id="{5b906c1f-19d2-4ac1-bea8-1ddf524e35b3}" enabled="1" method="Standard" siteId="{7f8e4cf0-71fb-489c-a336-3f9252a6390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NOR - NKSD - TRS</Template>
  <TotalTime>0</TotalTime>
  <Words>1528</Words>
  <Application>Microsoft Office PowerPoint</Application>
  <PresentationFormat>Widescreen</PresentationFormat>
  <Paragraphs>338</Paragraphs>
  <Slides>21</Slides>
  <Notes>18</Notes>
  <HiddenSlides>0</HiddenSlides>
  <MMClips>0</MMClips>
  <ScaleCrop>false</ScaleCrop>
  <HeadingPairs>
    <vt:vector size="6" baseType="variant">
      <vt:variant>
        <vt:lpstr>Brukte skrifter</vt:lpstr>
      </vt:variant>
      <vt:variant>
        <vt:i4>8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21</vt:i4>
      </vt:variant>
    </vt:vector>
  </HeadingPairs>
  <TitlesOfParts>
    <vt:vector size="30" baseType="lpstr">
      <vt:lpstr>Aptos</vt:lpstr>
      <vt:lpstr>Arial</vt:lpstr>
      <vt:lpstr>Arial,Sans-Serif</vt:lpstr>
      <vt:lpstr>Calibri</vt:lpstr>
      <vt:lpstr>Courier New</vt:lpstr>
      <vt:lpstr>Courier New,monospace</vt:lpstr>
      <vt:lpstr>Source Sans Pro</vt:lpstr>
      <vt:lpstr>Wingdings</vt:lpstr>
      <vt:lpstr>Office-tema</vt:lpstr>
      <vt:lpstr>En guide til rettighetsjungelen</vt:lpstr>
      <vt:lpstr>Agenda</vt:lpstr>
      <vt:lpstr>Grunnleggende navigering</vt:lpstr>
      <vt:lpstr> En likeverdig trekant</vt:lpstr>
      <vt:lpstr> En likeverdig trekant</vt:lpstr>
      <vt:lpstr>Stønader ved sykdom. Vilkår og ytelser</vt:lpstr>
      <vt:lpstr>Koordinerende enhet</vt:lpstr>
      <vt:lpstr>Sykepenger, fritak fra arbeidsgiverperioden</vt:lpstr>
      <vt:lpstr> En likeverdig trekant</vt:lpstr>
      <vt:lpstr>NAV –TEMA FOR VEILEDNING</vt:lpstr>
      <vt:lpstr>Hvilke rettigheter og muligheter har jeg på studiestedet?Hvilke rettigheter og muligheter har jeg på studiestedet? | Utdanning.no</vt:lpstr>
      <vt:lpstr>Arbeidsliv som ung voksen</vt:lpstr>
      <vt:lpstr>Fortsettelse arbeidsliv</vt:lpstr>
      <vt:lpstr>Bolig og tilrettelegging</vt:lpstr>
      <vt:lpstr>Hjelpemidler</vt:lpstr>
      <vt:lpstr>Hjelpemidler videre </vt:lpstr>
      <vt:lpstr>Tilpasning av eller stønad til bil</vt:lpstr>
      <vt:lpstr>Transport</vt:lpstr>
      <vt:lpstr>Diverse</vt:lpstr>
      <vt:lpstr>LENKER MED RELEVANT INFORMASJON</vt:lpstr>
      <vt:lpstr>Fortsettelse lenker</vt:lpstr>
    </vt:vector>
  </TitlesOfParts>
  <Company>Helse Sør-Øst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Thale C Hartmann</dc:creator>
  <cp:lastModifiedBy>Kristin Schewe Loxley</cp:lastModifiedBy>
  <cp:revision>32</cp:revision>
  <cp:lastPrinted>2017-01-23T09:26:18Z</cp:lastPrinted>
  <dcterms:created xsi:type="dcterms:W3CDTF">2023-02-01T07:59:55Z</dcterms:created>
  <dcterms:modified xsi:type="dcterms:W3CDTF">2025-02-05T12:34:43Z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0x010100BBAF17EBCEA7B047B516CD5E6E33464E</vt:lpwstr>
  </property>
  <property fmtid="{D5CDD505-2E9C-101B-9397-08002B2CF9AE}" pid="3" name="Order">
    <vt:r8>68200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ComplianceAssetId">
    <vt:lpwstr/>
  </property>
  <property fmtid="{D5CDD505-2E9C-101B-9397-08002B2CF9AE}" pid="7" name="TemplateUrl">
    <vt:lpwstr/>
  </property>
  <property fmtid="{D5CDD505-2E9C-101B-9397-08002B2CF9AE}" pid="8" name="_ExtendedDescription">
    <vt:lpwstr/>
  </property>
  <property fmtid="{D5CDD505-2E9C-101B-9397-08002B2CF9AE}" pid="9" name="TriggerFlowInfo">
    <vt:lpwstr/>
  </property>
  <property fmtid="{D5CDD505-2E9C-101B-9397-08002B2CF9AE}" pid="10" name="MediaServiceImageTags">
    <vt:lpwstr/>
  </property>
</Properties>
</file>