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57" r:id="rId4"/>
    <p:sldId id="277" r:id="rId5"/>
    <p:sldId id="276" r:id="rId6"/>
    <p:sldId id="273" r:id="rId7"/>
    <p:sldId id="278" r:id="rId8"/>
    <p:sldId id="274" r:id="rId9"/>
    <p:sldId id="275" r:id="rId10"/>
    <p:sldId id="270" r:id="rId11"/>
  </p:sldIdLst>
  <p:sldSz cx="12192000" cy="6858000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E350C0C-4011-49D0-9ABE-19D22A4C6936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E005B9F-F258-497C-8C27-B219370B4B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4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 litt om samarbeide med Elverum/Våler mc-veteraner.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01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Facebookside</a:t>
            </a:r>
            <a:r>
              <a:rPr lang="nb-NO" dirty="0"/>
              <a:t> bli løpende oppdatert.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25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9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01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23ECA-B434-2A7B-0E11-DFB64D637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6F85DF-8F62-6688-7B45-AB1C545A2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A3129E-A706-0952-7401-E0696778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AE62B-DF2C-52AE-C3B6-5C195233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4479A5-8CD0-EB84-3D8C-E1618A13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7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669F7E-C57B-DAED-B387-CC9A64D1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70640D-F708-F947-5EDF-44A80C80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63AE0E-489F-A444-7ECD-6CC9E9C4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DF96F9-A1CA-D4ED-2087-C021DCD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3EB63C-58EE-A4EE-3A9F-952144A3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2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46EBF5-6576-A206-563A-6A92DD7D8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CF73948-7F9F-58B7-07E2-ECA9C3A4C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876E84-D211-87CB-B12E-2EAA2FD1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37036C-CE8D-D4B1-2DE0-018A5973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832588-459F-7A9F-DB46-BD6483EB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7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DF041-6209-47F8-152E-DC932242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E2DAD1-9B98-7A52-EC9F-D2517ACD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2640B-6981-527B-4898-B9323B47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BEBA7E-D5D4-7EBC-1751-726F8021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951923-F83F-24A8-7F4F-B03DBCDF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2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F2B67-4D65-B551-6810-B890D0CF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0C5143-50EF-BAEB-900A-3F3DF45E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9DEDDC-8382-B0D4-8F93-042D5995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4844FB-090B-6263-3513-5B63594C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D16B2-2D6C-8486-AB9F-18DBFBC0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62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042F4-6ABC-9E79-6031-8FE2C4C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5AD00E-52AA-8265-760B-FA595E9E1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CFD848-9D27-4ECC-8199-CDCBDAB7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856EAF-3A99-87E1-459F-6B50D956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AAB3A-1D77-DE23-A1CA-CFD19E4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FEC29A-632F-0D3A-43F5-7FF83DAF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5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EA026-B3CF-E7B4-5A56-C99ECA25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353081-F519-B58E-EF96-57D984AA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F72CCB-532A-AA2A-EE73-D27CD39B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90275E-E750-7DDC-41D1-9CAB26C8E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CFE664-09DA-2952-2721-E9FAE8A7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B63E585-E60F-97F6-8457-BE1ECDCD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9C74C2F-762B-039B-E4B8-D59B27BB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532CE2-0C0F-B9F3-ADA4-B117C4F6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2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96DE68-D036-CF71-F691-0780E79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8FAA12-10A6-2305-1DB0-033600C5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CC32E3-E146-D1DB-BD28-E29E89D2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27BD8A-81F2-811A-8A91-E77F46F1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2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74219B9-496F-A75D-4FD6-F0F0D416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B3480EF-0B2D-4343-1FA2-974C7C23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356806-81D2-9070-2040-5DFC715E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1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BA02F3-B809-CE77-BB1C-3E80F407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A58485-81D6-B5B7-634A-1EC073DC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8D8414-699E-2DCF-0F62-9B613AAF6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EFAEE-A164-13AB-A7BA-31CBDE8D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9F9D99-C56D-8151-4670-9661CCF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DF3EB0-D36B-5A55-BBAA-7F2F8A25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6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9C671-7BB1-D8DC-D939-5744B80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5A3657-2BC5-BB73-04DF-30DD00924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569DD7-8DC1-C0B2-ECFE-9C06C545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8FADF2-929D-7C03-BF9B-CC587622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8D20F9-8B9A-CB9C-EB14-E829CE90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11E2C9-2052-ECA7-D23E-15736620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35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A3870C-650A-EA97-E38F-B04F96A3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23CA19-07D0-B9A9-14B5-306CE93A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F45B6B-9186-F782-F1E6-5EF3F726A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74DE-D1E6-430F-BAA2-169FE0E44A6D}" type="datetimeFigureOut">
              <a:rPr lang="nb-NO" smtClean="0"/>
              <a:t>01.07.2024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90F006-6807-0D60-B295-548D5D7D5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761DCA-DB54-787A-8C0E-BA08573F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4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cid:A4E4FF0B-E411-43DD-AD71-EA3C57D82682-L0-00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9CC09-191C-7F40-6EEA-8DBCEAAD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15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«På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hjul fra Lindesnes til Nordkapp»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NVMC 50-års jubileumsløp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26.juni – 7.juli 2024</a:t>
            </a:r>
            <a:endParaRPr lang="nb-NO" b="1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12D7ED0-6AC9-F70A-2444-169E922BD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1" y="2418694"/>
            <a:ext cx="3126363" cy="31263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AF2DB24-3C1F-96DB-820C-90CFE726CE85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96" y="2418694"/>
            <a:ext cx="3373461" cy="280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7A2896F-BF8C-B885-BD50-51D6716FD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001" y="2146370"/>
            <a:ext cx="4327965" cy="45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BDF48-43CD-6E75-162C-5543D91A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78477"/>
            <a:ext cx="9104671" cy="1337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Sett av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perioden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26.juni – 7.juli i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kalenderen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nå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!</a:t>
            </a:r>
            <a:b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Følg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oss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på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Facebook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og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se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hvor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vi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kjører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26B34F0-6A47-5E9A-D355-EDBFF66AC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664" r="-3" b="1831"/>
          <a:stretch/>
        </p:blipFill>
        <p:spPr>
          <a:xfrm>
            <a:off x="20" y="10"/>
            <a:ext cx="6095980" cy="4605671"/>
          </a:xfrm>
          <a:prstGeom prst="rect">
            <a:avLst/>
          </a:prstGeo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BB2ADC51-9E1C-2DE5-A27F-BB3A8E34C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7429"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2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81E970-ED26-27C0-3275-EAC711D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Planlagte dagsetapper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D59635E-50BE-D703-1A4D-B423C43B4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94399"/>
              </p:ext>
            </p:extLst>
          </p:nvPr>
        </p:nvGraphicFramePr>
        <p:xfrm>
          <a:off x="914402" y="1493078"/>
          <a:ext cx="9197007" cy="5088832"/>
        </p:xfrm>
        <a:graphic>
          <a:graphicData uri="http://schemas.openxmlformats.org/drawingml/2006/table">
            <a:tbl>
              <a:tblPr firstRow="1" firstCol="1" bandRow="1"/>
              <a:tblGrid>
                <a:gridCol w="923985">
                  <a:extLst>
                    <a:ext uri="{9D8B030D-6E8A-4147-A177-3AD203B41FA5}">
                      <a16:colId xmlns:a16="http://schemas.microsoft.com/office/drawing/2014/main" val="563068701"/>
                    </a:ext>
                  </a:extLst>
                </a:gridCol>
                <a:gridCol w="1755028">
                  <a:extLst>
                    <a:ext uri="{9D8B030D-6E8A-4147-A177-3AD203B41FA5}">
                      <a16:colId xmlns:a16="http://schemas.microsoft.com/office/drawing/2014/main" val="3076410470"/>
                    </a:ext>
                  </a:extLst>
                </a:gridCol>
                <a:gridCol w="1899206">
                  <a:extLst>
                    <a:ext uri="{9D8B030D-6E8A-4147-A177-3AD203B41FA5}">
                      <a16:colId xmlns:a16="http://schemas.microsoft.com/office/drawing/2014/main" val="1084750764"/>
                    </a:ext>
                  </a:extLst>
                </a:gridCol>
                <a:gridCol w="2302632">
                  <a:extLst>
                    <a:ext uri="{9D8B030D-6E8A-4147-A177-3AD203B41FA5}">
                      <a16:colId xmlns:a16="http://schemas.microsoft.com/office/drawing/2014/main" val="2023888485"/>
                    </a:ext>
                  </a:extLst>
                </a:gridCol>
                <a:gridCol w="2316156">
                  <a:extLst>
                    <a:ext uri="{9D8B030D-6E8A-4147-A177-3AD203B41FA5}">
                      <a16:colId xmlns:a16="http://schemas.microsoft.com/office/drawing/2014/main" val="1630755586"/>
                    </a:ext>
                  </a:extLst>
                </a:gridCol>
              </a:tblGrid>
              <a:tr h="36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Etappe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Antall km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5877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Lindesnes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6423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Elverum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24782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Elverum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Røste (v/ Røros)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5619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Røste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Øysand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71574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Øysand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6718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Offersøy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40266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Offersøy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 i Rana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242445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 i Rana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Rognan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1022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Rognan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Ballangen (v/Narvik)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8444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Ballangen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Skibotn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182358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Skibotn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Altafjord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22569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Altafjord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Nordkapp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30183"/>
                  </a:ext>
                </a:extLst>
              </a:tr>
              <a:tr h="363488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2815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15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6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4680F4-09D3-E6DE-E932-EA8A2380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22" y="138983"/>
            <a:ext cx="10515600" cy="1325563"/>
          </a:xfrm>
        </p:spPr>
        <p:txBody>
          <a:bodyPr/>
          <a:lstStyle/>
          <a:p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«På </a:t>
            </a:r>
            <a:r>
              <a:rPr lang="nb-NO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hjul fra Lindesnes til Nordkapp»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3E3A44-5A0F-D659-29F0-E2E36FCD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698"/>
            <a:ext cx="10515600" cy="5609302"/>
          </a:xfrm>
        </p:spPr>
        <p:txBody>
          <a:bodyPr>
            <a:normAutofit lnSpcReduction="10000"/>
          </a:bodyPr>
          <a:lstStyle/>
          <a:p>
            <a:r>
              <a:rPr lang="nb-NO" sz="3000" dirty="0"/>
              <a:t>Ingen formell påmelding. Ingen deltakeravgift, klistremerke deles ut.</a:t>
            </a:r>
          </a:p>
          <a:p>
            <a:r>
              <a:rPr lang="nb-NO" sz="3000" dirty="0"/>
              <a:t>Alle kategorier sykler, gamle og nye, er velkommen til å delta. Du kan og delta med gammel/ny bil.</a:t>
            </a:r>
          </a:p>
          <a:p>
            <a:r>
              <a:rPr lang="nb-NO" sz="3000" dirty="0"/>
              <a:t>Løpet er lagt opp som en stafett.</a:t>
            </a:r>
          </a:p>
          <a:p>
            <a:r>
              <a:rPr lang="nb-NO" sz="3000" dirty="0"/>
              <a:t>Delta på de etappene som du ønsker.</a:t>
            </a:r>
          </a:p>
          <a:p>
            <a:r>
              <a:rPr lang="nb-NO" sz="3000" dirty="0"/>
              <a:t>Deltakere bestiller selv mat og overnatting.</a:t>
            </a:r>
          </a:p>
          <a:p>
            <a:r>
              <a:rPr lang="nb-NO" sz="3000" dirty="0"/>
              <a:t>Det er ingen følgebil eller teknisk service. Det forutsettes at den enkeltes forsikring dekker en evt. berging.</a:t>
            </a:r>
          </a:p>
          <a:p>
            <a:r>
              <a:rPr lang="nb-NO" sz="3000" dirty="0"/>
              <a:t>Hver dagsetappe har en etappeansvarlig.</a:t>
            </a:r>
          </a:p>
          <a:p>
            <a:r>
              <a:rPr lang="nb-NO" sz="3000" b="1" dirty="0"/>
              <a:t>Facebook: «På 2 hjul Lindesnes-Nordkapp 26.juni til 7.juli 2024» </a:t>
            </a:r>
          </a:p>
          <a:p>
            <a:r>
              <a:rPr lang="nb-NO" sz="3000" b="1" dirty="0"/>
              <a:t>Hjemmeside nvmc.no</a:t>
            </a:r>
          </a:p>
          <a:p>
            <a:pPr marL="0" indent="0">
              <a:buNone/>
            </a:pPr>
            <a:endParaRPr lang="nb-NO" sz="3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354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FD6CA7-44CD-B8B1-7D56-D99E602B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1"/>
            <a:ext cx="10515600" cy="825910"/>
          </a:xfrm>
        </p:spPr>
        <p:txBody>
          <a:bodyPr/>
          <a:lstStyle/>
          <a:p>
            <a:r>
              <a:rPr lang="nb-NO" b="1" dirty="0"/>
              <a:t>Etappe 9: 4.juli Rognan - Ballangen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82119E-305C-B043-8585-4C597304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5912"/>
            <a:ext cx="11312526" cy="6032088"/>
          </a:xfrm>
        </p:spPr>
        <p:txBody>
          <a:bodyPr>
            <a:normAutofit fontScale="70000" lnSpcReduction="20000"/>
          </a:bodyPr>
          <a:lstStyle/>
          <a:p>
            <a:r>
              <a:rPr lang="nb-NO" sz="2400" dirty="0"/>
              <a:t>Avgang Rognan fjordcamp kl.09.30</a:t>
            </a:r>
          </a:p>
          <a:p>
            <a:r>
              <a:rPr lang="nb-NO" sz="2400" dirty="0"/>
              <a:t>Kl.10.00-11.30 Stopp på </a:t>
            </a:r>
            <a:r>
              <a:rPr lang="nb-NO" sz="2400" dirty="0" err="1"/>
              <a:t>Ankerske</a:t>
            </a:r>
            <a:r>
              <a:rPr lang="nb-NO" sz="2400" dirty="0"/>
              <a:t> på Fauske. </a:t>
            </a:r>
          </a:p>
          <a:p>
            <a:pPr marL="0" indent="0">
              <a:buNone/>
            </a:pPr>
            <a:r>
              <a:rPr lang="nb-NO" sz="2400" dirty="0"/>
              <a:t>    Klubbesøk: Indre Salten Motorhistoriske Forening</a:t>
            </a:r>
          </a:p>
          <a:p>
            <a:pPr marL="0" indent="0">
              <a:buNone/>
            </a:pPr>
            <a:r>
              <a:rPr lang="nb-NO" sz="2400" dirty="0"/>
              <a:t>    Møtested for de som skal være med videre.</a:t>
            </a:r>
          </a:p>
          <a:p>
            <a:pPr marL="0" indent="0">
              <a:buNone/>
            </a:pPr>
            <a:r>
              <a:rPr lang="nb-NO" sz="2400" dirty="0"/>
              <a:t>    Bensinstasjoner like ved.  </a:t>
            </a:r>
          </a:p>
          <a:p>
            <a:r>
              <a:rPr lang="nb-NO" sz="2400" dirty="0"/>
              <a:t>Kl.12.30-13.00  Kort stopp på </a:t>
            </a:r>
            <a:r>
              <a:rPr lang="nb-NO" sz="2400" dirty="0" err="1"/>
              <a:t>Kobbskaret</a:t>
            </a:r>
            <a:r>
              <a:rPr lang="nb-NO" sz="2400" dirty="0"/>
              <a:t> mellom</a:t>
            </a:r>
          </a:p>
          <a:p>
            <a:pPr marL="0" indent="0">
              <a:buNone/>
            </a:pPr>
            <a:r>
              <a:rPr lang="nb-NO" sz="2400" dirty="0"/>
              <a:t>    middagsfjelltunellen og </a:t>
            </a:r>
            <a:r>
              <a:rPr lang="nb-NO" sz="2400" dirty="0" err="1"/>
              <a:t>Kobbskaretunellen</a:t>
            </a:r>
            <a:r>
              <a:rPr lang="nb-NO" sz="2400" dirty="0"/>
              <a:t>. Der er kafe.</a:t>
            </a:r>
          </a:p>
          <a:p>
            <a:r>
              <a:rPr lang="nb-NO" sz="2400" dirty="0"/>
              <a:t>Kl.14.00-15.30  Innhavet, Markens grøde </a:t>
            </a:r>
            <a:r>
              <a:rPr lang="nb-NO" sz="2400" dirty="0" err="1"/>
              <a:t>spiseri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    kl.16.00-16.15. Ulvsvåg. kort stopp for fotografering når vi 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    </a:t>
            </a:r>
            <a:r>
              <a:rPr lang="nb-NO" sz="2300" dirty="0"/>
              <a:t>passerer den nostalgisk </a:t>
            </a:r>
            <a:r>
              <a:rPr lang="nb-NO" sz="2400" dirty="0"/>
              <a:t>bensinstasjon</a:t>
            </a:r>
          </a:p>
          <a:p>
            <a:pPr marL="0" indent="0">
              <a:buNone/>
            </a:pPr>
            <a:r>
              <a:rPr lang="nb-NO" sz="2400" dirty="0"/>
              <a:t>    kl.16.45 Bognes fergekai. Fergen til Skarberget</a:t>
            </a:r>
          </a:p>
          <a:p>
            <a:pPr marL="0" indent="0">
              <a:buNone/>
            </a:pPr>
            <a:r>
              <a:rPr lang="nb-NO" sz="2400" dirty="0"/>
              <a:t>    avgang Kl.17.00</a:t>
            </a:r>
          </a:p>
          <a:p>
            <a:pPr marL="0" indent="0">
              <a:buNone/>
            </a:pPr>
            <a:r>
              <a:rPr lang="nb-NO" sz="2200" dirty="0"/>
              <a:t>    kl.17.25 </a:t>
            </a:r>
            <a:r>
              <a:rPr lang="nb-NO" sz="2400" dirty="0"/>
              <a:t>Skarberget fergekai</a:t>
            </a:r>
          </a:p>
          <a:p>
            <a:r>
              <a:rPr lang="nb-NO" sz="2400" dirty="0"/>
              <a:t>Kl.18.10 – 19. 00 Stopp i Ballangen, bunkring mat og bensin</a:t>
            </a:r>
          </a:p>
          <a:p>
            <a:pPr marL="0" indent="0">
              <a:buNone/>
            </a:pPr>
            <a:r>
              <a:rPr lang="nb-NO" sz="2400" dirty="0"/>
              <a:t>    Shell Ballangen og Coop </a:t>
            </a:r>
            <a:r>
              <a:rPr lang="nb-NO" sz="2400" dirty="0" err="1"/>
              <a:t>Extra</a:t>
            </a:r>
            <a:r>
              <a:rPr lang="nb-NO" sz="2400" dirty="0"/>
              <a:t>. </a:t>
            </a:r>
          </a:p>
          <a:p>
            <a:r>
              <a:rPr lang="nb-NO" sz="2400" dirty="0"/>
              <a:t>Kl. 19.15 Ballangen Camping. </a:t>
            </a:r>
          </a:p>
          <a:p>
            <a:pPr marL="0" indent="0">
              <a:buNone/>
            </a:pPr>
            <a:r>
              <a:rPr lang="nb-NO" sz="2400" dirty="0"/>
              <a:t>    Grilling og sosialt samvær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dirty="0"/>
              <a:t>Etappeansvarlig: Merethe Larsen, tlf.93685840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37198495-978E-C9B3-CCFE-46EEC2773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148079"/>
            <a:ext cx="582168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50BB7-AAC8-1F15-5011-B2DADB1F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27"/>
            <a:ext cx="10515600" cy="1140541"/>
          </a:xfrm>
        </p:spPr>
        <p:txBody>
          <a:bodyPr>
            <a:noAutofit/>
          </a:bodyPr>
          <a:lstStyle/>
          <a:p>
            <a:r>
              <a:rPr lang="nb-NO" b="1" dirty="0"/>
              <a:t>Etappe 10: 5.Juli Ballangen - Skibotn via Sjøvegan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AAEA02-43C1-780A-F82E-4DBED943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7632"/>
            <a:ext cx="5869021" cy="5493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sz="2200" dirty="0"/>
          </a:p>
          <a:p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Avgang Ballangen camping kl.09.30 </a:t>
            </a:r>
          </a:p>
          <a:p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Narvik Kjøretøyhistorisk museum 10.15-11.15:  </a:t>
            </a:r>
          </a:p>
          <a:p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Shell i Bjerkvik, stoppested for de som skal med videre, avgang 12.00</a:t>
            </a:r>
          </a:p>
          <a:p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Ta av til venstre i krysset på Fossbakken. Kortstopp for å samle alle, på avkjørselen til høyre. </a:t>
            </a:r>
          </a:p>
          <a:p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Kl.12.30-12.45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jøvegan mc utstilling på Lundbrygga kl.13.30-15.</a:t>
            </a:r>
            <a:r>
              <a:rPr lang="nb-NO" sz="2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</a:t>
            </a: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Buktamoen </a:t>
            </a: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kl.16.15</a:t>
            </a:r>
            <a:r>
              <a:rPr lang="nb-NO" sz="2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-16.45. </a:t>
            </a: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Her er 2 bensinstasjoner, den ubetjente har drivstoff uten etanol.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Tømmerelv kl.17.15-19.00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Olderelv</a:t>
            </a:r>
            <a:r>
              <a:rPr lang="nb-NO" sz="2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camping kl.20.00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Etappeansvarlig: Merethe Larsen tlf.93685840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7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2757A668-E158-89C3-6025-8117D35C0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21" y="1337632"/>
            <a:ext cx="6095999" cy="4873387"/>
          </a:xfrm>
        </p:spPr>
      </p:pic>
    </p:spTree>
    <p:extLst>
      <p:ext uri="{BB962C8B-B14F-4D97-AF65-F5344CB8AC3E}">
        <p14:creationId xmlns:p14="http://schemas.microsoft.com/office/powerpoint/2010/main" val="174105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74DFF7-6983-647A-AC7E-85DF4C58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1201885"/>
          </a:xfrm>
        </p:spPr>
        <p:txBody>
          <a:bodyPr/>
          <a:lstStyle/>
          <a:p>
            <a:r>
              <a:rPr lang="nb-NO" b="1" dirty="0"/>
              <a:t>Etappe 11: 6.juli Skibotn – Altafjord camping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0F6121-F15C-4677-8CFD-098739FE6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CF52B17-A59B-7B0F-10CB-FE1FF3A1C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01886"/>
            <a:ext cx="5777514" cy="5314336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Avgang </a:t>
            </a:r>
            <a:r>
              <a:rPr lang="nb-NO" sz="2400" dirty="0" err="1"/>
              <a:t>Olderelv</a:t>
            </a:r>
            <a:r>
              <a:rPr lang="nb-NO" sz="2400" dirty="0"/>
              <a:t> camping kl.09.30</a:t>
            </a:r>
          </a:p>
          <a:p>
            <a:r>
              <a:rPr lang="nb-NO" sz="2400" dirty="0"/>
              <a:t>Stopp for fotografering av utsikt</a:t>
            </a:r>
          </a:p>
          <a:p>
            <a:pPr marL="0" indent="0">
              <a:buNone/>
            </a:pPr>
            <a:r>
              <a:rPr lang="nb-NO" sz="2400" dirty="0"/>
              <a:t>   Spåkenes,10.45-11.30</a:t>
            </a:r>
          </a:p>
          <a:p>
            <a:r>
              <a:rPr lang="nb-NO" sz="2400" dirty="0"/>
              <a:t>Lunsjstopp i Sørkjosen, </a:t>
            </a:r>
            <a:r>
              <a:rPr lang="nb-NO" sz="2400" dirty="0" err="1"/>
              <a:t>klubbkokalet</a:t>
            </a:r>
            <a:r>
              <a:rPr lang="nb-NO" sz="2400" dirty="0"/>
              <a:t> til </a:t>
            </a:r>
          </a:p>
          <a:p>
            <a:pPr marL="0" indent="0">
              <a:buNone/>
            </a:pPr>
            <a:r>
              <a:rPr lang="nb-NO" sz="2400" dirty="0"/>
              <a:t>   Nord Troms Motorhistoriske Klubb</a:t>
            </a:r>
          </a:p>
          <a:p>
            <a:pPr marL="0" indent="0">
              <a:buNone/>
            </a:pPr>
            <a:r>
              <a:rPr lang="nb-NO" sz="2400" dirty="0"/>
              <a:t>   Kl.12.00-14.00. 150m etter </a:t>
            </a:r>
            <a:r>
              <a:rPr lang="nb-NO" sz="2400" dirty="0" err="1"/>
              <a:t>Reisafjord</a:t>
            </a:r>
            <a:r>
              <a:rPr lang="nb-NO" sz="2400" dirty="0"/>
              <a:t> hotell   </a:t>
            </a:r>
          </a:p>
          <a:p>
            <a:r>
              <a:rPr lang="nb-NO" sz="2400" dirty="0"/>
              <a:t>Stopp for fotografering av utsikt på </a:t>
            </a:r>
            <a:r>
              <a:rPr lang="nb-NO" sz="2400" dirty="0" err="1"/>
              <a:t>Gildetun</a:t>
            </a:r>
            <a:r>
              <a:rPr lang="nb-NO" sz="2400" dirty="0"/>
              <a:t>. Gamleveien over Kvænangsfjorden mot </a:t>
            </a:r>
            <a:r>
              <a:rPr lang="nb-NO" sz="2400" dirty="0" err="1"/>
              <a:t>Gildetun</a:t>
            </a:r>
            <a:r>
              <a:rPr lang="nb-NO" sz="2400" dirty="0"/>
              <a:t> gjestgiveri. Kl. 14.45 – 15.30.</a:t>
            </a:r>
          </a:p>
          <a:p>
            <a:r>
              <a:rPr lang="nb-NO" sz="2400" dirty="0"/>
              <a:t>Altafjord camping kl. 16.30 </a:t>
            </a:r>
          </a:p>
          <a:p>
            <a:pPr marL="0" indent="0">
              <a:buNone/>
            </a:pPr>
            <a:r>
              <a:rPr lang="nb-NO" sz="2400" dirty="0"/>
              <a:t>  Grilling og sosialt samvær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Etappeansvarlig: Merethe Larsen. Tlf.93685840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F8893FD6-D9D3-1634-0CCF-B8DF58150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14" y="1289304"/>
            <a:ext cx="6225510" cy="50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2B9323-3162-766D-87D6-01EC0621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7286"/>
          </a:xfrm>
        </p:spPr>
        <p:txBody>
          <a:bodyPr/>
          <a:lstStyle/>
          <a:p>
            <a:r>
              <a:rPr lang="nb-NO" b="1" dirty="0"/>
              <a:t>  Etappe 11: 6.juli Skibotn – Altafjord camping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6C170C-B4D1-699E-35BB-07B473B2B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5C5C8CF-DD65-C420-5B9D-6ABA82D2F9E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2337365"/>
              </p:ext>
            </p:extLst>
          </p:nvPr>
        </p:nvGraphicFramePr>
        <p:xfrm>
          <a:off x="1817429" y="1317287"/>
          <a:ext cx="8404744" cy="554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0017" imgH="3778243" progId="Acrobat.Document.DC">
                  <p:embed/>
                </p:oleObj>
              </mc:Choice>
              <mc:Fallback>
                <p:oleObj name="Acrobat Document" r:id="rId2" imgW="5340017" imgH="377824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429" y="1317287"/>
                        <a:ext cx="8404744" cy="554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34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7D6FC8-7A4F-7793-02CA-109472A3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820"/>
          </a:xfrm>
        </p:spPr>
        <p:txBody>
          <a:bodyPr/>
          <a:lstStyle/>
          <a:p>
            <a:r>
              <a:rPr lang="nb-NO" b="1" dirty="0"/>
              <a:t>Etappe 12: 7.juli Altafjord-Nordkapp</a:t>
            </a:r>
          </a:p>
        </p:txBody>
      </p:sp>
      <p:pic>
        <p:nvPicPr>
          <p:cNvPr id="9" name="Plassholder for innhold 8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4E262159-DD15-69F4-FE37-0D263D851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91821"/>
            <a:ext cx="5894696" cy="5058525"/>
          </a:xfr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9F1CF16-50EC-C738-F489-D80F77EA3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09685"/>
            <a:ext cx="6019800" cy="6148316"/>
          </a:xfrm>
        </p:spPr>
        <p:txBody>
          <a:bodyPr>
            <a:normAutofit fontScale="25000" lnSpcReduction="20000"/>
          </a:bodyPr>
          <a:lstStyle/>
          <a:p>
            <a:endParaRPr lang="nb-NO" sz="7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Avgang Altafjord camping kl.8.30</a:t>
            </a:r>
          </a:p>
          <a:p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Garasjebesøk hos Yngvar Heitmann i Alta</a:t>
            </a:r>
          </a:p>
          <a:p>
            <a:pPr marL="0" indent="0">
              <a:buNone/>
            </a:pP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nb-NO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Eibyveien</a:t>
            </a: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97) kl.09.30 – 10.30.</a:t>
            </a:r>
            <a:endParaRPr lang="nb-NO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Møteplass for dem som skal være med videre.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Neste stopp </a:t>
            </a:r>
            <a:r>
              <a:rPr lang="nb-NO" sz="8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Skaidicenteret</a:t>
            </a: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Kvalsund kl.12.30-1</a:t>
            </a:r>
            <a:r>
              <a:rPr lang="nb-NO" sz="8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3.30</a:t>
            </a:r>
            <a:endParaRPr lang="nb-NO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Russenes kro, siste bensinstasjon før Honningsvåg</a:t>
            </a:r>
            <a:r>
              <a:rPr lang="nb-NO" sz="8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14.00-14.30</a:t>
            </a:r>
            <a:endParaRPr lang="nb-NO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Skarvbergtunellen 15.00 kort stopp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Nordkapp 17.30 – 18.30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Avslutningsmiddag i Skarsvåg på Daniels Hus med NVMC Finnmark  fra kl. 19.</a:t>
            </a:r>
            <a:r>
              <a:rPr lang="nb-NO" sz="8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00</a:t>
            </a: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Se danielshus.no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Rom for overnatting v/Daniels hus tlf.48078170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C</a:t>
            </a:r>
            <a:r>
              <a:rPr lang="nb-NO" sz="8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ampingplass: Kirkeporten camping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8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Etappeansvarlig: Snorre Sundquist: tlf.91545263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65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6F6E07-6C32-FF42-2515-49F0E4CB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+mn-lt"/>
              </a:rPr>
              <a:t>Jubileumsløpets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egen</a:t>
            </a:r>
            <a:r>
              <a:rPr lang="en-US" sz="4000" dirty="0">
                <a:latin typeface="+mn-lt"/>
              </a:rPr>
              <a:t> t-shirt</a:t>
            </a:r>
          </a:p>
        </p:txBody>
      </p:sp>
      <p:pic>
        <p:nvPicPr>
          <p:cNvPr id="6" name="Plassholder for innhold 5" descr="Et bilde som inneholder tekst, skjorte, Aktiv trøye, T-shirt&#10;&#10;Automatisk generert beskrivelse">
            <a:extLst>
              <a:ext uri="{FF2B5EF4-FFF2-40B4-BE49-F238E27FC236}">
                <a16:creationId xmlns:a16="http://schemas.microsoft.com/office/drawing/2014/main" id="{8AD135F9-8FC4-6DF1-9361-0ADE95B7D4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D51BF4-0208-CFE0-5345-15DDFD2C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409" y="2327529"/>
            <a:ext cx="4156512" cy="376983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 err="1"/>
              <a:t>Bestill</a:t>
            </a:r>
            <a:r>
              <a:rPr lang="en-US" sz="2400" dirty="0"/>
              <a:t> deg t-shirt,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bli</a:t>
            </a:r>
            <a:r>
              <a:rPr lang="en-US" sz="2400" dirty="0"/>
              <a:t> med å </a:t>
            </a:r>
            <a:r>
              <a:rPr lang="en-US" sz="2400" dirty="0" err="1"/>
              <a:t>kjøre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Hvit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svart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Str. XS - 3XL</a:t>
            </a:r>
          </a:p>
          <a:p>
            <a:pPr marL="0" indent="0">
              <a:buNone/>
            </a:pPr>
            <a:r>
              <a:rPr lang="en-US" sz="2400" dirty="0"/>
              <a:t>    Kr 300,- </a:t>
            </a:r>
            <a:r>
              <a:rPr lang="en-US" sz="2400" dirty="0" err="1"/>
              <a:t>inkl.frakt</a:t>
            </a:r>
            <a:endParaRPr lang="en-US" sz="2400" dirty="0"/>
          </a:p>
          <a:p>
            <a:pPr marL="0"/>
            <a:r>
              <a:rPr lang="en-US" sz="2400" dirty="0"/>
              <a:t> Send mail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post@nvmc.no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Deltaker</a:t>
            </a:r>
            <a:r>
              <a:rPr lang="en-US" sz="2400" dirty="0"/>
              <a:t> </a:t>
            </a:r>
            <a:r>
              <a:rPr lang="en-US" sz="2400" dirty="0" err="1"/>
              <a:t>klistremerket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ha  </a:t>
            </a:r>
            <a:r>
              <a:rPr lang="en-US" sz="2400" dirty="0" err="1"/>
              <a:t>samme</a:t>
            </a:r>
            <a:r>
              <a:rPr lang="en-US" sz="2400" dirty="0"/>
              <a:t> logo</a:t>
            </a:r>
            <a:r>
              <a:rPr lang="en-US" sz="2000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304592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785</Words>
  <Application>Microsoft Office PowerPoint</Application>
  <PresentationFormat>Widescreen</PresentationFormat>
  <Paragraphs>163</Paragraphs>
  <Slides>10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Office-tema</vt:lpstr>
      <vt:lpstr>Adobe Acrobat Document</vt:lpstr>
      <vt:lpstr>«På 2 hjul fra Lindesnes til Nordkapp» NVMC 50-års jubileumsløp 26.juni – 7.juli 2024</vt:lpstr>
      <vt:lpstr>Planlagte dagsetapper</vt:lpstr>
      <vt:lpstr>«På 2 hjul fra Lindesnes til Nordkapp»</vt:lpstr>
      <vt:lpstr>Etappe 9: 4.juli Rognan - Ballangen</vt:lpstr>
      <vt:lpstr>Etappe 10: 5.Juli Ballangen - Skibotn via Sjøvegan</vt:lpstr>
      <vt:lpstr>Etappe 11: 6.juli Skibotn – Altafjord camping</vt:lpstr>
      <vt:lpstr>  Etappe 11: 6.juli Skibotn – Altafjord camping</vt:lpstr>
      <vt:lpstr>Etappe 12: 7.juli Altafjord-Nordkapp</vt:lpstr>
      <vt:lpstr>Jubileumsløpets egen t-shirt</vt:lpstr>
      <vt:lpstr>Sett av perioden 26.juni – 7.juli i kalenderen nå! Følg oss på Facebook og se hvor vi kjører.</vt:lpstr>
    </vt:vector>
  </TitlesOfParts>
  <Company>Asplan Viak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års jubileumsløp</dc:title>
  <dc:creator>Gunnar Hop</dc:creator>
  <cp:lastModifiedBy>merethe larsen</cp:lastModifiedBy>
  <cp:revision>75</cp:revision>
  <cp:lastPrinted>2024-04-18T22:11:38Z</cp:lastPrinted>
  <dcterms:created xsi:type="dcterms:W3CDTF">2024-03-03T17:21:04Z</dcterms:created>
  <dcterms:modified xsi:type="dcterms:W3CDTF">2024-07-01T16:13:25Z</dcterms:modified>
</cp:coreProperties>
</file>