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69" r:id="rId3"/>
    <p:sldId id="257" r:id="rId4"/>
    <p:sldId id="264" r:id="rId5"/>
    <p:sldId id="277" r:id="rId6"/>
    <p:sldId id="272" r:id="rId7"/>
    <p:sldId id="278" r:id="rId8"/>
    <p:sldId id="280" r:id="rId9"/>
    <p:sldId id="273" r:id="rId10"/>
    <p:sldId id="274" r:id="rId11"/>
    <p:sldId id="279" r:id="rId12"/>
    <p:sldId id="276" r:id="rId13"/>
    <p:sldId id="270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50C0C-4011-49D0-9ABE-19D22A4C6936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05B9F-F258-497C-8C27-B219370B4B5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9427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Si litt om samarbeide med Elverum/Våler mc-veteraner.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5B9F-F258-497C-8C27-B219370B4B5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416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5B9F-F258-497C-8C27-B219370B4B5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01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Facebookside</a:t>
            </a:r>
            <a:r>
              <a:rPr lang="nb-NO" dirty="0"/>
              <a:t> bli løpende oppdatert.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5B9F-F258-497C-8C27-B219370B4B5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425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Detaljert informasjon blir utarbeidet for hver etappe.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5B9F-F258-497C-8C27-B219370B4B5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541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5B9F-F258-497C-8C27-B219370B4B5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627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5B9F-F258-497C-8C27-B219370B4B5F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406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5B9F-F258-497C-8C27-B219370B4B5F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042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005B9F-F258-497C-8C27-B219370B4B5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01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123ECA-B434-2A7B-0E11-DFB64D637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16F85DF-8F62-6688-7B45-AB1C545A2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EA3129E-A706-0952-7401-E06967781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E1AE62B-DF2C-52AE-C3B6-5C195233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4479A5-8CD0-EB84-3D8C-E1618A133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76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669F7E-C57B-DAED-B387-CC9A64D1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BF70640D-F708-F947-5EDF-44A80C803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763AE0E-489F-A444-7ECD-6CC9E9C4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BDF96F9-A1CA-D4ED-2087-C021DCD2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3EB63C-58EE-A4EE-3A9F-952144A3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529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E46EBF5-6576-A206-563A-6A92DD7D84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CF73948-7F9F-58B7-07E2-ECA9C3A4C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876E84-D211-87CB-B12E-2EAA2FD1F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37036C-CE8D-D4B1-2DE0-018A5973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832588-459F-7A9F-DB46-BD6483EB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79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8DF041-6209-47F8-152E-DC9322424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CE2DAD1-9B98-7A52-EC9F-D2517ACDB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F2640B-6981-527B-4898-B9323B478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3BEBA7E-D5D4-7EBC-1751-726F8021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8951923-F83F-24A8-7F4F-B03DBCDFA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26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4F2B67-4D65-B551-6810-B890D0CF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0C5143-50EF-BAEB-900A-3F3DF45E0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9DEDDC-8382-B0D4-8F93-042D5995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4844FB-090B-6263-3513-5B63594C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BD16B2-2D6C-8486-AB9F-18DBFBC0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562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4042F4-6ABC-9E79-6031-8FE2C4C4E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5AD00E-52AA-8265-760B-FA595E9E1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DCFD848-9D27-4ECC-8199-CDCBDAB799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9856EAF-3A99-87E1-459F-6B50D956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EBAAB3A-1D77-DE23-A1CA-CFD19E4A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FEC29A-632F-0D3A-43F5-7FF83DAF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995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3EA026-B3CF-E7B4-5A56-C99ECA257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353081-F519-B58E-EF96-57D984AA5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AF72CCB-532A-AA2A-EE73-D27CD39BD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F90275E-E750-7DDC-41D1-9CAB26C8E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1CFE664-09DA-2952-2721-E9FAE8A717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5B63E585-E60F-97F6-8457-BE1ECDCD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9C74C2F-762B-039B-E4B8-D59B27BB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4532CE2-0C0F-B9F3-ADA4-B117C4F61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22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96DE68-D036-CF71-F691-0780E793D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E8FAA12-10A6-2305-1DB0-033600C5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CCC32E3-E146-D1DB-BD28-E29E89D2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C27BD8A-81F2-811A-8A91-E77F46F1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528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74219B9-496F-A75D-4FD6-F0F0D4160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B3480EF-0B2D-4343-1FA2-974C7C23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E356806-81D2-9070-2040-5DFC715E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112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BA02F3-B809-CE77-BB1C-3E80F407B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A58485-81D6-B5B7-634A-1EC073DCB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08D8414-699E-2DCF-0F62-9B613AAF6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99EFAEE-A164-13AB-A7BA-31CBDE8D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39F9D99-C56D-8151-4670-9661CCFC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DF3EB0-D36B-5A55-BBAA-7F2F8A25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0652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99C671-7BB1-D8DC-D939-5744B8041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65A3657-2BC5-BB73-04DF-30DD00924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3569DD7-8DC1-C0B2-ECFE-9C06C5453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8FADF2-929D-7C03-BF9B-CC587622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F74DE-D1E6-430F-BAA2-169FE0E44A6D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78D20F9-8B9A-CB9C-EB14-E829CE90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511E2C9-2052-ECA7-D23E-15736620C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435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8A3870C-650A-EA97-E38F-B04F96A35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23CA19-07D0-B9A9-14B5-306CE93AE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F45B6B-9186-F782-F1E6-5EF3F726AC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F74DE-D1E6-430F-BAA2-169FE0E44A6D}" type="datetimeFigureOut">
              <a:rPr lang="nb-NO" smtClean="0"/>
              <a:t>22.05.2024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F90F006-6807-0D60-B295-548D5D7D5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761DCA-DB54-787A-8C0E-BA08573F7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80685-7C01-4E44-A696-9B044BBED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48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cid:A4E4FF0B-E411-43DD-AD71-EA3C57D82682-L0-001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icehotels.com/en-uk/norway/tiller/quality-inn-hotels/no0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ohotell.no/" TargetMode="External"/><Relationship Id="rId2" Type="http://schemas.openxmlformats.org/officeDocument/2006/relationships/hyperlink" Target="https://beveroya.no/camp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nhotels.no/hoteller/norge/elverum/elgstua-hotel" TargetMode="External"/><Relationship Id="rId2" Type="http://schemas.openxmlformats.org/officeDocument/2006/relationships/hyperlink" Target="https://elverumcamping.no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myklegard.no/" TargetMode="External"/><Relationship Id="rId4" Type="http://schemas.openxmlformats.org/officeDocument/2006/relationships/hyperlink" Target="https://www.thonhotels.no/hoteller/norge/elverum/hotel-centra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ostecamping.no/" TargetMode="External"/><Relationship Id="rId2" Type="http://schemas.openxmlformats.org/officeDocument/2006/relationships/hyperlink" Target="https://roroshotell.no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hyperlink" Target="https://bergstadenshotel.n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C9CC09-191C-7F40-6EEA-8DBCEAAD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015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«På </a:t>
            </a: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nb-NO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hjul fra Lindesnes til Nordkapp»</a:t>
            </a:r>
            <a:b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NVMC 50-års jubileumsløp</a:t>
            </a:r>
            <a:br>
              <a:rPr lang="nb-NO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26.juni – 7.juli 2024</a:t>
            </a:r>
            <a:endParaRPr lang="nb-NO" b="1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612D7ED0-6AC9-F70A-2444-169E922BD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1" y="2418694"/>
            <a:ext cx="3126363" cy="312636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AF2DB24-3C1F-96DB-820C-90CFE726CE85}"/>
              </a:ext>
            </a:extLst>
          </p:cNvPr>
          <p:cNvPicPr>
            <a:picLocks noChangeAspect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296" y="2418694"/>
            <a:ext cx="3373461" cy="280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7A2896F-BF8C-B885-BD50-51D6716FD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001" y="2146370"/>
            <a:ext cx="4327965" cy="450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3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BA27DC-820F-12BC-2103-74721C39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71599"/>
          </a:xfrm>
        </p:spPr>
        <p:txBody>
          <a:bodyPr/>
          <a:lstStyle/>
          <a:p>
            <a:r>
              <a:rPr lang="nb-NO" b="1" dirty="0"/>
              <a:t>Etappe 4: 29.juni: Røste v/Røros  - Øysand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27C6820-8C99-3341-4E64-07F799DB77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11" y="1371600"/>
            <a:ext cx="5950789" cy="5486399"/>
          </a:xfrm>
        </p:spPr>
        <p:txBody>
          <a:bodyPr>
            <a:normAutofit/>
          </a:bodyPr>
          <a:lstStyle/>
          <a:p>
            <a:r>
              <a:rPr lang="nb-NO" dirty="0"/>
              <a:t>Avgang fra Røste Hyttetun og Camping kl.10.00</a:t>
            </a:r>
          </a:p>
          <a:p>
            <a:r>
              <a:rPr lang="nb-NO" dirty="0"/>
              <a:t>Kaffepause og påfyll drivstoff på Joker Stugudal kl.11.10 – 11.45</a:t>
            </a:r>
          </a:p>
          <a:p>
            <a:r>
              <a:rPr lang="nb-NO" dirty="0"/>
              <a:t>Lunsj og påfyll drivstoff på </a:t>
            </a:r>
          </a:p>
          <a:p>
            <a:pPr marL="0" indent="0">
              <a:buNone/>
            </a:pPr>
            <a:r>
              <a:rPr lang="nb-NO" dirty="0"/>
              <a:t>  Esso Selbu kl.12.45-14.00</a:t>
            </a:r>
          </a:p>
          <a:p>
            <a:r>
              <a:rPr lang="nb-NO" dirty="0"/>
              <a:t>Kaffe og påfyll drivstoff på </a:t>
            </a:r>
          </a:p>
          <a:p>
            <a:pPr marL="0" indent="0">
              <a:buNone/>
            </a:pPr>
            <a:r>
              <a:rPr lang="nb-NO" dirty="0"/>
              <a:t>   Shell </a:t>
            </a:r>
            <a:r>
              <a:rPr lang="nb-NO" dirty="0" err="1"/>
              <a:t>Stavsyd</a:t>
            </a:r>
            <a:r>
              <a:rPr lang="nb-NO" dirty="0"/>
              <a:t> kl.15.00-15.30</a:t>
            </a:r>
          </a:p>
          <a:p>
            <a:pPr marL="0" indent="0">
              <a:buNone/>
            </a:pPr>
            <a:r>
              <a:rPr lang="nb-NO" dirty="0"/>
              <a:t>Øysand Camping kl.16.00.  Naturlig møteplass for deltakere fra </a:t>
            </a:r>
            <a:r>
              <a:rPr lang="nb-NO" dirty="0" err="1"/>
              <a:t>nord-vestlandet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8823733-7761-0D34-6393-D4B19D73D2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8228" y="1466491"/>
            <a:ext cx="5158006" cy="502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47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0A7821E-CD02-2DA4-72F1-3F315D02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Etappe 4: 29.juni: Røste v/Røros  - Øysand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24A982-3A9D-E33C-580E-A8522B6DF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38" y="1690688"/>
            <a:ext cx="5942162" cy="4943025"/>
          </a:xfrm>
        </p:spPr>
        <p:txBody>
          <a:bodyPr>
            <a:normAutofit fontScale="92500"/>
          </a:bodyPr>
          <a:lstStyle/>
          <a:p>
            <a:r>
              <a:rPr lang="nb-NO" sz="2600" b="1" dirty="0"/>
              <a:t>Overnattingsmuligheter i Øysand </a:t>
            </a:r>
            <a:endParaRPr lang="nb-NO" sz="2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2400" dirty="0"/>
              <a:t>Øysand camping: </a:t>
            </a:r>
            <a:r>
              <a:rPr lang="nb-NO" sz="1900" dirty="0"/>
              <a:t>https://oysandcamping.no/</a:t>
            </a:r>
          </a:p>
          <a:p>
            <a:r>
              <a:rPr lang="nb-NO" sz="2400" dirty="0"/>
              <a:t>Strandheimen Gjestehus: </a:t>
            </a:r>
            <a:r>
              <a:rPr lang="nb-NO" sz="1900" dirty="0"/>
              <a:t>https://strandheimen.no/</a:t>
            </a:r>
          </a:p>
          <a:p>
            <a:r>
              <a:rPr lang="nb-NO" sz="2400" dirty="0"/>
              <a:t>Sandmoen </a:t>
            </a:r>
            <a:r>
              <a:rPr lang="nb-NO" sz="2400" dirty="0" err="1"/>
              <a:t>Bed@Breakfast</a:t>
            </a:r>
            <a:r>
              <a:rPr lang="nb-NO" sz="2400" dirty="0"/>
              <a:t>:</a:t>
            </a:r>
          </a:p>
          <a:p>
            <a:r>
              <a:rPr lang="nb-NO" sz="1900" dirty="0"/>
              <a:t>https://sandmoen.no/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400" dirty="0" err="1"/>
              <a:t>Quality</a:t>
            </a:r>
            <a:r>
              <a:rPr lang="nb-NO" sz="2400" dirty="0"/>
              <a:t> Hotel </a:t>
            </a:r>
            <a:r>
              <a:rPr lang="nb-NO" sz="2400" dirty="0" err="1"/>
              <a:t>Panorama</a:t>
            </a:r>
            <a:r>
              <a:rPr lang="nb-NO" dirty="0" err="1"/>
              <a:t>:</a:t>
            </a:r>
            <a:r>
              <a:rPr lang="nb-NO" sz="1900" b="1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nb-NO" sz="19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://www.choicehotels.com/en-    </a:t>
            </a:r>
            <a:r>
              <a:rPr lang="nb-NO" sz="1900" b="1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uk</a:t>
            </a:r>
            <a:r>
              <a:rPr lang="nb-NO" sz="19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/norway/tiller/quality-inn-hotels/no001</a:t>
            </a:r>
            <a:r>
              <a:rPr lang="nb-NO" sz="1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2000" dirty="0"/>
              <a:t>Detaljerte kjøreruter :</a:t>
            </a:r>
            <a:r>
              <a:rPr lang="nb-NO" sz="2000" dirty="0" err="1"/>
              <a:t>https</a:t>
            </a:r>
            <a:r>
              <a:rPr lang="nb-NO" sz="2000" dirty="0"/>
              <a:t>://www.nvmc.no/</a:t>
            </a:r>
          </a:p>
          <a:p>
            <a:pPr marL="0" indent="0">
              <a:buNone/>
            </a:pPr>
            <a:r>
              <a:rPr lang="nb-NO" sz="2000" dirty="0"/>
              <a:t>Bli med så langt du ønsker.</a:t>
            </a:r>
          </a:p>
          <a:p>
            <a:pPr marL="0" indent="0">
              <a:buNone/>
            </a:pPr>
            <a:r>
              <a:rPr lang="nb-NO" sz="2000" dirty="0"/>
              <a:t>Etappeansvarlig: Roger Bronken tlf.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91363186 </a:t>
            </a:r>
            <a:endParaRPr lang="nb-NO" sz="2000" dirty="0"/>
          </a:p>
          <a:p>
            <a:pPr marL="0" indent="0">
              <a:buNone/>
            </a:pPr>
            <a:endParaRPr lang="nb-NO" sz="2000" dirty="0"/>
          </a:p>
        </p:txBody>
      </p:sp>
      <p:pic>
        <p:nvPicPr>
          <p:cNvPr id="6" name="Plassholder for innhold 4">
            <a:extLst>
              <a:ext uri="{FF2B5EF4-FFF2-40B4-BE49-F238E27FC236}">
                <a16:creationId xmlns:a16="http://schemas.microsoft.com/office/drawing/2014/main" id="{51DBDDAB-3A05-3D9D-66C0-0D39862A58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318228" y="1825625"/>
            <a:ext cx="5035572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7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6F6E07-6C32-FF42-2515-49F0E4CBE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+mn-lt"/>
              </a:rPr>
              <a:t>Jubileumsløpets</a:t>
            </a:r>
            <a:r>
              <a:rPr lang="en-US" sz="4000" dirty="0">
                <a:latin typeface="+mn-lt"/>
              </a:rPr>
              <a:t> </a:t>
            </a:r>
            <a:r>
              <a:rPr lang="en-US" sz="4000" dirty="0" err="1">
                <a:latin typeface="+mn-lt"/>
              </a:rPr>
              <a:t>egen</a:t>
            </a:r>
            <a:r>
              <a:rPr lang="en-US" sz="4000" dirty="0">
                <a:latin typeface="+mn-lt"/>
              </a:rPr>
              <a:t> t-shirt</a:t>
            </a:r>
          </a:p>
        </p:txBody>
      </p:sp>
      <p:pic>
        <p:nvPicPr>
          <p:cNvPr id="6" name="Plassholder for innhold 5" descr="Et bilde som inneholder tekst, skjorte, Aktiv trøye, T-shirt&#10;&#10;Automatisk generert beskrivelse">
            <a:extLst>
              <a:ext uri="{FF2B5EF4-FFF2-40B4-BE49-F238E27FC236}">
                <a16:creationId xmlns:a16="http://schemas.microsoft.com/office/drawing/2014/main" id="{8AD135F9-8FC4-6DF1-9361-0ADE95B7D4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AD51BF4-0208-CFE0-5345-15DDFD2C7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409" y="2327529"/>
            <a:ext cx="4156512" cy="3769835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r>
              <a:rPr lang="en-US" sz="2400" dirty="0" err="1"/>
              <a:t>Bestill</a:t>
            </a:r>
            <a:r>
              <a:rPr lang="en-US" sz="2400" dirty="0"/>
              <a:t> deg t-shirt,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bli</a:t>
            </a:r>
            <a:r>
              <a:rPr lang="en-US" sz="2400" dirty="0"/>
              <a:t> med å </a:t>
            </a:r>
            <a:r>
              <a:rPr lang="en-US" sz="2400" dirty="0" err="1"/>
              <a:t>kjøre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Hvit</a:t>
            </a:r>
            <a:r>
              <a:rPr lang="en-US" sz="2400" dirty="0"/>
              <a:t> </a:t>
            </a:r>
            <a:r>
              <a:rPr lang="en-US" sz="2400" dirty="0" err="1"/>
              <a:t>eller</a:t>
            </a:r>
            <a:r>
              <a:rPr lang="en-US" sz="2400" dirty="0"/>
              <a:t> </a:t>
            </a:r>
            <a:r>
              <a:rPr lang="en-US" sz="2400" dirty="0" err="1"/>
              <a:t>svart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Str. XS - 3XL</a:t>
            </a:r>
          </a:p>
          <a:p>
            <a:pPr marL="0" indent="0">
              <a:buNone/>
            </a:pPr>
            <a:r>
              <a:rPr lang="en-US" sz="2400" dirty="0"/>
              <a:t>    Kr 300,- </a:t>
            </a:r>
            <a:r>
              <a:rPr lang="en-US" sz="2400" dirty="0" err="1"/>
              <a:t>inkl.frakt</a:t>
            </a:r>
            <a:endParaRPr lang="en-US" sz="2400" dirty="0"/>
          </a:p>
          <a:p>
            <a:pPr marL="0"/>
            <a:r>
              <a:rPr lang="en-US" sz="2400" dirty="0"/>
              <a:t> Send mail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post@nvmc.no</a:t>
            </a:r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Deltaker</a:t>
            </a:r>
            <a:r>
              <a:rPr lang="en-US" sz="2400" dirty="0"/>
              <a:t> </a:t>
            </a:r>
            <a:r>
              <a:rPr lang="en-US" sz="2400" dirty="0" err="1"/>
              <a:t>klistremerket</a:t>
            </a:r>
            <a:r>
              <a:rPr lang="en-US" sz="2400" dirty="0"/>
              <a:t> </a:t>
            </a:r>
            <a:r>
              <a:rPr lang="en-US" sz="2400" dirty="0" err="1"/>
              <a:t>vil</a:t>
            </a:r>
            <a:r>
              <a:rPr lang="en-US" sz="2400" dirty="0"/>
              <a:t> ha  </a:t>
            </a:r>
            <a:r>
              <a:rPr lang="en-US" sz="2400" dirty="0" err="1"/>
              <a:t>samme</a:t>
            </a:r>
            <a:r>
              <a:rPr lang="en-US" sz="2400" dirty="0"/>
              <a:t> logo</a:t>
            </a:r>
            <a:r>
              <a:rPr lang="en-US" sz="2000" dirty="0"/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304592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3BDF48-43CD-6E75-162C-5543D91A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14855"/>
            <a:ext cx="9144000" cy="7867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Sett av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perioden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26.juni – 7.juli i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kalenderen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nå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126B34F0-6A47-5E9A-D355-EDBFF66AC0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7664" r="-3" b="1831"/>
          <a:stretch/>
        </p:blipFill>
        <p:spPr>
          <a:xfrm>
            <a:off x="20" y="10"/>
            <a:ext cx="6095980" cy="4605671"/>
          </a:xfrm>
          <a:prstGeom prst="rect">
            <a:avLst/>
          </a:prstGeom>
        </p:spPr>
      </p:pic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BB2ADC51-9E1C-2DE5-A27F-BB3A8E34CB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17429"/>
          <a:stretch/>
        </p:blipFill>
        <p:spPr>
          <a:xfrm>
            <a:off x="6095998" y="10"/>
            <a:ext cx="6096000" cy="46056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2A4F5A4-1409-1D21-0242-3FD06D0E8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4543999"/>
            <a:ext cx="12192000" cy="123364"/>
            <a:chOff x="1" y="6737460"/>
            <a:chExt cx="12192000" cy="1233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B05FAC-21CF-D544-5CD5-C4FB6577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93E6EB2-0E8D-3B8D-C520-219B1D4F0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020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81E970-ED26-27C0-3275-EAC711D3D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Planlagte dagsetapper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1D59635E-50BE-D703-1A4D-B423C43B4B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99909"/>
              </p:ext>
            </p:extLst>
          </p:nvPr>
        </p:nvGraphicFramePr>
        <p:xfrm>
          <a:off x="914402" y="1493078"/>
          <a:ext cx="9197007" cy="5088832"/>
        </p:xfrm>
        <a:graphic>
          <a:graphicData uri="http://schemas.openxmlformats.org/drawingml/2006/table">
            <a:tbl>
              <a:tblPr firstRow="1" firstCol="1" bandRow="1"/>
              <a:tblGrid>
                <a:gridCol w="923985">
                  <a:extLst>
                    <a:ext uri="{9D8B030D-6E8A-4147-A177-3AD203B41FA5}">
                      <a16:colId xmlns:a16="http://schemas.microsoft.com/office/drawing/2014/main" val="563068701"/>
                    </a:ext>
                  </a:extLst>
                </a:gridCol>
                <a:gridCol w="1755028">
                  <a:extLst>
                    <a:ext uri="{9D8B030D-6E8A-4147-A177-3AD203B41FA5}">
                      <a16:colId xmlns:a16="http://schemas.microsoft.com/office/drawing/2014/main" val="3076410470"/>
                    </a:ext>
                  </a:extLst>
                </a:gridCol>
                <a:gridCol w="1899206">
                  <a:extLst>
                    <a:ext uri="{9D8B030D-6E8A-4147-A177-3AD203B41FA5}">
                      <a16:colId xmlns:a16="http://schemas.microsoft.com/office/drawing/2014/main" val="1084750764"/>
                    </a:ext>
                  </a:extLst>
                </a:gridCol>
                <a:gridCol w="2302632">
                  <a:extLst>
                    <a:ext uri="{9D8B030D-6E8A-4147-A177-3AD203B41FA5}">
                      <a16:colId xmlns:a16="http://schemas.microsoft.com/office/drawing/2014/main" val="2023888485"/>
                    </a:ext>
                  </a:extLst>
                </a:gridCol>
                <a:gridCol w="2316156">
                  <a:extLst>
                    <a:ext uri="{9D8B030D-6E8A-4147-A177-3AD203B41FA5}">
                      <a16:colId xmlns:a16="http://schemas.microsoft.com/office/drawing/2014/main" val="1630755586"/>
                    </a:ext>
                  </a:extLst>
                </a:gridCol>
              </a:tblGrid>
              <a:tr h="363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Etappe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Dato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Til 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Antall km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25877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Lindesnes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6564239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Elverum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524782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28.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Elverum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Røste (v/ Røros)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556190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Røste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Øysand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371574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30. juni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Øysand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Namsos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867189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juli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Namsos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Offersøy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540266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juli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Offersøy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 i Rana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8242445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juli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 i Rana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Rognan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810229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juli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Rognan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Ballangen (v/Narvik)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284440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juli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Ballangen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Skibotn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182358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juli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Skibotn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225690"/>
                  </a:ext>
                </a:extLst>
              </a:tr>
              <a:tr h="363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 juli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Nordkapp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430183"/>
                  </a:ext>
                </a:extLst>
              </a:tr>
              <a:tr h="363488"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</a:t>
                      </a:r>
                      <a:endParaRPr lang="nb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2815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3153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664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4680F4-09D3-E6DE-E932-EA8A2380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«På </a:t>
            </a:r>
            <a:r>
              <a:rPr lang="nb-NO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nb-N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hjul fra Lindesnes til Nordkapp»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3E3A44-5A0F-D659-29F0-E2E36FCDE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Ingen formell påmelding. Ingen deltakeravgift, klistremerke deles ut.</a:t>
            </a:r>
          </a:p>
          <a:p>
            <a:r>
              <a:rPr lang="nb-NO" dirty="0"/>
              <a:t>Alle kategorier sykler, gamle og nye, er velkommen til å delta. Har du ikke mc kan du delta med bil.</a:t>
            </a:r>
          </a:p>
          <a:p>
            <a:r>
              <a:rPr lang="nb-NO" dirty="0"/>
              <a:t>Løpet er lagt opp som en stafett.</a:t>
            </a:r>
          </a:p>
          <a:p>
            <a:r>
              <a:rPr lang="nb-NO" dirty="0"/>
              <a:t>Delta på de etappene som du ønsker.</a:t>
            </a:r>
          </a:p>
          <a:p>
            <a:r>
              <a:rPr lang="nb-NO" dirty="0"/>
              <a:t>Deltakere bestiller selv mat og overnatting.</a:t>
            </a:r>
          </a:p>
          <a:p>
            <a:r>
              <a:rPr lang="nb-NO" dirty="0"/>
              <a:t>Det er ingen følgebil eller teknisk service. Det forutsettes at den enkeltes forsikring dekker en evt. berging.</a:t>
            </a:r>
          </a:p>
          <a:p>
            <a:r>
              <a:rPr lang="nb-NO" dirty="0"/>
              <a:t>Hver dagsetappe har en etappeansvarlig.</a:t>
            </a:r>
          </a:p>
          <a:p>
            <a:r>
              <a:rPr lang="nb-NO" sz="3000" dirty="0"/>
              <a:t>Facebook: «På 2 hjul Lindesnes-Nordkapp 26.juni til 7.juli 2024» </a:t>
            </a:r>
          </a:p>
          <a:p>
            <a:r>
              <a:rPr lang="nb-NO" sz="3000" dirty="0"/>
              <a:t>Hjemmeside nvmc.no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354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9A0407-0908-8CAB-286D-970256D8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95960"/>
            <a:ext cx="10566400" cy="45719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             Etappe 1: 26.juni Lindesnes – Bø</a:t>
            </a:r>
            <a:br>
              <a:rPr lang="nb-NO" b="1" dirty="0"/>
            </a:br>
            <a:endParaRPr lang="nb-NO" b="1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B1C9D08-0E4B-16B2-AA2F-0C89DD0DE1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EE547D8-E920-E2B0-193C-5A9F334705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93242"/>
            <a:ext cx="5232400" cy="5864757"/>
          </a:xfrm>
        </p:spPr>
        <p:txBody>
          <a:bodyPr>
            <a:noAutofit/>
          </a:bodyPr>
          <a:lstStyle/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Start kl. 09:00 fra Lindesnes fyr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Kaffepause og påfyll av drivstoff på</a:t>
            </a:r>
          </a:p>
          <a:p>
            <a:pPr marL="0" indent="0">
              <a:buNone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  YX Evje kl.11.00-11.30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Lunsjstopp Z-museum, Treungen</a:t>
            </a:r>
          </a:p>
          <a:p>
            <a:pPr marL="0" indent="0">
              <a:buNone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  kl.13.00-15.00</a:t>
            </a:r>
          </a:p>
          <a:p>
            <a:pPr marL="0" indent="0">
              <a:buNone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   Bestilling av lunsj :</a:t>
            </a:r>
          </a:p>
          <a:p>
            <a:pPr marL="0" indent="0">
              <a:buNone/>
            </a:pP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   Johan Ziener </a:t>
            </a:r>
            <a:r>
              <a:rPr lang="nb-NO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Thronsen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 tlf.9098825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Kaffepause  og påfyll drivstoff Esso Express, Bostrak kl.15.30-16.00</a:t>
            </a:r>
          </a:p>
          <a:p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Ankomst Bø Museum kl.17.40</a:t>
            </a:r>
          </a:p>
          <a:p>
            <a:pPr marL="0" indent="0">
              <a:buNone/>
            </a:pPr>
            <a:r>
              <a:rPr lang="nb-NO" sz="2000" dirty="0"/>
              <a:t>    </a:t>
            </a:r>
            <a:r>
              <a:rPr lang="nb-NO" sz="2000" dirty="0">
                <a:latin typeface="Calibri" panose="020F0502020204030204" pitchFamily="34" charset="0"/>
                <a:cs typeface="Calibri" panose="020F0502020204030204" pitchFamily="34" charset="0"/>
              </a:rPr>
              <a:t>Kaffe og kaker kr.60,-</a:t>
            </a:r>
            <a:endParaRPr lang="en-US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Overnattingsmuligheter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Bø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bilde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nb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800"/>
              </a:spcAft>
              <a:buNone/>
            </a:pPr>
            <a:r>
              <a:rPr lang="nb-NO" sz="20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Detaljert kjørerute </a:t>
            </a:r>
            <a:r>
              <a:rPr lang="nb-NO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nb-NO" sz="2000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nvmc.no, bli med så langt du ønsker.</a:t>
            </a:r>
            <a:br>
              <a:rPr lang="en-US" sz="2000" dirty="0">
                <a:effectLst/>
              </a:rPr>
            </a:br>
            <a:r>
              <a:rPr lang="en-US" sz="2000" dirty="0">
                <a:effectLst/>
              </a:rPr>
              <a:t>  </a:t>
            </a:r>
          </a:p>
        </p:txBody>
      </p:sp>
      <p:pic>
        <p:nvPicPr>
          <p:cNvPr id="8" name="Plassholder for innhold 4">
            <a:extLst>
              <a:ext uri="{FF2B5EF4-FFF2-40B4-BE49-F238E27FC236}">
                <a16:creationId xmlns:a16="http://schemas.microsoft.com/office/drawing/2014/main" id="{077AD30A-7C56-35A2-92A3-C40476040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866" y="993243"/>
            <a:ext cx="5232400" cy="518372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39553C49-96CD-69BF-A141-065020E8F505}"/>
              </a:ext>
            </a:extLst>
          </p:cNvPr>
          <p:cNvSpPr txBox="1"/>
          <p:nvPr/>
        </p:nvSpPr>
        <p:spPr>
          <a:xfrm>
            <a:off x="5232400" y="6176963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dirty="0"/>
              <a:t>Etappeansvarlig: Villy </a:t>
            </a:r>
            <a:r>
              <a:rPr lang="nb-NO" sz="2000" dirty="0" err="1"/>
              <a:t>Dyrskog</a:t>
            </a:r>
            <a:r>
              <a:rPr lang="nb-NO" sz="2000" dirty="0"/>
              <a:t> tlf.90112383</a:t>
            </a:r>
          </a:p>
        </p:txBody>
      </p:sp>
    </p:spTree>
    <p:extLst>
      <p:ext uri="{BB962C8B-B14F-4D97-AF65-F5344CB8AC3E}">
        <p14:creationId xmlns:p14="http://schemas.microsoft.com/office/powerpoint/2010/main" val="280955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303818-BF7F-8C1A-F026-30E098E8C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nb-NO" b="1" dirty="0"/>
              <a:t>Etappe 1: 26.juni Lindesnes - Bø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32AC7019-D025-3A4F-E8D9-A789A48F3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325563"/>
            <a:ext cx="5181600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/>
              <a:t>Bilde 2.</a:t>
            </a:r>
          </a:p>
          <a:p>
            <a:pPr marL="0" indent="0">
              <a:buNone/>
            </a:pPr>
            <a:r>
              <a:rPr lang="nb-NO" sz="3200" dirty="0"/>
              <a:t>Kart fra Bø Museum  -  Bø 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Overnattingsmuligheter i Bø:</a:t>
            </a:r>
          </a:p>
          <a:p>
            <a:pPr marL="0" indent="0">
              <a:buNone/>
            </a:pPr>
            <a:r>
              <a:rPr lang="nb-NO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Beverøy</a:t>
            </a: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 Hytteutleie og camping:</a:t>
            </a:r>
          </a:p>
          <a:p>
            <a:pPr marL="0" indent="0">
              <a:buNone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https://beveroya.no/camping</a:t>
            </a: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2400" dirty="0">
                <a:latin typeface="Calibri" panose="020F0502020204030204" pitchFamily="34" charset="0"/>
                <a:cs typeface="Calibri" panose="020F0502020204030204" pitchFamily="34" charset="0"/>
              </a:rPr>
              <a:t>Bø Hotell: </a:t>
            </a:r>
          </a:p>
          <a:p>
            <a:pPr marL="0" indent="0">
              <a:buNone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https://bohotell.no/</a:t>
            </a:r>
            <a:endParaRPr lang="nb-N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camp Bø:</a:t>
            </a:r>
          </a:p>
          <a:p>
            <a:pPr marL="0" indent="0">
              <a:buNone/>
            </a:pPr>
            <a:r>
              <a:rPr lang="nb-NO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https://firstcamp.no/destinasjoner/bo-telemark 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8" name="Plassholder for innhold 4">
            <a:extLst>
              <a:ext uri="{FF2B5EF4-FFF2-40B4-BE49-F238E27FC236}">
                <a16:creationId xmlns:a16="http://schemas.microsoft.com/office/drawing/2014/main" id="{797E590C-AF90-C556-B00B-B03613CF5C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2" y="1825625"/>
            <a:ext cx="5329236" cy="4351338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BD058BEB-FD77-1EFF-E6A4-F96BCF0B4234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4577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F44652-778A-49BE-1692-8F8B6826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6157"/>
          </a:xfrm>
        </p:spPr>
        <p:txBody>
          <a:bodyPr/>
          <a:lstStyle/>
          <a:p>
            <a:r>
              <a:rPr lang="nb-NO" b="1" dirty="0"/>
              <a:t>        Etappe 2: 27.juni: Bø – Elverum  </a:t>
            </a:r>
            <a:endParaRPr lang="nb-NO" dirty="0"/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7265513E-FF87-4B4F-292D-A15628D20A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86928"/>
            <a:ext cx="6388587" cy="5736565"/>
          </a:xfrm>
        </p:spPr>
        <p:txBody>
          <a:bodyPr>
            <a:normAutofit fontScale="25000" lnSpcReduction="20000"/>
          </a:bodyPr>
          <a:lstStyle/>
          <a:p>
            <a:r>
              <a:rPr lang="nb-NO" sz="8000" b="1" dirty="0">
                <a:latin typeface="Calibri" panose="020F0502020204030204" pitchFamily="34" charset="0"/>
                <a:cs typeface="Calibri" panose="020F0502020204030204" pitchFamily="34" charset="0"/>
              </a:rPr>
              <a:t>Avgang kl.09.00 fra Biltema Bø</a:t>
            </a:r>
          </a:p>
          <a:p>
            <a:endParaRPr lang="nb-NO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8000" b="1" dirty="0">
                <a:latin typeface="Calibri" panose="020F0502020204030204" pitchFamily="34" charset="0"/>
                <a:cs typeface="Calibri" panose="020F0502020204030204" pitchFamily="34" charset="0"/>
              </a:rPr>
              <a:t>Kaffestopp/drivstoff på</a:t>
            </a:r>
          </a:p>
          <a:p>
            <a:pPr marL="0" indent="0">
              <a:buNone/>
            </a:pPr>
            <a:r>
              <a:rPr lang="nb-NO" sz="8000" b="1" dirty="0">
                <a:latin typeface="Calibri" panose="020F0502020204030204" pitchFamily="34" charset="0"/>
                <a:cs typeface="Calibri" panose="020F0502020204030204" pitchFamily="34" charset="0"/>
              </a:rPr>
              <a:t>    Shell Skollenborg kl.10.15-10.45 </a:t>
            </a:r>
          </a:p>
          <a:p>
            <a:pPr marL="0" indent="0">
              <a:buNone/>
            </a:pPr>
            <a:endParaRPr lang="nb-NO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8000" b="1" dirty="0">
                <a:latin typeface="Calibri" panose="020F0502020204030204" pitchFamily="34" charset="0"/>
                <a:cs typeface="Calibri" panose="020F0502020204030204" pitchFamily="34" charset="0"/>
              </a:rPr>
              <a:t>Norsk Motorhistorisk Senter på Burud </a:t>
            </a:r>
          </a:p>
          <a:p>
            <a:pPr marL="0" indent="0">
              <a:buNone/>
            </a:pPr>
            <a:r>
              <a:rPr lang="nb-NO" sz="8000" b="1" dirty="0">
                <a:latin typeface="Calibri" panose="020F0502020204030204" pitchFamily="34" charset="0"/>
                <a:cs typeface="Calibri" panose="020F0502020204030204" pitchFamily="34" charset="0"/>
              </a:rPr>
              <a:t>    kl.11.15-13.30. Kiosk/utstilling</a:t>
            </a:r>
          </a:p>
          <a:p>
            <a:pPr marL="0" indent="0">
              <a:buNone/>
            </a:pPr>
            <a:endParaRPr lang="nb-NO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8000" b="1" dirty="0">
                <a:latin typeface="Calibri" panose="020F0502020204030204" pitchFamily="34" charset="0"/>
                <a:cs typeface="Calibri" panose="020F0502020204030204" pitchFamily="34" charset="0"/>
              </a:rPr>
              <a:t>Kaffestopp/drivstoff på </a:t>
            </a:r>
            <a:r>
              <a:rPr lang="nb-NO" sz="8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Circle</a:t>
            </a:r>
            <a:r>
              <a:rPr lang="nb-NO" sz="8000" b="1" dirty="0">
                <a:latin typeface="Calibri" panose="020F0502020204030204" pitchFamily="34" charset="0"/>
                <a:cs typeface="Calibri" panose="020F0502020204030204" pitchFamily="34" charset="0"/>
              </a:rPr>
              <a:t> K, E6-Dal </a:t>
            </a:r>
          </a:p>
          <a:p>
            <a:pPr marL="0" indent="0">
              <a:buNone/>
            </a:pPr>
            <a:r>
              <a:rPr lang="nb-NO" sz="8000" b="1" dirty="0">
                <a:latin typeface="Calibri" panose="020F0502020204030204" pitchFamily="34" charset="0"/>
                <a:cs typeface="Calibri" panose="020F0502020204030204" pitchFamily="34" charset="0"/>
              </a:rPr>
              <a:t>    kl.15.20 – 16.00</a:t>
            </a:r>
          </a:p>
          <a:p>
            <a:endParaRPr lang="nb-NO" sz="8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b-NO" sz="8000" b="1" dirty="0">
                <a:latin typeface="Calibri" panose="020F0502020204030204" pitchFamily="34" charset="0"/>
                <a:cs typeface="Calibri" panose="020F0502020204030204" pitchFamily="34" charset="0"/>
              </a:rPr>
              <a:t>Norsk Skogmuseum kl.17.00</a:t>
            </a:r>
          </a:p>
          <a:p>
            <a:pPr marL="0" indent="0">
              <a:buNone/>
            </a:pPr>
            <a:r>
              <a:rPr lang="nb-NO" sz="8000" b="1" dirty="0">
                <a:latin typeface="Calibri" panose="020F0502020204030204" pitchFamily="34" charset="0"/>
                <a:cs typeface="Calibri" panose="020F0502020204030204" pitchFamily="34" charset="0"/>
              </a:rPr>
              <a:t>   Aktiviteter, grilling etc. Se neste bilde.</a:t>
            </a:r>
            <a:endParaRPr lang="nb-NO" sz="8000" b="1" dirty="0"/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8000" dirty="0"/>
              <a:t>  </a:t>
            </a:r>
            <a:endParaRPr lang="nb-NO" sz="7200" dirty="0"/>
          </a:p>
          <a:p>
            <a:pPr marL="0" indent="0">
              <a:buNone/>
            </a:pPr>
            <a:r>
              <a:rPr lang="nb-NO" sz="7200" dirty="0"/>
              <a:t>    Detaljert kjørerute på nvmc.no, bli med så langt du ønsker.</a:t>
            </a:r>
          </a:p>
          <a:p>
            <a:pPr marL="0" indent="0">
              <a:buNone/>
            </a:pPr>
            <a:endParaRPr lang="nb-NO" sz="3300" dirty="0"/>
          </a:p>
          <a:p>
            <a:pPr marL="0" indent="0">
              <a:buNone/>
            </a:pPr>
            <a:r>
              <a:rPr lang="nb-NO" sz="8000" dirty="0"/>
              <a:t>   </a:t>
            </a:r>
            <a:r>
              <a:rPr lang="nb-NO" sz="7200" dirty="0"/>
              <a:t>Etappeansvarlig: Gunnar Hop tlf.909 68 077</a:t>
            </a:r>
          </a:p>
        </p:txBody>
      </p:sp>
      <p:pic>
        <p:nvPicPr>
          <p:cNvPr id="3" name="Plassholder for innhold 2">
            <a:extLst>
              <a:ext uri="{FF2B5EF4-FFF2-40B4-BE49-F238E27FC236}">
                <a16:creationId xmlns:a16="http://schemas.microsoft.com/office/drawing/2014/main" id="{2A9F4E07-3DF9-6A4E-FD73-92C6F05933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0640" y="1086928"/>
            <a:ext cx="5393428" cy="509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1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5698F8-207F-B273-D622-F69854C1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         Etappe 2: 27.juni: Bø – Elverum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9326EA-E01F-4F4B-9EEF-983D691B0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884" y="1607420"/>
            <a:ext cx="6121668" cy="5250580"/>
          </a:xfrm>
        </p:spPr>
        <p:txBody>
          <a:bodyPr>
            <a:normAutofit/>
          </a:bodyPr>
          <a:lstStyle/>
          <a:p>
            <a:r>
              <a:rPr lang="nb-NO" sz="2400" dirty="0"/>
              <a:t>Bilde 2:</a:t>
            </a:r>
          </a:p>
          <a:p>
            <a:pPr marL="0" indent="0">
              <a:buNone/>
            </a:pPr>
            <a:r>
              <a:rPr lang="nb-NO" dirty="0"/>
              <a:t>Her er en oversikt over de planlagte        aktiviteter i Elverum:</a:t>
            </a:r>
          </a:p>
          <a:p>
            <a:pPr marL="0" indent="0">
              <a:buNone/>
            </a:pPr>
            <a:r>
              <a:rPr lang="nb-NO" dirty="0"/>
              <a:t>27.juni på </a:t>
            </a:r>
          </a:p>
          <a:p>
            <a:pPr marL="0" indent="0">
              <a:buNone/>
            </a:pPr>
            <a:r>
              <a:rPr lang="nb-NO" dirty="0"/>
              <a:t>Skogmuseet fra kl.17.00.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Og 28.juni på kjøreruten Elverum – Røste</a:t>
            </a:r>
          </a:p>
          <a:p>
            <a:pPr marL="0" indent="0">
              <a:buNone/>
            </a:pPr>
            <a:r>
              <a:rPr lang="nb-NO" dirty="0"/>
              <a:t>Avgang kl.10.00 fra </a:t>
            </a:r>
            <a:r>
              <a:rPr lang="nb-NO" dirty="0" err="1"/>
              <a:t>Cirkel</a:t>
            </a:r>
            <a:r>
              <a:rPr lang="nb-NO" dirty="0"/>
              <a:t> K på Vestad i Elverum.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Bli med så langt du ønsker.</a:t>
            </a:r>
          </a:p>
        </p:txBody>
      </p:sp>
      <p:pic>
        <p:nvPicPr>
          <p:cNvPr id="9" name="Plassholder for innhold 4">
            <a:extLst>
              <a:ext uri="{FF2B5EF4-FFF2-40B4-BE49-F238E27FC236}">
                <a16:creationId xmlns:a16="http://schemas.microsoft.com/office/drawing/2014/main" id="{B039D077-4873-9CA1-9AED-AF5C833583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25178" y="1463040"/>
            <a:ext cx="3988254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427D9-9A77-E8F0-6B51-A00307E1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Etappe 2: 27.juni: Bø – Elverum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B75919-D164-495D-828E-2AB8A78D8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503" y="1424538"/>
            <a:ext cx="5904297" cy="54334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r>
              <a:rPr lang="nb-NO" sz="2400" b="1" dirty="0"/>
              <a:t>Overnattingsmuligheter i Elverum:</a:t>
            </a:r>
            <a:endParaRPr lang="nb-NO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Elverum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Camping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  </a:t>
            </a:r>
            <a:r>
              <a:rPr lang="en-US" sz="18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https://elverumcamping.no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Thon Partner </a:t>
            </a:r>
            <a:r>
              <a:rPr lang="en-US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Elgstua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18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https://www.thonhotels.no/hoteller/norge/elverum/elgstua-hotel</a:t>
            </a:r>
            <a:r>
              <a:rPr lang="en-US" sz="1800" b="1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b="1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Thon Partner Hotel Central </a:t>
            </a:r>
            <a:r>
              <a:rPr lang="en-US" sz="18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https://www.thonhotels.no/hoteller/norge/elverum/hotel-central</a:t>
            </a: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Tlf</a:t>
            </a:r>
            <a:r>
              <a:rPr lang="en-US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62401000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n-NO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Myklegard</a:t>
            </a:r>
            <a:r>
              <a:rPr lang="nn-NO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n-NO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nn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mil vest for Elverum. </a:t>
            </a:r>
            <a:r>
              <a:rPr lang="nb-NO" sz="18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https://myklegard.no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Tlf</a:t>
            </a:r>
            <a:r>
              <a:rPr lang="nb-NO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6259150</a:t>
            </a:r>
            <a:endParaRPr lang="nb-NO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4006F44-CE78-591C-3068-E57B826A0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7152" y="1690688"/>
            <a:ext cx="5181600" cy="47524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Plassholder for innhold 2">
            <a:extLst>
              <a:ext uri="{FF2B5EF4-FFF2-40B4-BE49-F238E27FC236}">
                <a16:creationId xmlns:a16="http://schemas.microsoft.com/office/drawing/2014/main" id="{7EEDDA8C-9255-576D-4F68-039F59E36B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2513" y="1672387"/>
            <a:ext cx="5393428" cy="49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5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93491F-69FB-EA6E-834B-1D581E7A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64656"/>
          </a:xfrm>
        </p:spPr>
        <p:txBody>
          <a:bodyPr/>
          <a:lstStyle/>
          <a:p>
            <a:r>
              <a:rPr lang="nb-NO" b="1" dirty="0"/>
              <a:t>Etappe 3: 28.juni: Elverum – Røste v/Røros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2F5794-C25C-9D63-A9BD-11736BA52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337912"/>
            <a:ext cx="6256420" cy="5520088"/>
          </a:xfrm>
        </p:spPr>
        <p:txBody>
          <a:bodyPr>
            <a:normAutofit fontScale="25000" lnSpcReduction="20000"/>
          </a:bodyPr>
          <a:lstStyle/>
          <a:p>
            <a:r>
              <a:rPr lang="nb-NO" sz="9600" dirty="0"/>
              <a:t>Avgang kl.10.00 fra </a:t>
            </a:r>
            <a:r>
              <a:rPr lang="nb-NO" sz="9600" dirty="0" err="1"/>
              <a:t>Cirkel</a:t>
            </a:r>
            <a:r>
              <a:rPr lang="nb-NO" sz="9600" dirty="0"/>
              <a:t> K på</a:t>
            </a:r>
          </a:p>
          <a:p>
            <a:pPr marL="0" indent="0">
              <a:buNone/>
            </a:pPr>
            <a:r>
              <a:rPr lang="nb-NO" sz="9600" dirty="0"/>
              <a:t>   Vestad i Elverum</a:t>
            </a:r>
          </a:p>
          <a:p>
            <a:r>
              <a:rPr lang="nb-NO" sz="9600" dirty="0"/>
              <a:t>BP stasjon hos Tor Østmo </a:t>
            </a:r>
          </a:p>
          <a:p>
            <a:pPr marL="0" indent="0">
              <a:buNone/>
            </a:pPr>
            <a:r>
              <a:rPr lang="nb-NO" sz="9600" dirty="0"/>
              <a:t>   kl.10.20 – 11.30 (Her er mange rariteter fra BP)</a:t>
            </a:r>
          </a:p>
          <a:p>
            <a:r>
              <a:rPr lang="nb-NO" sz="9600" dirty="0"/>
              <a:t>Lunsjstopp på Øien </a:t>
            </a:r>
            <a:r>
              <a:rPr lang="nb-NO" sz="9600" dirty="0" err="1"/>
              <a:t>Sjox</a:t>
            </a:r>
            <a:r>
              <a:rPr lang="nb-NO" sz="9600" dirty="0"/>
              <a:t>, gatekjøkken </a:t>
            </a:r>
          </a:p>
          <a:p>
            <a:pPr marL="0" indent="0">
              <a:buNone/>
            </a:pPr>
            <a:r>
              <a:rPr lang="nb-NO" sz="9600" dirty="0"/>
              <a:t>   kl.12.30 – 14.30</a:t>
            </a:r>
          </a:p>
          <a:p>
            <a:r>
              <a:rPr lang="nb-NO" sz="9600" dirty="0"/>
              <a:t>Ankomst Røste Hyttetun og camping  kl.16.15</a:t>
            </a:r>
            <a:endParaRPr lang="nb-NO" sz="96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8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Overnattingssteder på Røros: </a:t>
            </a:r>
          </a:p>
          <a:p>
            <a:pPr marL="0" indent="0">
              <a:buNone/>
            </a:pPr>
            <a:r>
              <a:rPr lang="nb-NO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Røros Hotell</a:t>
            </a:r>
            <a:r>
              <a:rPr lang="nb-NO" sz="7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7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https://roroshotell.no</a:t>
            </a:r>
            <a:endParaRPr lang="en-US" sz="7200" b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200" dirty="0"/>
              <a:t>    </a:t>
            </a:r>
            <a:r>
              <a:rPr lang="en-US" sz="7200" dirty="0" err="1"/>
              <a:t>Røste</a:t>
            </a:r>
            <a:r>
              <a:rPr lang="en-US" sz="7200" dirty="0"/>
              <a:t> </a:t>
            </a:r>
            <a:r>
              <a:rPr lang="en-US" sz="7200" dirty="0" err="1"/>
              <a:t>Hyttetun</a:t>
            </a:r>
            <a:r>
              <a:rPr lang="en-US" sz="7200" dirty="0"/>
              <a:t> </a:t>
            </a:r>
            <a:r>
              <a:rPr lang="en-US" sz="7200" dirty="0" err="1"/>
              <a:t>og</a:t>
            </a:r>
            <a:r>
              <a:rPr lang="en-US" sz="7200" dirty="0"/>
              <a:t> camping: </a:t>
            </a:r>
            <a:r>
              <a:rPr lang="nb-NO" sz="7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https://rostecamping.no/</a:t>
            </a:r>
            <a:r>
              <a:rPr lang="nb-NO" sz="7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7200" dirty="0"/>
          </a:p>
          <a:p>
            <a:pPr marL="0" indent="0">
              <a:buNone/>
            </a:pPr>
            <a:r>
              <a:rPr lang="en-US" sz="7200" dirty="0"/>
              <a:t>    </a:t>
            </a:r>
            <a:r>
              <a:rPr lang="en-US" sz="7200" dirty="0" err="1"/>
              <a:t>Bergstaden</a:t>
            </a:r>
            <a:r>
              <a:rPr lang="en-US" sz="7200" dirty="0"/>
              <a:t> hotel: </a:t>
            </a:r>
            <a:r>
              <a:rPr lang="nb-NO" sz="7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https://bergstadenshotel.no</a:t>
            </a:r>
            <a:endParaRPr lang="nb-NO" sz="72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7200" dirty="0"/>
              <a:t>    Detaljert kjørerute: nvmc.no , bli med så langt du ønsker.</a:t>
            </a:r>
          </a:p>
          <a:p>
            <a:pPr marL="0" indent="0">
              <a:buNone/>
            </a:pPr>
            <a:r>
              <a:rPr lang="nb-NO" sz="7200" dirty="0"/>
              <a:t>    Etappeansvarlig: Roger Bronken tlf.913 63 186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7637443E-2A65-45C1-5B8F-375FFA238B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256420" y="1337912"/>
            <a:ext cx="5182724" cy="514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51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1357</TotalTime>
  <Words>1020</Words>
  <Application>Microsoft Office PowerPoint</Application>
  <PresentationFormat>Widescreen</PresentationFormat>
  <Paragraphs>201</Paragraphs>
  <Slides>13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«På 2 hjul fra Lindesnes til Nordkapp» NVMC 50-års jubileumsløp 26.juni – 7.juli 2024</vt:lpstr>
      <vt:lpstr>Planlagte dagsetapper</vt:lpstr>
      <vt:lpstr>«På 2 hjul fra Lindesnes til Nordkapp»</vt:lpstr>
      <vt:lpstr>             Etappe 1: 26.juni Lindesnes – Bø </vt:lpstr>
      <vt:lpstr>Etappe 1: 26.juni Lindesnes - Bø</vt:lpstr>
      <vt:lpstr>        Etappe 2: 27.juni: Bø – Elverum  </vt:lpstr>
      <vt:lpstr>         Etappe 2: 27.juni: Bø – Elverum</vt:lpstr>
      <vt:lpstr>Etappe 2: 27.juni: Bø – Elverum</vt:lpstr>
      <vt:lpstr>Etappe 3: 28.juni: Elverum – Røste v/Røros</vt:lpstr>
      <vt:lpstr>Etappe 4: 29.juni: Røste v/Røros  - Øysand</vt:lpstr>
      <vt:lpstr>Etappe 4: 29.juni: Røste v/Røros  - Øysand</vt:lpstr>
      <vt:lpstr>Jubileumsløpets egen t-shirt</vt:lpstr>
      <vt:lpstr>Sett av perioden 26.juni – 7.juli i kalenderen nå!</vt:lpstr>
    </vt:vector>
  </TitlesOfParts>
  <Company>Asplan Viak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 års jubileumsløp</dc:title>
  <dc:creator>Gunnar Hop</dc:creator>
  <cp:lastModifiedBy>merethe larsen</cp:lastModifiedBy>
  <cp:revision>41</cp:revision>
  <dcterms:created xsi:type="dcterms:W3CDTF">2024-03-03T17:21:04Z</dcterms:created>
  <dcterms:modified xsi:type="dcterms:W3CDTF">2024-05-22T21:32:08Z</dcterms:modified>
</cp:coreProperties>
</file>