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Default Extension="svg" ContentType="image/svg+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Override1.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48" r:id="rId1"/>
    <p:sldMasterId id="2147483675" r:id="rId2"/>
  </p:sldMasterIdLst>
  <p:notesMasterIdLst>
    <p:notesMasterId r:id="rId20"/>
  </p:notesMasterIdLst>
  <p:handoutMasterIdLst>
    <p:handoutMasterId r:id="rId21"/>
  </p:handoutMasterIdLst>
  <p:sldIdLst>
    <p:sldId id="256" r:id="rId3"/>
    <p:sldId id="265" r:id="rId4"/>
    <p:sldId id="276" r:id="rId5"/>
    <p:sldId id="277" r:id="rId6"/>
    <p:sldId id="278" r:id="rId7"/>
    <p:sldId id="279" r:id="rId8"/>
    <p:sldId id="280" r:id="rId9"/>
    <p:sldId id="281" r:id="rId10"/>
    <p:sldId id="282" r:id="rId11"/>
    <p:sldId id="284" r:id="rId12"/>
    <p:sldId id="283" r:id="rId13"/>
    <p:sldId id="285" r:id="rId14"/>
    <p:sldId id="286" r:id="rId15"/>
    <p:sldId id="287" r:id="rId16"/>
    <p:sldId id="288" r:id="rId17"/>
    <p:sldId id="289" r:id="rId18"/>
    <p:sldId id="275" r:id="rId19"/>
  </p:sldIdLst>
  <p:sldSz cx="12192000" cy="6858000"/>
  <p:notesSz cx="6858000" cy="9144000"/>
  <p:embeddedFontLst>
    <p:embeddedFont>
      <p:font typeface="Equinor Medium" charset="0"/>
      <p:regular r:id="rId22"/>
      <p:italic r:id="rId23"/>
    </p:embeddedFont>
    <p:embeddedFont>
      <p:font typeface="Equinor" charset="0"/>
      <p:regular r:id="rId24"/>
      <p:bold r:id="rId25"/>
      <p:italic r:id="rId26"/>
      <p:boldItalic r:id="rId27"/>
    </p:embeddedFont>
    <p:embeddedFont>
      <p:font typeface="Verdana" pitchFamily="34" charset="0"/>
      <p:regular r:id="rId28"/>
      <p:bold r:id="rId29"/>
      <p:italic r:id="rId30"/>
      <p:boldItalic r:id="rId31"/>
    </p:embeddedFont>
    <p:embeddedFont>
      <p:font typeface="Calibri" pitchFamily="34" charset="0"/>
      <p:regular r:id="rId32"/>
      <p:bold r:id="rId33"/>
      <p:italic r:id="rId34"/>
      <p:boldItalic r:id="rId35"/>
    </p:embeddedFont>
    <p:embeddedFont>
      <p:font typeface="Equinor Light" charset="0"/>
      <p:regular r:id="rId36"/>
      <p:italic r:id="rId3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333333"/>
    <a:srgbClr val="FF1243"/>
    <a:srgbClr val="007079"/>
    <a:srgbClr val="F2FCF5"/>
    <a:srgbClr val="E6FAEC"/>
    <a:srgbClr val="B2D4D7"/>
    <a:srgbClr val="7FB7BC"/>
    <a:srgbClr val="4C9BA1"/>
    <a:srgbClr val="EAF4F9"/>
    <a:srgbClr val="D5EAF4"/>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4995" autoAdjust="0"/>
    <p:restoredTop sz="94660"/>
  </p:normalViewPr>
  <p:slideViewPr>
    <p:cSldViewPr snapToGrid="0" showGuides="1">
      <p:cViewPr varScale="1">
        <p:scale>
          <a:sx n="73" d="100"/>
          <a:sy n="73" d="100"/>
        </p:scale>
        <p:origin x="-624" y="-102"/>
      </p:cViewPr>
      <p:guideLst>
        <p:guide orient="horz" pos="2160"/>
        <p:guide pos="3840"/>
      </p:guideLst>
    </p:cSldViewPr>
  </p:slideViewPr>
  <p:notesTextViewPr>
    <p:cViewPr>
      <p:scale>
        <a:sx n="1" d="1"/>
        <a:sy n="1" d="1"/>
      </p:scale>
      <p:origin x="0" y="0"/>
    </p:cViewPr>
  </p:notesTextViewPr>
  <p:notesViewPr>
    <p:cSldViewPr snapToGrid="0" showGuides="1">
      <p:cViewPr varScale="1">
        <p:scale>
          <a:sx n="89" d="100"/>
          <a:sy n="89" d="100"/>
        </p:scale>
        <p:origin x="4114" y="91"/>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5.fntdata"/><Relationship Id="rId39"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handoutMaster" Target="handoutMasters/handoutMaster1.xml"/><Relationship Id="rId34" Type="http://schemas.openxmlformats.org/officeDocument/2006/relationships/font" Target="fonts/font13.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29" Type="http://schemas.openxmlformats.org/officeDocument/2006/relationships/font" Target="fonts/font8.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font" Target="fonts/font16.fntdata"/><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font" Target="fonts/font15.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10.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font" Target="fonts/font14.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B3EC84AE-7282-4695-8716-C7A09A106EB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xmlns="" id="{BA54720E-115C-42D4-A6F4-FA2F6CC0A06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CEA88EB-8FDD-45EC-96FC-94A1AF99DAFF}" type="datetimeFigureOut">
              <a:rPr lang="en-GB" smtClean="0"/>
              <a:pPr/>
              <a:t>17/10/2018</a:t>
            </a:fld>
            <a:endParaRPr lang="en-GB"/>
          </a:p>
        </p:txBody>
      </p:sp>
      <p:sp>
        <p:nvSpPr>
          <p:cNvPr id="4" name="Footer Placeholder 3">
            <a:extLst>
              <a:ext uri="{FF2B5EF4-FFF2-40B4-BE49-F238E27FC236}">
                <a16:creationId xmlns:a16="http://schemas.microsoft.com/office/drawing/2014/main" xmlns="" id="{4CECD3B8-7ADF-49DE-84B0-42BA73A8C7F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xmlns="" id="{31A57CE3-8B90-4654-A56B-20F3524C0EA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B76F21D-FBDA-415F-AD90-9EF411C40755}" type="slidenum">
              <a:rPr lang="en-GB" smtClean="0"/>
              <a:pPr/>
              <a:t>‹#›</a:t>
            </a:fld>
            <a:endParaRPr lang="en-GB"/>
          </a:p>
        </p:txBody>
      </p:sp>
    </p:spTree>
    <p:extLst>
      <p:ext uri="{BB962C8B-B14F-4D97-AF65-F5344CB8AC3E}">
        <p14:creationId xmlns:p14="http://schemas.microsoft.com/office/powerpoint/2010/main" xmlns="" val="32427565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35AAD9-D119-47C5-9471-94F136996FDC}" type="datetimeFigureOut">
              <a:rPr lang="en-GB" smtClean="0"/>
              <a:pPr/>
              <a:t>17/10/2018</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C46255-B0A8-41CF-A15B-EB86725FC229}" type="slidenum">
              <a:rPr lang="en-GB" smtClean="0"/>
              <a:pPr/>
              <a:t>‹#›</a:t>
            </a:fld>
            <a:endParaRPr lang="en-GB"/>
          </a:p>
        </p:txBody>
      </p:sp>
    </p:spTree>
    <p:extLst>
      <p:ext uri="{BB962C8B-B14F-4D97-AF65-F5344CB8AC3E}">
        <p14:creationId xmlns:p14="http://schemas.microsoft.com/office/powerpoint/2010/main" xmlns="" val="9002976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 Whit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7626629-5690-4594-84E2-75C8A861DA9F}"/>
              </a:ext>
            </a:extLst>
          </p:cNvPr>
          <p:cNvSpPr>
            <a:spLocks noGrp="1"/>
          </p:cNvSpPr>
          <p:nvPr>
            <p:ph type="ctrTitle"/>
          </p:nvPr>
        </p:nvSpPr>
        <p:spPr>
          <a:xfrm>
            <a:off x="695325" y="800100"/>
            <a:ext cx="5364164" cy="3520600"/>
          </a:xfrm>
          <a:noFill/>
        </p:spPr>
        <p:txBody>
          <a:bodyPr tIns="0" bIns="0" anchor="b"/>
          <a:lstStyle>
            <a:lvl1pPr algn="l">
              <a:lnSpc>
                <a:spcPct val="100000"/>
              </a:lnSpc>
              <a:defRPr sz="3200">
                <a:solidFill>
                  <a:schemeClr val="accent1"/>
                </a:solidFill>
                <a:latin typeface="+mj-lt"/>
              </a:defRPr>
            </a:lvl1pPr>
          </a:lstStyle>
          <a:p>
            <a:r>
              <a:rPr lang="en-US"/>
              <a:t>Click to edit Master title style</a:t>
            </a:r>
            <a:endParaRPr lang="en-GB" dirty="0"/>
          </a:p>
        </p:txBody>
      </p:sp>
      <p:sp>
        <p:nvSpPr>
          <p:cNvPr id="33" name="Undertittel 2">
            <a:extLst>
              <a:ext uri="{FF2B5EF4-FFF2-40B4-BE49-F238E27FC236}">
                <a16:creationId xmlns:a16="http://schemas.microsoft.com/office/drawing/2014/main" xmlns="" id="{11186EE5-AECD-4CEC-A023-9347A1BFD171}"/>
              </a:ext>
            </a:extLst>
          </p:cNvPr>
          <p:cNvSpPr>
            <a:spLocks noGrp="1"/>
          </p:cNvSpPr>
          <p:nvPr userDrawn="1">
            <p:ph type="subTitle" idx="1"/>
          </p:nvPr>
        </p:nvSpPr>
        <p:spPr>
          <a:xfrm>
            <a:off x="694800" y="4399200"/>
            <a:ext cx="5335200" cy="1296000"/>
          </a:xfrm>
        </p:spPr>
        <p:txBody>
          <a:bodyPr/>
          <a:lstStyle>
            <a:lvl1pPr marL="0" indent="0" algn="l">
              <a:spcBef>
                <a:spcPts val="0"/>
              </a:spcBef>
              <a:spcAft>
                <a:spcPts val="0"/>
              </a:spcAft>
              <a:buNone/>
              <a:defRPr sz="1800" spc="0" baseline="0">
                <a:solidFill>
                  <a:srgbClr val="10344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nb-NO" dirty="0"/>
          </a:p>
        </p:txBody>
      </p:sp>
      <p:grpSp>
        <p:nvGrpSpPr>
          <p:cNvPr id="32" name="Group 31">
            <a:extLst>
              <a:ext uri="{FF2B5EF4-FFF2-40B4-BE49-F238E27FC236}">
                <a16:creationId xmlns:a16="http://schemas.microsoft.com/office/drawing/2014/main" xmlns="" id="{E188DCC9-1E72-4738-9BF4-4D96C25B1EB5}"/>
              </a:ext>
            </a:extLst>
          </p:cNvPr>
          <p:cNvGrpSpPr/>
          <p:nvPr userDrawn="1"/>
        </p:nvGrpSpPr>
        <p:grpSpPr>
          <a:xfrm>
            <a:off x="12302028" y="1854300"/>
            <a:ext cx="155539" cy="1166719"/>
            <a:chOff x="12302028" y="1799637"/>
            <a:chExt cx="155539" cy="1166719"/>
          </a:xfrm>
        </p:grpSpPr>
        <p:sp>
          <p:nvSpPr>
            <p:cNvPr id="61" name="Rectangle 156">
              <a:extLst>
                <a:ext uri="{FF2B5EF4-FFF2-40B4-BE49-F238E27FC236}">
                  <a16:creationId xmlns:a16="http://schemas.microsoft.com/office/drawing/2014/main" xmlns="" id="{079CA15A-2079-4227-80FD-5DA488067229}"/>
                </a:ext>
              </a:extLst>
            </p:cNvPr>
            <p:cNvSpPr/>
            <p:nvPr userDrawn="1"/>
          </p:nvSpPr>
          <p:spPr>
            <a:xfrm>
              <a:off x="12302028" y="2408463"/>
              <a:ext cx="155539" cy="152661"/>
            </a:xfrm>
            <a:prstGeom prst="rect">
              <a:avLst/>
            </a:prstGeom>
            <a:solidFill>
              <a:srgbClr val="D5EAF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Rectangle 157">
              <a:extLst>
                <a:ext uri="{FF2B5EF4-FFF2-40B4-BE49-F238E27FC236}">
                  <a16:creationId xmlns:a16="http://schemas.microsoft.com/office/drawing/2014/main" xmlns="" id="{EA78C8AF-F980-4E1E-88AB-AF9D7879AF54}"/>
                </a:ext>
              </a:extLst>
            </p:cNvPr>
            <p:cNvSpPr/>
            <p:nvPr userDrawn="1"/>
          </p:nvSpPr>
          <p:spPr>
            <a:xfrm>
              <a:off x="12302028" y="2611078"/>
              <a:ext cx="155539" cy="152661"/>
            </a:xfrm>
            <a:prstGeom prst="rect">
              <a:avLst/>
            </a:prstGeom>
            <a:solidFill>
              <a:srgbClr val="E6FA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Rectangle 158">
              <a:extLst>
                <a:ext uri="{FF2B5EF4-FFF2-40B4-BE49-F238E27FC236}">
                  <a16:creationId xmlns:a16="http://schemas.microsoft.com/office/drawing/2014/main" xmlns="" id="{CDA8CEEA-4612-4465-9815-ED9F56459266}"/>
                </a:ext>
              </a:extLst>
            </p:cNvPr>
            <p:cNvSpPr/>
            <p:nvPr userDrawn="1"/>
          </p:nvSpPr>
          <p:spPr>
            <a:xfrm>
              <a:off x="12302028" y="2813695"/>
              <a:ext cx="155539" cy="152661"/>
            </a:xfrm>
            <a:prstGeom prst="rect">
              <a:avLst/>
            </a:prstGeom>
            <a:solidFill>
              <a:srgbClr val="FFE7D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Rectangle 173">
              <a:extLst>
                <a:ext uri="{FF2B5EF4-FFF2-40B4-BE49-F238E27FC236}">
                  <a16:creationId xmlns:a16="http://schemas.microsoft.com/office/drawing/2014/main" xmlns="" id="{0C5B7F3B-808B-4B91-9AF9-F72936F8C86A}"/>
                </a:ext>
              </a:extLst>
            </p:cNvPr>
            <p:cNvSpPr/>
            <p:nvPr userDrawn="1"/>
          </p:nvSpPr>
          <p:spPr>
            <a:xfrm>
              <a:off x="12302028" y="2205521"/>
              <a:ext cx="155539" cy="152988"/>
            </a:xfrm>
            <a:prstGeom prst="rect">
              <a:avLst/>
            </a:prstGeom>
            <a:solidFill>
              <a:srgbClr val="00707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Rectangle 183">
              <a:extLst>
                <a:ext uri="{FF2B5EF4-FFF2-40B4-BE49-F238E27FC236}">
                  <a16:creationId xmlns:a16="http://schemas.microsoft.com/office/drawing/2014/main" xmlns="" id="{01666F7F-A02F-4270-9C25-BEE10EA64756}"/>
                </a:ext>
              </a:extLst>
            </p:cNvPr>
            <p:cNvSpPr/>
            <p:nvPr userDrawn="1"/>
          </p:nvSpPr>
          <p:spPr>
            <a:xfrm>
              <a:off x="12302028" y="1799637"/>
              <a:ext cx="155539" cy="152988"/>
            </a:xfrm>
            <a:prstGeom prst="rect">
              <a:avLst/>
            </a:prstGeom>
            <a:solidFill>
              <a:srgbClr val="24374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Rectangle 200">
              <a:extLst>
                <a:ext uri="{FF2B5EF4-FFF2-40B4-BE49-F238E27FC236}">
                  <a16:creationId xmlns:a16="http://schemas.microsoft.com/office/drawing/2014/main" xmlns="" id="{6F54B416-10C0-4F0B-A083-4341FBF364E1}"/>
                </a:ext>
              </a:extLst>
            </p:cNvPr>
            <p:cNvSpPr/>
            <p:nvPr userDrawn="1"/>
          </p:nvSpPr>
          <p:spPr>
            <a:xfrm>
              <a:off x="12302028" y="2002579"/>
              <a:ext cx="155539" cy="152988"/>
            </a:xfrm>
            <a:prstGeom prst="rect">
              <a:avLst/>
            </a:prstGeom>
            <a:solidFill>
              <a:srgbClr val="7D002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67" name="Group 66">
            <a:extLst>
              <a:ext uri="{FF2B5EF4-FFF2-40B4-BE49-F238E27FC236}">
                <a16:creationId xmlns:a16="http://schemas.microsoft.com/office/drawing/2014/main" xmlns="" id="{C051CD14-11DB-4178-A452-261AE23C8C1C}"/>
              </a:ext>
            </a:extLst>
          </p:cNvPr>
          <p:cNvGrpSpPr/>
          <p:nvPr userDrawn="1"/>
        </p:nvGrpSpPr>
        <p:grpSpPr>
          <a:xfrm>
            <a:off x="12302028" y="0"/>
            <a:ext cx="155539" cy="1509130"/>
            <a:chOff x="12302028" y="154594"/>
            <a:chExt cx="155539" cy="1509130"/>
          </a:xfrm>
        </p:grpSpPr>
        <p:sp>
          <p:nvSpPr>
            <p:cNvPr id="68" name="Rectangle 188">
              <a:extLst>
                <a:ext uri="{FF2B5EF4-FFF2-40B4-BE49-F238E27FC236}">
                  <a16:creationId xmlns:a16="http://schemas.microsoft.com/office/drawing/2014/main" xmlns="" id="{BDDACEF3-424A-4672-AF5B-BEC2A6244EA7}"/>
                </a:ext>
              </a:extLst>
            </p:cNvPr>
            <p:cNvSpPr/>
            <p:nvPr userDrawn="1"/>
          </p:nvSpPr>
          <p:spPr>
            <a:xfrm>
              <a:off x="12302028" y="614376"/>
              <a:ext cx="155539" cy="152988"/>
            </a:xfrm>
            <a:prstGeom prst="rect">
              <a:avLst/>
            </a:prstGeom>
            <a:solidFill>
              <a:srgbClr val="FF124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Rectangle 189">
              <a:extLst>
                <a:ext uri="{FF2B5EF4-FFF2-40B4-BE49-F238E27FC236}">
                  <a16:creationId xmlns:a16="http://schemas.microsoft.com/office/drawing/2014/main" xmlns="" id="{98F559E9-8F7B-464D-9E0B-B7796190A385}"/>
                </a:ext>
              </a:extLst>
            </p:cNvPr>
            <p:cNvSpPr/>
            <p:nvPr userDrawn="1"/>
          </p:nvSpPr>
          <p:spPr>
            <a:xfrm>
              <a:off x="12302028" y="793012"/>
              <a:ext cx="155539" cy="152988"/>
            </a:xfrm>
            <a:prstGeom prst="rect">
              <a:avLst/>
            </a:prstGeom>
            <a:solidFill>
              <a:srgbClr val="FF597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Rectangle 190">
              <a:extLst>
                <a:ext uri="{FF2B5EF4-FFF2-40B4-BE49-F238E27FC236}">
                  <a16:creationId xmlns:a16="http://schemas.microsoft.com/office/drawing/2014/main" xmlns="" id="{990D1ABB-929C-47D0-954E-F73DD96EDAE9}"/>
                </a:ext>
              </a:extLst>
            </p:cNvPr>
            <p:cNvSpPr/>
            <p:nvPr userDrawn="1"/>
          </p:nvSpPr>
          <p:spPr>
            <a:xfrm>
              <a:off x="12302028" y="971648"/>
              <a:ext cx="155539" cy="152988"/>
            </a:xfrm>
            <a:prstGeom prst="rect">
              <a:avLst/>
            </a:prstGeom>
            <a:solidFill>
              <a:srgbClr val="FF88A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Rectangle 191">
              <a:extLst>
                <a:ext uri="{FF2B5EF4-FFF2-40B4-BE49-F238E27FC236}">
                  <a16:creationId xmlns:a16="http://schemas.microsoft.com/office/drawing/2014/main" xmlns="" id="{7A17BB8A-C23C-4B8C-8B72-A35A9060BC34}"/>
                </a:ext>
              </a:extLst>
            </p:cNvPr>
            <p:cNvSpPr/>
            <p:nvPr userDrawn="1"/>
          </p:nvSpPr>
          <p:spPr>
            <a:xfrm>
              <a:off x="12302028" y="1150284"/>
              <a:ext cx="155539" cy="152988"/>
            </a:xfrm>
            <a:prstGeom prst="rect">
              <a:avLst/>
            </a:prstGeom>
            <a:solidFill>
              <a:srgbClr val="FFB7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Rectangle 192">
              <a:extLst>
                <a:ext uri="{FF2B5EF4-FFF2-40B4-BE49-F238E27FC236}">
                  <a16:creationId xmlns:a16="http://schemas.microsoft.com/office/drawing/2014/main" xmlns="" id="{3306DBD9-13A5-46DE-9173-2DAB780954FB}"/>
                </a:ext>
              </a:extLst>
            </p:cNvPr>
            <p:cNvSpPr/>
            <p:nvPr userDrawn="1"/>
          </p:nvSpPr>
          <p:spPr>
            <a:xfrm>
              <a:off x="12302028" y="1328920"/>
              <a:ext cx="155539" cy="152988"/>
            </a:xfrm>
            <a:prstGeom prst="rect">
              <a:avLst/>
            </a:prstGeom>
            <a:solidFill>
              <a:srgbClr val="FFD0D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Rectangle 31">
              <a:extLst>
                <a:ext uri="{FF2B5EF4-FFF2-40B4-BE49-F238E27FC236}">
                  <a16:creationId xmlns:a16="http://schemas.microsoft.com/office/drawing/2014/main" xmlns="" id="{9D23C359-515E-4761-9551-B58234910DE6}"/>
                </a:ext>
              </a:extLst>
            </p:cNvPr>
            <p:cNvSpPr/>
            <p:nvPr userDrawn="1"/>
          </p:nvSpPr>
          <p:spPr>
            <a:xfrm>
              <a:off x="12302028" y="381213"/>
              <a:ext cx="155539" cy="152988"/>
            </a:xfrm>
            <a:prstGeom prst="rect">
              <a:avLst/>
            </a:prstGeom>
            <a:solidFill>
              <a:schemeClr val="bg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Rectangle 33">
              <a:extLst>
                <a:ext uri="{FF2B5EF4-FFF2-40B4-BE49-F238E27FC236}">
                  <a16:creationId xmlns:a16="http://schemas.microsoft.com/office/drawing/2014/main" xmlns="" id="{87B95BE0-5F19-42EF-A37B-4289C03B4E66}"/>
                </a:ext>
              </a:extLst>
            </p:cNvPr>
            <p:cNvSpPr/>
            <p:nvPr userDrawn="1"/>
          </p:nvSpPr>
          <p:spPr>
            <a:xfrm>
              <a:off x="12302028" y="154594"/>
              <a:ext cx="155539" cy="152988"/>
            </a:xfrm>
            <a:prstGeom prst="rect">
              <a:avLst/>
            </a:prstGeom>
            <a:solidFill>
              <a:srgbClr val="33333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5" name="Rectangle 192">
              <a:extLst>
                <a:ext uri="{FF2B5EF4-FFF2-40B4-BE49-F238E27FC236}">
                  <a16:creationId xmlns:a16="http://schemas.microsoft.com/office/drawing/2014/main" xmlns="" id="{3BEFFBA2-D014-46B9-B5B5-20BC9948E92F}"/>
                </a:ext>
              </a:extLst>
            </p:cNvPr>
            <p:cNvSpPr/>
            <p:nvPr userDrawn="1"/>
          </p:nvSpPr>
          <p:spPr>
            <a:xfrm>
              <a:off x="12302028" y="1510736"/>
              <a:ext cx="155539" cy="152988"/>
            </a:xfrm>
            <a:prstGeom prst="rect">
              <a:avLst/>
            </a:prstGeom>
            <a:solidFill>
              <a:srgbClr val="FFEC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76" name="Group 75">
            <a:extLst>
              <a:ext uri="{FF2B5EF4-FFF2-40B4-BE49-F238E27FC236}">
                <a16:creationId xmlns:a16="http://schemas.microsoft.com/office/drawing/2014/main" xmlns="" id="{932B0186-76B4-4CF5-8E29-73B065BEEA01}"/>
              </a:ext>
            </a:extLst>
          </p:cNvPr>
          <p:cNvGrpSpPr/>
          <p:nvPr userDrawn="1"/>
        </p:nvGrpSpPr>
        <p:grpSpPr>
          <a:xfrm>
            <a:off x="12302028" y="3366188"/>
            <a:ext cx="155539" cy="3491812"/>
            <a:chOff x="12302028" y="3266863"/>
            <a:chExt cx="155539" cy="3491812"/>
          </a:xfrm>
        </p:grpSpPr>
        <p:sp>
          <p:nvSpPr>
            <p:cNvPr id="77" name="Rectangle 174">
              <a:extLst>
                <a:ext uri="{FF2B5EF4-FFF2-40B4-BE49-F238E27FC236}">
                  <a16:creationId xmlns:a16="http://schemas.microsoft.com/office/drawing/2014/main" xmlns="" id="{D86F5E44-CEAE-42D8-8972-0CBB59B2A721}"/>
                </a:ext>
              </a:extLst>
            </p:cNvPr>
            <p:cNvSpPr/>
            <p:nvPr userDrawn="1"/>
          </p:nvSpPr>
          <p:spPr>
            <a:xfrm>
              <a:off x="12302028" y="4249448"/>
              <a:ext cx="155539" cy="152988"/>
            </a:xfrm>
            <a:prstGeom prst="rect">
              <a:avLst/>
            </a:prstGeom>
            <a:solidFill>
              <a:srgbClr val="4C9BA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Rectangle 175">
              <a:extLst>
                <a:ext uri="{FF2B5EF4-FFF2-40B4-BE49-F238E27FC236}">
                  <a16:creationId xmlns:a16="http://schemas.microsoft.com/office/drawing/2014/main" xmlns="" id="{D5A73430-E091-4FC9-83BC-AA139417EF97}"/>
                </a:ext>
              </a:extLst>
            </p:cNvPr>
            <p:cNvSpPr/>
            <p:nvPr userDrawn="1"/>
          </p:nvSpPr>
          <p:spPr>
            <a:xfrm>
              <a:off x="12302028" y="4445965"/>
              <a:ext cx="155539" cy="152988"/>
            </a:xfrm>
            <a:prstGeom prst="rect">
              <a:avLst/>
            </a:prstGeom>
            <a:solidFill>
              <a:srgbClr val="7FB7B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Rectangle 176">
              <a:extLst>
                <a:ext uri="{FF2B5EF4-FFF2-40B4-BE49-F238E27FC236}">
                  <a16:creationId xmlns:a16="http://schemas.microsoft.com/office/drawing/2014/main" xmlns="" id="{3C137230-0F4A-4B48-9731-417C3BD4383F}"/>
                </a:ext>
              </a:extLst>
            </p:cNvPr>
            <p:cNvSpPr/>
            <p:nvPr userDrawn="1"/>
          </p:nvSpPr>
          <p:spPr>
            <a:xfrm>
              <a:off x="12302028" y="4642482"/>
              <a:ext cx="155539" cy="152988"/>
            </a:xfrm>
            <a:prstGeom prst="rect">
              <a:avLst/>
            </a:prstGeom>
            <a:solidFill>
              <a:srgbClr val="B2D4D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Rectangle 189">
              <a:extLst>
                <a:ext uri="{FF2B5EF4-FFF2-40B4-BE49-F238E27FC236}">
                  <a16:creationId xmlns:a16="http://schemas.microsoft.com/office/drawing/2014/main" xmlns="" id="{CFC461A7-9E26-4C3E-A4F4-68490800F88F}"/>
                </a:ext>
              </a:extLst>
            </p:cNvPr>
            <p:cNvSpPr/>
            <p:nvPr userDrawn="1"/>
          </p:nvSpPr>
          <p:spPr>
            <a:xfrm>
              <a:off x="12302028" y="3463380"/>
              <a:ext cx="155539" cy="152988"/>
            </a:xfrm>
            <a:prstGeom prst="rect">
              <a:avLst/>
            </a:prstGeom>
            <a:solidFill>
              <a:srgbClr val="65737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Rectangle 190">
              <a:extLst>
                <a:ext uri="{FF2B5EF4-FFF2-40B4-BE49-F238E27FC236}">
                  <a16:creationId xmlns:a16="http://schemas.microsoft.com/office/drawing/2014/main" xmlns="" id="{65CFB6AA-93F6-4010-8E6D-D239281B5E58}"/>
                </a:ext>
              </a:extLst>
            </p:cNvPr>
            <p:cNvSpPr/>
            <p:nvPr userDrawn="1"/>
          </p:nvSpPr>
          <p:spPr>
            <a:xfrm>
              <a:off x="12302028" y="3659897"/>
              <a:ext cx="155539" cy="152988"/>
            </a:xfrm>
            <a:prstGeom prst="rect">
              <a:avLst/>
            </a:prstGeom>
            <a:solidFill>
              <a:srgbClr val="919BA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Rectangle 191">
              <a:extLst>
                <a:ext uri="{FF2B5EF4-FFF2-40B4-BE49-F238E27FC236}">
                  <a16:creationId xmlns:a16="http://schemas.microsoft.com/office/drawing/2014/main" xmlns="" id="{E5766B4A-7515-4382-9CAC-BE803DA048DE}"/>
                </a:ext>
              </a:extLst>
            </p:cNvPr>
            <p:cNvSpPr/>
            <p:nvPr userDrawn="1"/>
          </p:nvSpPr>
          <p:spPr>
            <a:xfrm>
              <a:off x="12302028" y="3856414"/>
              <a:ext cx="155539" cy="152988"/>
            </a:xfrm>
            <a:prstGeom prst="rect">
              <a:avLst/>
            </a:prstGeom>
            <a:solidFill>
              <a:srgbClr val="BDC3C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Rectangle 183">
              <a:extLst>
                <a:ext uri="{FF2B5EF4-FFF2-40B4-BE49-F238E27FC236}">
                  <a16:creationId xmlns:a16="http://schemas.microsoft.com/office/drawing/2014/main" xmlns="" id="{BE79A808-88BF-45AA-A554-12C3CC6E4428}"/>
                </a:ext>
              </a:extLst>
            </p:cNvPr>
            <p:cNvSpPr/>
            <p:nvPr userDrawn="1"/>
          </p:nvSpPr>
          <p:spPr>
            <a:xfrm>
              <a:off x="12302028" y="3266863"/>
              <a:ext cx="155539" cy="152988"/>
            </a:xfrm>
            <a:prstGeom prst="rect">
              <a:avLst/>
            </a:prstGeom>
            <a:solidFill>
              <a:srgbClr val="24374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Rectangle 173">
              <a:extLst>
                <a:ext uri="{FF2B5EF4-FFF2-40B4-BE49-F238E27FC236}">
                  <a16:creationId xmlns:a16="http://schemas.microsoft.com/office/drawing/2014/main" xmlns="" id="{14F46305-12AB-473F-A8CC-A75A725575CB}"/>
                </a:ext>
              </a:extLst>
            </p:cNvPr>
            <p:cNvSpPr/>
            <p:nvPr userDrawn="1"/>
          </p:nvSpPr>
          <p:spPr>
            <a:xfrm>
              <a:off x="12302028" y="4052931"/>
              <a:ext cx="155539" cy="152988"/>
            </a:xfrm>
            <a:prstGeom prst="rect">
              <a:avLst/>
            </a:prstGeom>
            <a:solidFill>
              <a:srgbClr val="00707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 name="Rectangle 156">
              <a:extLst>
                <a:ext uri="{FF2B5EF4-FFF2-40B4-BE49-F238E27FC236}">
                  <a16:creationId xmlns:a16="http://schemas.microsoft.com/office/drawing/2014/main" xmlns="" id="{9743D191-4B6F-41BA-8230-72D28DC521F0}"/>
                </a:ext>
              </a:extLst>
            </p:cNvPr>
            <p:cNvSpPr/>
            <p:nvPr userDrawn="1"/>
          </p:nvSpPr>
          <p:spPr>
            <a:xfrm>
              <a:off x="12302028" y="5821257"/>
              <a:ext cx="155539" cy="152661"/>
            </a:xfrm>
            <a:prstGeom prst="rect">
              <a:avLst/>
            </a:prstGeom>
            <a:solidFill>
              <a:srgbClr val="EAF4F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 name="Rectangle 157">
              <a:extLst>
                <a:ext uri="{FF2B5EF4-FFF2-40B4-BE49-F238E27FC236}">
                  <a16:creationId xmlns:a16="http://schemas.microsoft.com/office/drawing/2014/main" xmlns="" id="{275BF7C8-AA06-4195-A2C9-98B58CA8478A}"/>
                </a:ext>
              </a:extLst>
            </p:cNvPr>
            <p:cNvSpPr/>
            <p:nvPr userDrawn="1"/>
          </p:nvSpPr>
          <p:spPr>
            <a:xfrm>
              <a:off x="12302028" y="6213637"/>
              <a:ext cx="155539" cy="152661"/>
            </a:xfrm>
            <a:prstGeom prst="rect">
              <a:avLst/>
            </a:prstGeom>
            <a:solidFill>
              <a:srgbClr val="F2FCF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7" name="Rectangle 158">
              <a:extLst>
                <a:ext uri="{FF2B5EF4-FFF2-40B4-BE49-F238E27FC236}">
                  <a16:creationId xmlns:a16="http://schemas.microsoft.com/office/drawing/2014/main" xmlns="" id="{8447B37F-691E-464F-BEFA-A73DB70A8CB3}"/>
                </a:ext>
              </a:extLst>
            </p:cNvPr>
            <p:cNvSpPr/>
            <p:nvPr userDrawn="1"/>
          </p:nvSpPr>
          <p:spPr>
            <a:xfrm>
              <a:off x="12302028" y="6606014"/>
              <a:ext cx="155539" cy="152661"/>
            </a:xfrm>
            <a:prstGeom prst="rect">
              <a:avLst/>
            </a:prstGeom>
            <a:solidFill>
              <a:srgbClr val="FFF3E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8" name="Rectangle 156">
              <a:extLst>
                <a:ext uri="{FF2B5EF4-FFF2-40B4-BE49-F238E27FC236}">
                  <a16:creationId xmlns:a16="http://schemas.microsoft.com/office/drawing/2014/main" xmlns="" id="{2001F3F5-4373-4399-B6BD-40DF418C5A34}"/>
                </a:ext>
              </a:extLst>
            </p:cNvPr>
            <p:cNvSpPr/>
            <p:nvPr userDrawn="1"/>
          </p:nvSpPr>
          <p:spPr>
            <a:xfrm>
              <a:off x="12302028" y="5625067"/>
              <a:ext cx="155539" cy="152661"/>
            </a:xfrm>
            <a:prstGeom prst="rect">
              <a:avLst/>
            </a:prstGeom>
            <a:solidFill>
              <a:srgbClr val="D5EAF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9" name="Rectangle 157">
              <a:extLst>
                <a:ext uri="{FF2B5EF4-FFF2-40B4-BE49-F238E27FC236}">
                  <a16:creationId xmlns:a16="http://schemas.microsoft.com/office/drawing/2014/main" xmlns="" id="{8CF84D46-811B-4077-8568-30DC091CF298}"/>
                </a:ext>
              </a:extLst>
            </p:cNvPr>
            <p:cNvSpPr/>
            <p:nvPr userDrawn="1"/>
          </p:nvSpPr>
          <p:spPr>
            <a:xfrm>
              <a:off x="12302028" y="6017447"/>
              <a:ext cx="155539" cy="152661"/>
            </a:xfrm>
            <a:prstGeom prst="rect">
              <a:avLst/>
            </a:prstGeom>
            <a:solidFill>
              <a:srgbClr val="E6FA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0" name="Rectangle 158">
              <a:extLst>
                <a:ext uri="{FF2B5EF4-FFF2-40B4-BE49-F238E27FC236}">
                  <a16:creationId xmlns:a16="http://schemas.microsoft.com/office/drawing/2014/main" xmlns="" id="{C6F9D2FF-01CB-4D31-A903-04E026215D17}"/>
                </a:ext>
              </a:extLst>
            </p:cNvPr>
            <p:cNvSpPr/>
            <p:nvPr userDrawn="1"/>
          </p:nvSpPr>
          <p:spPr>
            <a:xfrm>
              <a:off x="12302028" y="6409827"/>
              <a:ext cx="155539" cy="152661"/>
            </a:xfrm>
            <a:prstGeom prst="rect">
              <a:avLst/>
            </a:prstGeom>
            <a:solidFill>
              <a:srgbClr val="FFE7D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1" name="Rectangle 174">
              <a:extLst>
                <a:ext uri="{FF2B5EF4-FFF2-40B4-BE49-F238E27FC236}">
                  <a16:creationId xmlns:a16="http://schemas.microsoft.com/office/drawing/2014/main" xmlns="" id="{E5166E44-5AF8-45C5-AC05-B9F61C3D8FA7}"/>
                </a:ext>
              </a:extLst>
            </p:cNvPr>
            <p:cNvSpPr/>
            <p:nvPr userDrawn="1"/>
          </p:nvSpPr>
          <p:spPr>
            <a:xfrm>
              <a:off x="12302028" y="5035516"/>
              <a:ext cx="155539" cy="152988"/>
            </a:xfrm>
            <a:prstGeom prst="rect">
              <a:avLst/>
            </a:prstGeom>
            <a:solidFill>
              <a:srgbClr val="A44C6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2" name="Rectangle 175">
              <a:extLst>
                <a:ext uri="{FF2B5EF4-FFF2-40B4-BE49-F238E27FC236}">
                  <a16:creationId xmlns:a16="http://schemas.microsoft.com/office/drawing/2014/main" xmlns="" id="{A42945EA-39DF-4F2B-9336-A99E65F63701}"/>
                </a:ext>
              </a:extLst>
            </p:cNvPr>
            <p:cNvSpPr/>
            <p:nvPr userDrawn="1"/>
          </p:nvSpPr>
          <p:spPr>
            <a:xfrm>
              <a:off x="12302028" y="5232033"/>
              <a:ext cx="155539" cy="152988"/>
            </a:xfrm>
            <a:prstGeom prst="rect">
              <a:avLst/>
            </a:prstGeom>
            <a:solidFill>
              <a:srgbClr val="BE7F9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3" name="Rectangle 176">
              <a:extLst>
                <a:ext uri="{FF2B5EF4-FFF2-40B4-BE49-F238E27FC236}">
                  <a16:creationId xmlns:a16="http://schemas.microsoft.com/office/drawing/2014/main" xmlns="" id="{633E4C68-1161-4803-9126-36D7F68EB2B5}"/>
                </a:ext>
              </a:extLst>
            </p:cNvPr>
            <p:cNvSpPr/>
            <p:nvPr userDrawn="1"/>
          </p:nvSpPr>
          <p:spPr>
            <a:xfrm>
              <a:off x="12302028" y="5428550"/>
              <a:ext cx="155539" cy="152988"/>
            </a:xfrm>
            <a:prstGeom prst="rect">
              <a:avLst/>
            </a:prstGeom>
            <a:solidFill>
              <a:srgbClr val="D8B2B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4" name="Rectangle 173">
              <a:extLst>
                <a:ext uri="{FF2B5EF4-FFF2-40B4-BE49-F238E27FC236}">
                  <a16:creationId xmlns:a16="http://schemas.microsoft.com/office/drawing/2014/main" xmlns="" id="{C8949F76-4F7E-47F7-8918-4B3ECDCD2450}"/>
                </a:ext>
              </a:extLst>
            </p:cNvPr>
            <p:cNvSpPr/>
            <p:nvPr userDrawn="1"/>
          </p:nvSpPr>
          <p:spPr>
            <a:xfrm>
              <a:off x="12302028" y="4838999"/>
              <a:ext cx="155539" cy="152988"/>
            </a:xfrm>
            <a:prstGeom prst="rect">
              <a:avLst/>
            </a:prstGeom>
            <a:solidFill>
              <a:srgbClr val="7D002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95" name="TextBox 94">
            <a:extLst>
              <a:ext uri="{FF2B5EF4-FFF2-40B4-BE49-F238E27FC236}">
                <a16:creationId xmlns:a16="http://schemas.microsoft.com/office/drawing/2014/main" xmlns="" id="{5EDCAC5D-A9AA-4151-8772-53F9BC4DFC0E}"/>
              </a:ext>
            </a:extLst>
          </p:cNvPr>
          <p:cNvSpPr txBox="1"/>
          <p:nvPr userDrawn="1"/>
        </p:nvSpPr>
        <p:spPr>
          <a:xfrm rot="5400000">
            <a:off x="12140889" y="354987"/>
            <a:ext cx="838371" cy="123111"/>
          </a:xfrm>
          <a:prstGeom prst="rect">
            <a:avLst/>
          </a:prstGeom>
          <a:noFill/>
        </p:spPr>
        <p:txBody>
          <a:bodyPr wrap="none" lIns="0" tIns="0" rIns="0" bIns="0" rtlCol="0">
            <a:spAutoFit/>
          </a:bodyPr>
          <a:lstStyle/>
          <a:p>
            <a:r>
              <a:rPr lang="nb-NO" sz="800" dirty="0">
                <a:solidFill>
                  <a:schemeClr val="bg1">
                    <a:lumMod val="65000"/>
                  </a:schemeClr>
                </a:solidFill>
              </a:rPr>
              <a:t>PRIMARY COLORS</a:t>
            </a:r>
            <a:endParaRPr lang="en-US" sz="800" dirty="0">
              <a:solidFill>
                <a:schemeClr val="bg1">
                  <a:lumMod val="65000"/>
                </a:schemeClr>
              </a:solidFill>
            </a:endParaRPr>
          </a:p>
        </p:txBody>
      </p:sp>
      <p:sp>
        <p:nvSpPr>
          <p:cNvPr id="96" name="TextBox 95">
            <a:extLst>
              <a:ext uri="{FF2B5EF4-FFF2-40B4-BE49-F238E27FC236}">
                <a16:creationId xmlns:a16="http://schemas.microsoft.com/office/drawing/2014/main" xmlns="" id="{8B680DA4-943F-42A0-B1A8-7B602CD0D4A0}"/>
              </a:ext>
            </a:extLst>
          </p:cNvPr>
          <p:cNvSpPr txBox="1"/>
          <p:nvPr userDrawn="1"/>
        </p:nvSpPr>
        <p:spPr>
          <a:xfrm rot="5400000">
            <a:off x="12060551" y="2325408"/>
            <a:ext cx="1027525" cy="123111"/>
          </a:xfrm>
          <a:prstGeom prst="rect">
            <a:avLst/>
          </a:prstGeom>
          <a:noFill/>
        </p:spPr>
        <p:txBody>
          <a:bodyPr wrap="none" lIns="0" tIns="0" rIns="0" bIns="0" rtlCol="0">
            <a:spAutoFit/>
          </a:bodyPr>
          <a:lstStyle/>
          <a:p>
            <a:r>
              <a:rPr lang="nb-NO" sz="800" dirty="0">
                <a:solidFill>
                  <a:schemeClr val="bg1">
                    <a:lumMod val="65000"/>
                  </a:schemeClr>
                </a:solidFill>
              </a:rPr>
              <a:t>SECONDARY COLORS</a:t>
            </a:r>
            <a:endParaRPr lang="en-US" sz="800" dirty="0">
              <a:solidFill>
                <a:schemeClr val="bg1">
                  <a:lumMod val="65000"/>
                </a:schemeClr>
              </a:solidFill>
            </a:endParaRPr>
          </a:p>
        </p:txBody>
      </p:sp>
      <p:sp>
        <p:nvSpPr>
          <p:cNvPr id="97" name="TextBox 96">
            <a:extLst>
              <a:ext uri="{FF2B5EF4-FFF2-40B4-BE49-F238E27FC236}">
                <a16:creationId xmlns:a16="http://schemas.microsoft.com/office/drawing/2014/main" xmlns="" id="{7636CAFA-CBA6-46A0-AE47-07F72E5C6DD1}"/>
              </a:ext>
            </a:extLst>
          </p:cNvPr>
          <p:cNvSpPr txBox="1"/>
          <p:nvPr userDrawn="1"/>
        </p:nvSpPr>
        <p:spPr>
          <a:xfrm rot="5400000">
            <a:off x="11714302" y="4164644"/>
            <a:ext cx="1720023" cy="123111"/>
          </a:xfrm>
          <a:prstGeom prst="rect">
            <a:avLst/>
          </a:prstGeom>
          <a:noFill/>
        </p:spPr>
        <p:txBody>
          <a:bodyPr wrap="none" lIns="0" tIns="0" rIns="0" bIns="0" rtlCol="0">
            <a:spAutoFit/>
          </a:bodyPr>
          <a:lstStyle/>
          <a:p>
            <a:r>
              <a:rPr lang="nb-NO" sz="800" dirty="0">
                <a:solidFill>
                  <a:schemeClr val="bg1">
                    <a:lumMod val="65000"/>
                  </a:schemeClr>
                </a:solidFill>
              </a:rPr>
              <a:t>CHARTS AND INFOGRAPHIC COLORS</a:t>
            </a:r>
            <a:endParaRPr lang="en-US" sz="800" dirty="0">
              <a:solidFill>
                <a:schemeClr val="bg1">
                  <a:lumMod val="65000"/>
                </a:schemeClr>
              </a:solidFill>
            </a:endParaRPr>
          </a:p>
        </p:txBody>
      </p:sp>
      <p:pic>
        <p:nvPicPr>
          <p:cNvPr id="44" name="Graphic 43">
            <a:extLst>
              <a:ext uri="{FF2B5EF4-FFF2-40B4-BE49-F238E27FC236}">
                <a16:creationId xmlns:a16="http://schemas.microsoft.com/office/drawing/2014/main" xmlns="" id="{F88FFD6F-10E5-4BD6-BA8D-C49423AE14C1}"/>
              </a:ext>
            </a:extLst>
          </p:cNvPr>
          <p:cNvPicPr>
            <a:picLocks noChangeAspect="1"/>
          </p:cNvPicPr>
          <p:nvPr userDrawn="1"/>
        </p:nvPicPr>
        <p:blipFill>
          <a:blip r:embed="rId2" cstate="print">
            <a:extLst>
              <a:ext uri="{96DAC541-7B7A-43D3-8B79-37D633B846F1}">
                <asvg:svgBlip xmlns:asvg="http://schemas.microsoft.com/office/drawing/2016/SVG/main" xmlns="" r:embed="rId3"/>
              </a:ext>
            </a:extLst>
          </a:blip>
          <a:stretch>
            <a:fillRect/>
          </a:stretch>
        </p:blipFill>
        <p:spPr>
          <a:xfrm>
            <a:off x="9753288" y="512597"/>
            <a:ext cx="1741939" cy="1429126"/>
          </a:xfrm>
          <a:prstGeom prst="rect">
            <a:avLst/>
          </a:prstGeom>
        </p:spPr>
      </p:pic>
    </p:spTree>
    <p:extLst>
      <p:ext uri="{BB962C8B-B14F-4D97-AF65-F5344CB8AC3E}">
        <p14:creationId xmlns:p14="http://schemas.microsoft.com/office/powerpoint/2010/main" xmlns="" val="41264639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One column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DD04056-C69C-4FBC-AE58-E44496D28FA2}"/>
              </a:ext>
            </a:extLst>
          </p:cNvPr>
          <p:cNvSpPr>
            <a:spLocks noGrp="1"/>
          </p:cNvSpPr>
          <p:nvPr>
            <p:ph type="title"/>
          </p:nvPr>
        </p:nvSpPr>
        <p:spPr>
          <a:xfrm>
            <a:off x="695325" y="800100"/>
            <a:ext cx="10801350" cy="1152525"/>
          </a:xfrm>
        </p:spPr>
        <p:txBody>
          <a:bodyPr anchor="t"/>
          <a:lstStyle/>
          <a:p>
            <a:r>
              <a:rPr lang="en-US"/>
              <a:t>Click to edit Master title style</a:t>
            </a:r>
            <a:endParaRPr lang="en-GB" dirty="0"/>
          </a:p>
        </p:txBody>
      </p:sp>
      <p:sp>
        <p:nvSpPr>
          <p:cNvPr id="3" name="Content Placeholder 2">
            <a:extLst>
              <a:ext uri="{FF2B5EF4-FFF2-40B4-BE49-F238E27FC236}">
                <a16:creationId xmlns:a16="http://schemas.microsoft.com/office/drawing/2014/main" xmlns="" id="{69FFE683-C623-4C3E-8A1E-D0CBFFA36A6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8" name="Straight Connector 7">
            <a:extLst>
              <a:ext uri="{FF2B5EF4-FFF2-40B4-BE49-F238E27FC236}">
                <a16:creationId xmlns:a16="http://schemas.microsoft.com/office/drawing/2014/main" xmlns="" id="{FB947B7D-D288-4B86-BBDA-0325B4887916}"/>
              </a:ext>
            </a:extLst>
          </p:cNvPr>
          <p:cNvCxnSpPr/>
          <p:nvPr userDrawn="1"/>
        </p:nvCxnSpPr>
        <p:spPr>
          <a:xfrm>
            <a:off x="0" y="6546696"/>
            <a:ext cx="12192000" cy="0"/>
          </a:xfrm>
          <a:prstGeom prst="line">
            <a:avLst/>
          </a:prstGeom>
          <a:ln w="3175">
            <a:solidFill>
              <a:srgbClr val="7C8F98"/>
            </a:solidFill>
          </a:ln>
        </p:spPr>
        <p:style>
          <a:lnRef idx="1">
            <a:schemeClr val="accent1"/>
          </a:lnRef>
          <a:fillRef idx="0">
            <a:schemeClr val="accent1"/>
          </a:fillRef>
          <a:effectRef idx="0">
            <a:schemeClr val="accent1"/>
          </a:effectRef>
          <a:fontRef idx="minor">
            <a:schemeClr val="tx1"/>
          </a:fontRef>
        </p:style>
      </p:cxnSp>
      <p:sp>
        <p:nvSpPr>
          <p:cNvPr id="9" name="Slide Number Placeholder 19">
            <a:extLst>
              <a:ext uri="{FF2B5EF4-FFF2-40B4-BE49-F238E27FC236}">
                <a16:creationId xmlns:a16="http://schemas.microsoft.com/office/drawing/2014/main" xmlns="" id="{50A219CA-56C7-4FC0-AF3C-443253982630}"/>
              </a:ext>
            </a:extLst>
          </p:cNvPr>
          <p:cNvSpPr>
            <a:spLocks noGrp="1"/>
          </p:cNvSpPr>
          <p:nvPr>
            <p:ph type="sldNum" sz="quarter" idx="12"/>
          </p:nvPr>
        </p:nvSpPr>
        <p:spPr>
          <a:xfrm>
            <a:off x="695324" y="6596187"/>
            <a:ext cx="908903" cy="217625"/>
          </a:xfrm>
          <a:prstGeom prst="rect">
            <a:avLst/>
          </a:prstGeom>
        </p:spPr>
        <p:txBody>
          <a:bodyPr/>
          <a:lstStyle/>
          <a:p>
            <a:fld id="{5D1E5300-FC0F-4317-A193-EF6CE9E6F7B5}" type="slidenum">
              <a:rPr lang="en-GB" smtClean="0"/>
              <a:pPr/>
              <a:t>‹#›</a:t>
            </a:fld>
            <a:r>
              <a:rPr lang="en-GB" dirty="0"/>
              <a:t>  </a:t>
            </a:r>
            <a:r>
              <a:rPr lang="en-GB"/>
              <a:t>|  Document Title</a:t>
            </a:r>
            <a:endParaRPr lang="en-GB" dirty="0"/>
          </a:p>
        </p:txBody>
      </p:sp>
    </p:spTree>
    <p:extLst>
      <p:ext uri="{BB962C8B-B14F-4D97-AF65-F5344CB8AC3E}">
        <p14:creationId xmlns:p14="http://schemas.microsoft.com/office/powerpoint/2010/main" xmlns="" val="28279651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lumn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07CF340-8562-4337-AC99-60EBFF7D663B}"/>
              </a:ext>
            </a:extLst>
          </p:cNvPr>
          <p:cNvSpPr>
            <a:spLocks noGrp="1"/>
          </p:cNvSpPr>
          <p:nvPr>
            <p:ph type="title"/>
          </p:nvPr>
        </p:nvSpPr>
        <p:spPr/>
        <p:txBody>
          <a:bodyPr anchor="t"/>
          <a:lstStyle/>
          <a:p>
            <a:r>
              <a:rPr lang="en-US"/>
              <a:t>Click to edit Master title style</a:t>
            </a:r>
            <a:endParaRPr lang="en-GB" dirty="0"/>
          </a:p>
        </p:txBody>
      </p:sp>
      <p:sp>
        <p:nvSpPr>
          <p:cNvPr id="3" name="Content Placeholder 2">
            <a:extLst>
              <a:ext uri="{FF2B5EF4-FFF2-40B4-BE49-F238E27FC236}">
                <a16:creationId xmlns:a16="http://schemas.microsoft.com/office/drawing/2014/main" xmlns="" id="{923CEEBF-586D-454D-88EE-A658145444B2}"/>
              </a:ext>
            </a:extLst>
          </p:cNvPr>
          <p:cNvSpPr>
            <a:spLocks noGrp="1"/>
          </p:cNvSpPr>
          <p:nvPr>
            <p:ph sz="half" idx="1"/>
          </p:nvPr>
        </p:nvSpPr>
        <p:spPr>
          <a:xfrm>
            <a:off x="695325" y="2023453"/>
            <a:ext cx="5364163" cy="4216127"/>
          </a:xfrm>
        </p:spPr>
        <p:txBody>
          <a:bodyPr rIns="18000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a:extLst>
              <a:ext uri="{FF2B5EF4-FFF2-40B4-BE49-F238E27FC236}">
                <a16:creationId xmlns:a16="http://schemas.microsoft.com/office/drawing/2014/main" xmlns="" id="{7C9542C3-B055-4FCA-9F98-B79594662E29}"/>
              </a:ext>
            </a:extLst>
          </p:cNvPr>
          <p:cNvSpPr>
            <a:spLocks noGrp="1"/>
          </p:cNvSpPr>
          <p:nvPr>
            <p:ph sz="half" idx="2"/>
          </p:nvPr>
        </p:nvSpPr>
        <p:spPr>
          <a:xfrm>
            <a:off x="6132513" y="2023453"/>
            <a:ext cx="5364161" cy="4216127"/>
          </a:xfrm>
        </p:spPr>
        <p:txBody>
          <a:bodyPr lIns="18000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21" name="Straight Connector 20">
            <a:extLst>
              <a:ext uri="{FF2B5EF4-FFF2-40B4-BE49-F238E27FC236}">
                <a16:creationId xmlns:a16="http://schemas.microsoft.com/office/drawing/2014/main" xmlns="" id="{2CCC49FA-71F7-4CDF-ABE5-B447D9F8F156}"/>
              </a:ext>
            </a:extLst>
          </p:cNvPr>
          <p:cNvCxnSpPr/>
          <p:nvPr userDrawn="1"/>
        </p:nvCxnSpPr>
        <p:spPr>
          <a:xfrm>
            <a:off x="0" y="6546696"/>
            <a:ext cx="12192000" cy="0"/>
          </a:xfrm>
          <a:prstGeom prst="line">
            <a:avLst/>
          </a:prstGeom>
          <a:ln w="3175">
            <a:solidFill>
              <a:srgbClr val="7C8F98"/>
            </a:solidFill>
          </a:ln>
        </p:spPr>
        <p:style>
          <a:lnRef idx="1">
            <a:schemeClr val="accent1"/>
          </a:lnRef>
          <a:fillRef idx="0">
            <a:schemeClr val="accent1"/>
          </a:fillRef>
          <a:effectRef idx="0">
            <a:schemeClr val="accent1"/>
          </a:effectRef>
          <a:fontRef idx="minor">
            <a:schemeClr val="tx1"/>
          </a:fontRef>
        </p:style>
      </p:cxnSp>
      <p:sp>
        <p:nvSpPr>
          <p:cNvPr id="9" name="Slide Number Placeholder 19">
            <a:extLst>
              <a:ext uri="{FF2B5EF4-FFF2-40B4-BE49-F238E27FC236}">
                <a16:creationId xmlns:a16="http://schemas.microsoft.com/office/drawing/2014/main" xmlns="" id="{58A78EE1-E17C-46F7-8814-5155A1C7169D}"/>
              </a:ext>
            </a:extLst>
          </p:cNvPr>
          <p:cNvSpPr>
            <a:spLocks noGrp="1"/>
          </p:cNvSpPr>
          <p:nvPr>
            <p:ph type="sldNum" sz="quarter" idx="12"/>
          </p:nvPr>
        </p:nvSpPr>
        <p:spPr>
          <a:xfrm>
            <a:off x="695324" y="6596187"/>
            <a:ext cx="908903" cy="217625"/>
          </a:xfrm>
          <a:prstGeom prst="rect">
            <a:avLst/>
          </a:prstGeom>
        </p:spPr>
        <p:txBody>
          <a:bodyPr/>
          <a:lstStyle/>
          <a:p>
            <a:fld id="{5D1E5300-FC0F-4317-A193-EF6CE9E6F7B5}" type="slidenum">
              <a:rPr lang="en-GB" smtClean="0"/>
              <a:pPr/>
              <a:t>‹#›</a:t>
            </a:fld>
            <a:r>
              <a:rPr lang="en-GB" dirty="0"/>
              <a:t>  </a:t>
            </a:r>
            <a:r>
              <a:rPr lang="en-GB"/>
              <a:t>|  Document Title</a:t>
            </a:r>
            <a:endParaRPr lang="en-GB" dirty="0"/>
          </a:p>
        </p:txBody>
      </p:sp>
    </p:spTree>
    <p:extLst>
      <p:ext uri="{BB962C8B-B14F-4D97-AF65-F5344CB8AC3E}">
        <p14:creationId xmlns:p14="http://schemas.microsoft.com/office/powerpoint/2010/main" xmlns="" val="20075422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hree column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07CF340-8562-4337-AC99-60EBFF7D663B}"/>
              </a:ext>
            </a:extLst>
          </p:cNvPr>
          <p:cNvSpPr>
            <a:spLocks noGrp="1"/>
          </p:cNvSpPr>
          <p:nvPr>
            <p:ph type="title"/>
          </p:nvPr>
        </p:nvSpPr>
        <p:spPr/>
        <p:txBody>
          <a:bodyPr anchor="t"/>
          <a:lstStyle/>
          <a:p>
            <a:r>
              <a:rPr lang="en-US"/>
              <a:t>Click to edit Master title style</a:t>
            </a:r>
            <a:endParaRPr lang="en-GB" dirty="0"/>
          </a:p>
        </p:txBody>
      </p:sp>
      <p:sp>
        <p:nvSpPr>
          <p:cNvPr id="3" name="Content Placeholder 2">
            <a:extLst>
              <a:ext uri="{FF2B5EF4-FFF2-40B4-BE49-F238E27FC236}">
                <a16:creationId xmlns:a16="http://schemas.microsoft.com/office/drawing/2014/main" xmlns="" id="{923CEEBF-586D-454D-88EE-A658145444B2}"/>
              </a:ext>
            </a:extLst>
          </p:cNvPr>
          <p:cNvSpPr>
            <a:spLocks noGrp="1"/>
          </p:cNvSpPr>
          <p:nvPr>
            <p:ph sz="half" idx="1"/>
          </p:nvPr>
        </p:nvSpPr>
        <p:spPr>
          <a:xfrm>
            <a:off x="695325" y="2023453"/>
            <a:ext cx="3552825" cy="4216127"/>
          </a:xfrm>
        </p:spPr>
        <p:txBody>
          <a:bodyPr rIns="14400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a:extLst>
              <a:ext uri="{FF2B5EF4-FFF2-40B4-BE49-F238E27FC236}">
                <a16:creationId xmlns:a16="http://schemas.microsoft.com/office/drawing/2014/main" xmlns="" id="{7C9542C3-B055-4FCA-9F98-B79594662E29}"/>
              </a:ext>
            </a:extLst>
          </p:cNvPr>
          <p:cNvSpPr>
            <a:spLocks noGrp="1"/>
          </p:cNvSpPr>
          <p:nvPr>
            <p:ph sz="half" idx="2"/>
          </p:nvPr>
        </p:nvSpPr>
        <p:spPr>
          <a:xfrm>
            <a:off x="7943850" y="2023453"/>
            <a:ext cx="3552824" cy="4216127"/>
          </a:xfrm>
        </p:spPr>
        <p:txBody>
          <a:bodyPr lIns="14400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Content Placeholder 9">
            <a:extLst>
              <a:ext uri="{FF2B5EF4-FFF2-40B4-BE49-F238E27FC236}">
                <a16:creationId xmlns:a16="http://schemas.microsoft.com/office/drawing/2014/main" xmlns="" id="{6AB9CE00-B409-4DCF-A8B0-07E48E598F5B}"/>
              </a:ext>
            </a:extLst>
          </p:cNvPr>
          <p:cNvSpPr>
            <a:spLocks noGrp="1"/>
          </p:cNvSpPr>
          <p:nvPr>
            <p:ph sz="quarter" idx="13"/>
          </p:nvPr>
        </p:nvSpPr>
        <p:spPr>
          <a:xfrm>
            <a:off x="4321175" y="2023453"/>
            <a:ext cx="3549650" cy="4216127"/>
          </a:xfrm>
        </p:spPr>
        <p:txBody>
          <a:bodyPr lIns="72000" rIns="7200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21" name="Straight Connector 20">
            <a:extLst>
              <a:ext uri="{FF2B5EF4-FFF2-40B4-BE49-F238E27FC236}">
                <a16:creationId xmlns:a16="http://schemas.microsoft.com/office/drawing/2014/main" xmlns="" id="{73C00FD3-6F20-4FE5-8C18-5101DA4956EE}"/>
              </a:ext>
            </a:extLst>
          </p:cNvPr>
          <p:cNvCxnSpPr/>
          <p:nvPr userDrawn="1"/>
        </p:nvCxnSpPr>
        <p:spPr>
          <a:xfrm>
            <a:off x="0" y="6546696"/>
            <a:ext cx="12192000" cy="0"/>
          </a:xfrm>
          <a:prstGeom prst="line">
            <a:avLst/>
          </a:prstGeom>
          <a:ln w="3175">
            <a:solidFill>
              <a:srgbClr val="7C8F98"/>
            </a:solidFill>
          </a:ln>
        </p:spPr>
        <p:style>
          <a:lnRef idx="1">
            <a:schemeClr val="accent1"/>
          </a:lnRef>
          <a:fillRef idx="0">
            <a:schemeClr val="accent1"/>
          </a:fillRef>
          <a:effectRef idx="0">
            <a:schemeClr val="accent1"/>
          </a:effectRef>
          <a:fontRef idx="minor">
            <a:schemeClr val="tx1"/>
          </a:fontRef>
        </p:style>
      </p:cxnSp>
      <p:sp>
        <p:nvSpPr>
          <p:cNvPr id="11" name="Slide Number Placeholder 19">
            <a:extLst>
              <a:ext uri="{FF2B5EF4-FFF2-40B4-BE49-F238E27FC236}">
                <a16:creationId xmlns:a16="http://schemas.microsoft.com/office/drawing/2014/main" xmlns="" id="{3EAACCE9-428D-4665-9135-ACC3F08D070F}"/>
              </a:ext>
            </a:extLst>
          </p:cNvPr>
          <p:cNvSpPr>
            <a:spLocks noGrp="1"/>
          </p:cNvSpPr>
          <p:nvPr>
            <p:ph type="sldNum" sz="quarter" idx="12"/>
          </p:nvPr>
        </p:nvSpPr>
        <p:spPr>
          <a:xfrm>
            <a:off x="695324" y="6596187"/>
            <a:ext cx="908903" cy="217625"/>
          </a:xfrm>
          <a:prstGeom prst="rect">
            <a:avLst/>
          </a:prstGeom>
        </p:spPr>
        <p:txBody>
          <a:bodyPr/>
          <a:lstStyle/>
          <a:p>
            <a:fld id="{5D1E5300-FC0F-4317-A193-EF6CE9E6F7B5}" type="slidenum">
              <a:rPr lang="en-GB" smtClean="0"/>
              <a:pPr/>
              <a:t>‹#›</a:t>
            </a:fld>
            <a:r>
              <a:rPr lang="en-GB" dirty="0"/>
              <a:t>  </a:t>
            </a:r>
            <a:r>
              <a:rPr lang="en-GB"/>
              <a:t>|  Document Title</a:t>
            </a:r>
            <a:endParaRPr lang="en-GB" dirty="0"/>
          </a:p>
        </p:txBody>
      </p:sp>
    </p:spTree>
    <p:extLst>
      <p:ext uri="{BB962C8B-B14F-4D97-AF65-F5344CB8AC3E}">
        <p14:creationId xmlns:p14="http://schemas.microsoft.com/office/powerpoint/2010/main" xmlns="" val="6164100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hree column content w subtitl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xmlns="" id="{AB17FA0E-AA13-4C42-8188-620374EFB3E0}"/>
              </a:ext>
            </a:extLst>
          </p:cNvPr>
          <p:cNvSpPr>
            <a:spLocks noGrp="1"/>
          </p:cNvSpPr>
          <p:nvPr>
            <p:ph type="title"/>
          </p:nvPr>
        </p:nvSpPr>
        <p:spPr/>
        <p:txBody>
          <a:bodyPr/>
          <a:lstStyle/>
          <a:p>
            <a:r>
              <a:rPr lang="en-US"/>
              <a:t>Click to edit Master title style</a:t>
            </a:r>
            <a:endParaRPr lang="nb-NO" dirty="0"/>
          </a:p>
        </p:txBody>
      </p:sp>
      <p:sp>
        <p:nvSpPr>
          <p:cNvPr id="3" name="Plassholder for lysbildenummer 2">
            <a:extLst>
              <a:ext uri="{FF2B5EF4-FFF2-40B4-BE49-F238E27FC236}">
                <a16:creationId xmlns:a16="http://schemas.microsoft.com/office/drawing/2014/main" xmlns="" id="{543011A7-1579-467E-9777-CBD2ED66A949}"/>
              </a:ext>
            </a:extLst>
          </p:cNvPr>
          <p:cNvSpPr>
            <a:spLocks noGrp="1"/>
          </p:cNvSpPr>
          <p:nvPr>
            <p:ph type="sldNum" sz="quarter" idx="10"/>
          </p:nvPr>
        </p:nvSpPr>
        <p:spPr>
          <a:xfrm>
            <a:off x="695324" y="6596187"/>
            <a:ext cx="908903" cy="217625"/>
          </a:xfrm>
          <a:prstGeom prst="rect">
            <a:avLst/>
          </a:prstGeom>
        </p:spPr>
        <p:txBody>
          <a:bodyPr/>
          <a:lstStyle/>
          <a:p>
            <a:fld id="{5D1E5300-FC0F-4317-A193-EF6CE9E6F7B5}" type="slidenum">
              <a:rPr lang="en-GB" smtClean="0"/>
              <a:pPr/>
              <a:t>‹#›</a:t>
            </a:fld>
            <a:r>
              <a:rPr lang="en-GB" dirty="0"/>
              <a:t>  </a:t>
            </a:r>
            <a:r>
              <a:rPr lang="en-GB"/>
              <a:t>|  Document Title</a:t>
            </a:r>
            <a:endParaRPr lang="en-GB" dirty="0"/>
          </a:p>
        </p:txBody>
      </p:sp>
      <p:cxnSp>
        <p:nvCxnSpPr>
          <p:cNvPr id="13" name="Straight Connector 20">
            <a:extLst>
              <a:ext uri="{FF2B5EF4-FFF2-40B4-BE49-F238E27FC236}">
                <a16:creationId xmlns:a16="http://schemas.microsoft.com/office/drawing/2014/main" xmlns="" id="{54CF3EFF-B0B9-46D3-AD03-4CED9D5EB5E5}"/>
              </a:ext>
            </a:extLst>
          </p:cNvPr>
          <p:cNvCxnSpPr/>
          <p:nvPr userDrawn="1"/>
        </p:nvCxnSpPr>
        <p:spPr>
          <a:xfrm>
            <a:off x="0" y="6546696"/>
            <a:ext cx="12192000" cy="0"/>
          </a:xfrm>
          <a:prstGeom prst="line">
            <a:avLst/>
          </a:prstGeom>
          <a:ln w="3175">
            <a:solidFill>
              <a:srgbClr val="7C8F98"/>
            </a:solidFill>
          </a:ln>
        </p:spPr>
        <p:style>
          <a:lnRef idx="1">
            <a:schemeClr val="accent1"/>
          </a:lnRef>
          <a:fillRef idx="0">
            <a:schemeClr val="accent1"/>
          </a:fillRef>
          <a:effectRef idx="0">
            <a:schemeClr val="accent1"/>
          </a:effectRef>
          <a:fontRef idx="minor">
            <a:schemeClr val="tx1"/>
          </a:fontRef>
        </p:style>
      </p:cxnSp>
      <p:sp>
        <p:nvSpPr>
          <p:cNvPr id="14" name="Plassholder for tekst 8">
            <a:extLst>
              <a:ext uri="{FF2B5EF4-FFF2-40B4-BE49-F238E27FC236}">
                <a16:creationId xmlns:a16="http://schemas.microsoft.com/office/drawing/2014/main" xmlns="" id="{8E74CE31-3457-4C54-9AC4-603EA7DF5777}"/>
              </a:ext>
            </a:extLst>
          </p:cNvPr>
          <p:cNvSpPr>
            <a:spLocks noGrp="1"/>
          </p:cNvSpPr>
          <p:nvPr>
            <p:ph type="body" sz="quarter" idx="17"/>
          </p:nvPr>
        </p:nvSpPr>
        <p:spPr>
          <a:xfrm>
            <a:off x="695324" y="2642836"/>
            <a:ext cx="3552825" cy="3594779"/>
          </a:xfrm>
        </p:spPr>
        <p:txBody>
          <a:bodyPr rIns="144000"/>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dirty="0"/>
          </a:p>
        </p:txBody>
      </p:sp>
      <p:sp>
        <p:nvSpPr>
          <p:cNvPr id="16" name="Plassholder for tekst 8">
            <a:extLst>
              <a:ext uri="{FF2B5EF4-FFF2-40B4-BE49-F238E27FC236}">
                <a16:creationId xmlns:a16="http://schemas.microsoft.com/office/drawing/2014/main" xmlns="" id="{007297FB-DFA9-41BB-AD98-EF67B10AFA8D}"/>
              </a:ext>
            </a:extLst>
          </p:cNvPr>
          <p:cNvSpPr>
            <a:spLocks noGrp="1"/>
          </p:cNvSpPr>
          <p:nvPr>
            <p:ph type="body" sz="quarter" idx="18"/>
          </p:nvPr>
        </p:nvSpPr>
        <p:spPr>
          <a:xfrm>
            <a:off x="4318000" y="2642836"/>
            <a:ext cx="3552825" cy="3594779"/>
          </a:xfrm>
        </p:spPr>
        <p:txBody>
          <a:bodyPr lIns="72000" rIns="72000"/>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dirty="0"/>
          </a:p>
        </p:txBody>
      </p:sp>
      <p:sp>
        <p:nvSpPr>
          <p:cNvPr id="18" name="Plassholder for tekst 8">
            <a:extLst>
              <a:ext uri="{FF2B5EF4-FFF2-40B4-BE49-F238E27FC236}">
                <a16:creationId xmlns:a16="http://schemas.microsoft.com/office/drawing/2014/main" xmlns="" id="{3886D0C4-44B7-49C8-9434-C6C25F9E0286}"/>
              </a:ext>
            </a:extLst>
          </p:cNvPr>
          <p:cNvSpPr>
            <a:spLocks noGrp="1"/>
          </p:cNvSpPr>
          <p:nvPr>
            <p:ph type="body" sz="quarter" idx="19"/>
          </p:nvPr>
        </p:nvSpPr>
        <p:spPr>
          <a:xfrm>
            <a:off x="7943849" y="2642835"/>
            <a:ext cx="3552825" cy="3594779"/>
          </a:xfrm>
        </p:spPr>
        <p:txBody>
          <a:bodyPr lIns="144000" rIns="0"/>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dirty="0"/>
          </a:p>
        </p:txBody>
      </p:sp>
      <p:sp>
        <p:nvSpPr>
          <p:cNvPr id="20" name="Plassholder for tekst 18">
            <a:extLst>
              <a:ext uri="{FF2B5EF4-FFF2-40B4-BE49-F238E27FC236}">
                <a16:creationId xmlns:a16="http://schemas.microsoft.com/office/drawing/2014/main" xmlns="" id="{DBFAF301-F8FD-4231-A63B-9F6E3A9ED215}"/>
              </a:ext>
            </a:extLst>
          </p:cNvPr>
          <p:cNvSpPr>
            <a:spLocks noGrp="1"/>
          </p:cNvSpPr>
          <p:nvPr>
            <p:ph type="body" sz="quarter" idx="20"/>
          </p:nvPr>
        </p:nvSpPr>
        <p:spPr>
          <a:xfrm>
            <a:off x="691775" y="2023519"/>
            <a:ext cx="3553200" cy="529200"/>
          </a:xfrm>
        </p:spPr>
        <p:txBody>
          <a:bodyPr rIns="144000" anchor="ctr"/>
          <a:lstStyle>
            <a:lvl1pPr marL="0" indent="0">
              <a:buNone/>
              <a:defRPr>
                <a:latin typeface="+mj-lt"/>
              </a:defRPr>
            </a:lvl1pPr>
            <a:lvl2pPr marL="505800" indent="0">
              <a:buNone/>
              <a:defRPr/>
            </a:lvl2pPr>
            <a:lvl3pPr marL="963000" indent="0">
              <a:buNone/>
              <a:defRPr/>
            </a:lvl3pPr>
            <a:lvl4pPr marL="1420200" indent="0">
              <a:buNone/>
              <a:defRPr/>
            </a:lvl4pPr>
            <a:lvl5pPr marL="1877400" indent="0">
              <a:buNone/>
              <a:defRPr/>
            </a:lvl5pPr>
          </a:lstStyle>
          <a:p>
            <a:pPr lvl="0"/>
            <a:r>
              <a:rPr lang="en-US"/>
              <a:t>Edit Master text styles</a:t>
            </a:r>
          </a:p>
        </p:txBody>
      </p:sp>
      <p:sp>
        <p:nvSpPr>
          <p:cNvPr id="21" name="Plassholder for tekst 18">
            <a:extLst>
              <a:ext uri="{FF2B5EF4-FFF2-40B4-BE49-F238E27FC236}">
                <a16:creationId xmlns:a16="http://schemas.microsoft.com/office/drawing/2014/main" xmlns="" id="{1D294CE1-173D-46A6-8782-22CC552D7500}"/>
              </a:ext>
            </a:extLst>
          </p:cNvPr>
          <p:cNvSpPr>
            <a:spLocks noGrp="1"/>
          </p:cNvSpPr>
          <p:nvPr>
            <p:ph type="body" sz="quarter" idx="21"/>
          </p:nvPr>
        </p:nvSpPr>
        <p:spPr>
          <a:xfrm>
            <a:off x="4318000" y="2023519"/>
            <a:ext cx="3553200" cy="529200"/>
          </a:xfrm>
        </p:spPr>
        <p:txBody>
          <a:bodyPr lIns="72000" rIns="72000" anchor="ctr"/>
          <a:lstStyle>
            <a:lvl1pPr marL="0" indent="0">
              <a:buNone/>
              <a:defRPr>
                <a:latin typeface="+mj-lt"/>
              </a:defRPr>
            </a:lvl1pPr>
            <a:lvl2pPr marL="505800" indent="0">
              <a:buNone/>
              <a:defRPr/>
            </a:lvl2pPr>
            <a:lvl3pPr marL="963000" indent="0">
              <a:buNone/>
              <a:defRPr/>
            </a:lvl3pPr>
            <a:lvl4pPr marL="1420200" indent="0">
              <a:buNone/>
              <a:defRPr/>
            </a:lvl4pPr>
            <a:lvl5pPr marL="1877400" indent="0">
              <a:buNone/>
              <a:defRPr/>
            </a:lvl5pPr>
          </a:lstStyle>
          <a:p>
            <a:pPr lvl="0"/>
            <a:r>
              <a:rPr lang="en-US"/>
              <a:t>Edit Master text styles</a:t>
            </a:r>
          </a:p>
        </p:txBody>
      </p:sp>
      <p:sp>
        <p:nvSpPr>
          <p:cNvPr id="22" name="Plassholder for tekst 18">
            <a:extLst>
              <a:ext uri="{FF2B5EF4-FFF2-40B4-BE49-F238E27FC236}">
                <a16:creationId xmlns:a16="http://schemas.microsoft.com/office/drawing/2014/main" xmlns="" id="{C0C9451C-6A50-40CA-A503-0AE05FF0FDA5}"/>
              </a:ext>
            </a:extLst>
          </p:cNvPr>
          <p:cNvSpPr>
            <a:spLocks noGrp="1"/>
          </p:cNvSpPr>
          <p:nvPr>
            <p:ph type="body" sz="quarter" idx="22"/>
          </p:nvPr>
        </p:nvSpPr>
        <p:spPr>
          <a:xfrm>
            <a:off x="7943849" y="2023519"/>
            <a:ext cx="3553200" cy="529200"/>
          </a:xfrm>
        </p:spPr>
        <p:txBody>
          <a:bodyPr lIns="144000" anchor="ctr"/>
          <a:lstStyle>
            <a:lvl1pPr marL="0" indent="0">
              <a:buNone/>
              <a:defRPr>
                <a:latin typeface="+mj-lt"/>
              </a:defRPr>
            </a:lvl1pPr>
            <a:lvl2pPr marL="505800" indent="0">
              <a:buNone/>
              <a:defRPr/>
            </a:lvl2pPr>
            <a:lvl3pPr marL="963000" indent="0">
              <a:buNone/>
              <a:defRPr/>
            </a:lvl3pPr>
            <a:lvl4pPr marL="1420200" indent="0">
              <a:buNone/>
              <a:defRPr/>
            </a:lvl4pPr>
            <a:lvl5pPr marL="1877400" indent="0">
              <a:buNone/>
              <a:defRPr/>
            </a:lvl5pPr>
          </a:lstStyle>
          <a:p>
            <a:pPr lvl="0"/>
            <a:r>
              <a:rPr lang="en-US"/>
              <a:t>Edit Master text styles</a:t>
            </a:r>
          </a:p>
        </p:txBody>
      </p:sp>
    </p:spTree>
    <p:extLst>
      <p:ext uri="{BB962C8B-B14F-4D97-AF65-F5344CB8AC3E}">
        <p14:creationId xmlns:p14="http://schemas.microsoft.com/office/powerpoint/2010/main" xmlns="" val="31506864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eft column content ">
    <p:spTree>
      <p:nvGrpSpPr>
        <p:cNvPr id="1" name=""/>
        <p:cNvGrpSpPr/>
        <p:nvPr/>
      </p:nvGrpSpPr>
      <p:grpSpPr>
        <a:xfrm>
          <a:off x="0" y="0"/>
          <a:ext cx="0" cy="0"/>
          <a:chOff x="0" y="0"/>
          <a:chExt cx="0" cy="0"/>
        </a:xfrm>
      </p:grpSpPr>
      <p:cxnSp>
        <p:nvCxnSpPr>
          <p:cNvPr id="17" name="Straight Connector 16">
            <a:extLst>
              <a:ext uri="{FF2B5EF4-FFF2-40B4-BE49-F238E27FC236}">
                <a16:creationId xmlns:a16="http://schemas.microsoft.com/office/drawing/2014/main" xmlns="" id="{44D30790-6A03-42E4-B5B4-C7E323661346}"/>
              </a:ext>
            </a:extLst>
          </p:cNvPr>
          <p:cNvCxnSpPr/>
          <p:nvPr userDrawn="1"/>
        </p:nvCxnSpPr>
        <p:spPr>
          <a:xfrm>
            <a:off x="0" y="6546696"/>
            <a:ext cx="12192000" cy="0"/>
          </a:xfrm>
          <a:prstGeom prst="line">
            <a:avLst/>
          </a:prstGeom>
          <a:ln w="3175">
            <a:solidFill>
              <a:srgbClr val="7C8F98"/>
            </a:solidFill>
          </a:ln>
        </p:spPr>
        <p:style>
          <a:lnRef idx="1">
            <a:schemeClr val="accent1"/>
          </a:lnRef>
          <a:fillRef idx="0">
            <a:schemeClr val="accent1"/>
          </a:fillRef>
          <a:effectRef idx="0">
            <a:schemeClr val="accent1"/>
          </a:effectRef>
          <a:fontRef idx="minor">
            <a:schemeClr val="tx1"/>
          </a:fontRef>
        </p:style>
      </p:cxnSp>
      <p:sp>
        <p:nvSpPr>
          <p:cNvPr id="9" name="Slide Number Placeholder 19">
            <a:extLst>
              <a:ext uri="{FF2B5EF4-FFF2-40B4-BE49-F238E27FC236}">
                <a16:creationId xmlns:a16="http://schemas.microsoft.com/office/drawing/2014/main" xmlns="" id="{D7126C13-CE7D-485F-BA74-1C8043D8A3D5}"/>
              </a:ext>
            </a:extLst>
          </p:cNvPr>
          <p:cNvSpPr>
            <a:spLocks noGrp="1"/>
          </p:cNvSpPr>
          <p:nvPr>
            <p:ph type="sldNum" sz="quarter" idx="12"/>
          </p:nvPr>
        </p:nvSpPr>
        <p:spPr>
          <a:xfrm>
            <a:off x="695324" y="6596187"/>
            <a:ext cx="908903" cy="217625"/>
          </a:xfrm>
          <a:prstGeom prst="rect">
            <a:avLst/>
          </a:prstGeom>
        </p:spPr>
        <p:txBody>
          <a:bodyPr/>
          <a:lstStyle/>
          <a:p>
            <a:fld id="{5D1E5300-FC0F-4317-A193-EF6CE9E6F7B5}" type="slidenum">
              <a:rPr lang="en-GB" smtClean="0"/>
              <a:pPr/>
              <a:t>‹#›</a:t>
            </a:fld>
            <a:r>
              <a:rPr lang="en-GB" dirty="0"/>
              <a:t>  </a:t>
            </a:r>
            <a:r>
              <a:rPr lang="en-GB"/>
              <a:t>|  Document Title</a:t>
            </a:r>
            <a:endParaRPr lang="en-GB" dirty="0"/>
          </a:p>
        </p:txBody>
      </p:sp>
      <p:sp>
        <p:nvSpPr>
          <p:cNvPr id="8" name="Plassholder for tekst 7">
            <a:extLst>
              <a:ext uri="{FF2B5EF4-FFF2-40B4-BE49-F238E27FC236}">
                <a16:creationId xmlns:a16="http://schemas.microsoft.com/office/drawing/2014/main" xmlns="" id="{1F975F6F-F276-4F4B-AE2F-8E303044452A}"/>
              </a:ext>
            </a:extLst>
          </p:cNvPr>
          <p:cNvSpPr>
            <a:spLocks noGrp="1"/>
          </p:cNvSpPr>
          <p:nvPr>
            <p:ph type="body" sz="quarter" idx="14"/>
          </p:nvPr>
        </p:nvSpPr>
        <p:spPr>
          <a:xfrm>
            <a:off x="695324" y="2636838"/>
            <a:ext cx="2646363" cy="3600448"/>
          </a:xfrm>
        </p:spPr>
        <p:txBody>
          <a:bodyPr rIns="180000"/>
          <a:lstStyle>
            <a:lvl1pPr marL="0" indent="0">
              <a:buNone/>
              <a:defRPr/>
            </a:lvl1pPr>
            <a:lvl2pPr marL="505800" indent="0">
              <a:buNone/>
              <a:defRPr/>
            </a:lvl2pPr>
            <a:lvl3pPr marL="963000" indent="0">
              <a:buNone/>
              <a:defRPr/>
            </a:lvl3pPr>
            <a:lvl4pPr marL="1420200" indent="0">
              <a:buNone/>
              <a:defRPr/>
            </a:lvl4pPr>
            <a:lvl5pPr marL="1877400" indent="0">
              <a:buNone/>
              <a:defRPr/>
            </a:lvl5pPr>
          </a:lstStyle>
          <a:p>
            <a:pPr lvl="0"/>
            <a:r>
              <a:rPr lang="en-US"/>
              <a:t>Edit Master text styles</a:t>
            </a:r>
          </a:p>
        </p:txBody>
      </p:sp>
      <p:sp>
        <p:nvSpPr>
          <p:cNvPr id="3" name="Title 2">
            <a:extLst>
              <a:ext uri="{FF2B5EF4-FFF2-40B4-BE49-F238E27FC236}">
                <a16:creationId xmlns:a16="http://schemas.microsoft.com/office/drawing/2014/main" xmlns="" id="{8D4F1FA1-F8C4-4A70-8714-30D127834C57}"/>
              </a:ext>
            </a:extLst>
          </p:cNvPr>
          <p:cNvSpPr>
            <a:spLocks noGrp="1"/>
          </p:cNvSpPr>
          <p:nvPr>
            <p:ph type="title"/>
          </p:nvPr>
        </p:nvSpPr>
        <p:spPr>
          <a:xfrm>
            <a:off x="695325" y="800099"/>
            <a:ext cx="2646362" cy="1764000"/>
          </a:xfrm>
        </p:spPr>
        <p:txBody>
          <a:bodyPr rIns="180000" bIns="180000" anchor="b"/>
          <a:lstStyle/>
          <a:p>
            <a:r>
              <a:rPr lang="en-US"/>
              <a:t>Click to edit Master title style</a:t>
            </a:r>
            <a:endParaRPr lang="nb-NO" dirty="0"/>
          </a:p>
        </p:txBody>
      </p:sp>
      <p:sp>
        <p:nvSpPr>
          <p:cNvPr id="4" name="Content Placeholder 3">
            <a:extLst>
              <a:ext uri="{FF2B5EF4-FFF2-40B4-BE49-F238E27FC236}">
                <a16:creationId xmlns:a16="http://schemas.microsoft.com/office/drawing/2014/main" xmlns="" id="{57409FDF-4C81-4BCA-ADC5-7AE23DDC7CC5}"/>
              </a:ext>
            </a:extLst>
          </p:cNvPr>
          <p:cNvSpPr>
            <a:spLocks noGrp="1"/>
          </p:cNvSpPr>
          <p:nvPr>
            <p:ph sz="quarter" idx="15"/>
          </p:nvPr>
        </p:nvSpPr>
        <p:spPr>
          <a:xfrm>
            <a:off x="3413126" y="800099"/>
            <a:ext cx="8083549" cy="5437188"/>
          </a:xfrm>
          <a:prstGeom prst="rect">
            <a:avLst/>
          </a:prstGeom>
        </p:spPr>
        <p:txBody>
          <a:bodyPr lIns="180000" tIns="0" rIns="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dirty="0"/>
          </a:p>
        </p:txBody>
      </p:sp>
    </p:spTree>
    <p:extLst>
      <p:ext uri="{BB962C8B-B14F-4D97-AF65-F5344CB8AC3E}">
        <p14:creationId xmlns:p14="http://schemas.microsoft.com/office/powerpoint/2010/main" xmlns="" val="39053920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Wide image w content below">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98326F-7ADC-4CFA-A21A-595F3F82C21D}"/>
              </a:ext>
            </a:extLst>
          </p:cNvPr>
          <p:cNvSpPr>
            <a:spLocks noGrp="1"/>
          </p:cNvSpPr>
          <p:nvPr>
            <p:ph type="title"/>
          </p:nvPr>
        </p:nvSpPr>
        <p:spPr>
          <a:xfrm>
            <a:off x="695325" y="3867846"/>
            <a:ext cx="2646364" cy="2369441"/>
          </a:xfrm>
        </p:spPr>
        <p:txBody>
          <a:bodyPr tIns="180000" rIns="180000" anchor="t"/>
          <a:lstStyle>
            <a:lvl1pPr>
              <a:lnSpc>
                <a:spcPct val="100000"/>
              </a:lnSpc>
              <a:defRPr sz="2400"/>
            </a:lvl1pPr>
          </a:lstStyle>
          <a:p>
            <a:r>
              <a:rPr lang="en-US"/>
              <a:t>Click to edit Master title style</a:t>
            </a:r>
            <a:endParaRPr lang="en-GB" dirty="0"/>
          </a:p>
        </p:txBody>
      </p:sp>
      <p:sp>
        <p:nvSpPr>
          <p:cNvPr id="3" name="Picture Placeholder 2">
            <a:extLst>
              <a:ext uri="{FF2B5EF4-FFF2-40B4-BE49-F238E27FC236}">
                <a16:creationId xmlns:a16="http://schemas.microsoft.com/office/drawing/2014/main" xmlns="" id="{AEFD93E6-D8FD-41B3-ADA5-A3DE5E502876}"/>
              </a:ext>
            </a:extLst>
          </p:cNvPr>
          <p:cNvSpPr>
            <a:spLocks noGrp="1"/>
          </p:cNvSpPr>
          <p:nvPr>
            <p:ph type="pic" idx="1"/>
          </p:nvPr>
        </p:nvSpPr>
        <p:spPr>
          <a:xfrm>
            <a:off x="695324" y="800100"/>
            <a:ext cx="10801350" cy="2987707"/>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a:extLst>
              <a:ext uri="{FF2B5EF4-FFF2-40B4-BE49-F238E27FC236}">
                <a16:creationId xmlns:a16="http://schemas.microsoft.com/office/drawing/2014/main" xmlns="" id="{946593F6-5C04-42C5-853B-0828D06EBDC8}"/>
              </a:ext>
            </a:extLst>
          </p:cNvPr>
          <p:cNvSpPr>
            <a:spLocks noGrp="1"/>
          </p:cNvSpPr>
          <p:nvPr>
            <p:ph type="body" sz="half" idx="2"/>
          </p:nvPr>
        </p:nvSpPr>
        <p:spPr>
          <a:xfrm>
            <a:off x="3413125" y="3867846"/>
            <a:ext cx="8083550" cy="2369441"/>
          </a:xfrm>
        </p:spPr>
        <p:txBody>
          <a:bodyPr lIns="180000" tIns="288000" rIns="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cxnSp>
        <p:nvCxnSpPr>
          <p:cNvPr id="16" name="Straight Connector 15">
            <a:extLst>
              <a:ext uri="{FF2B5EF4-FFF2-40B4-BE49-F238E27FC236}">
                <a16:creationId xmlns:a16="http://schemas.microsoft.com/office/drawing/2014/main" xmlns="" id="{5D904E5A-6BF9-46B0-9910-7ACB3AFCB9E6}"/>
              </a:ext>
            </a:extLst>
          </p:cNvPr>
          <p:cNvCxnSpPr/>
          <p:nvPr userDrawn="1"/>
        </p:nvCxnSpPr>
        <p:spPr>
          <a:xfrm>
            <a:off x="0" y="6546696"/>
            <a:ext cx="12192000" cy="0"/>
          </a:xfrm>
          <a:prstGeom prst="line">
            <a:avLst/>
          </a:prstGeom>
          <a:ln w="3175">
            <a:solidFill>
              <a:srgbClr val="7C8F98"/>
            </a:solidFill>
          </a:ln>
        </p:spPr>
        <p:style>
          <a:lnRef idx="1">
            <a:schemeClr val="accent1"/>
          </a:lnRef>
          <a:fillRef idx="0">
            <a:schemeClr val="accent1"/>
          </a:fillRef>
          <a:effectRef idx="0">
            <a:schemeClr val="accent1"/>
          </a:effectRef>
          <a:fontRef idx="minor">
            <a:schemeClr val="tx1"/>
          </a:fontRef>
        </p:style>
      </p:cxnSp>
      <p:sp>
        <p:nvSpPr>
          <p:cNvPr id="9" name="Slide Number Placeholder 19">
            <a:extLst>
              <a:ext uri="{FF2B5EF4-FFF2-40B4-BE49-F238E27FC236}">
                <a16:creationId xmlns:a16="http://schemas.microsoft.com/office/drawing/2014/main" xmlns="" id="{05DF783A-B52F-42AD-A2BE-6C3FD3EF3FA6}"/>
              </a:ext>
            </a:extLst>
          </p:cNvPr>
          <p:cNvSpPr>
            <a:spLocks noGrp="1"/>
          </p:cNvSpPr>
          <p:nvPr>
            <p:ph type="sldNum" sz="quarter" idx="12"/>
          </p:nvPr>
        </p:nvSpPr>
        <p:spPr>
          <a:xfrm>
            <a:off x="695324" y="6596187"/>
            <a:ext cx="908903" cy="217625"/>
          </a:xfrm>
          <a:prstGeom prst="rect">
            <a:avLst/>
          </a:prstGeom>
        </p:spPr>
        <p:txBody>
          <a:bodyPr/>
          <a:lstStyle/>
          <a:p>
            <a:fld id="{5D1E5300-FC0F-4317-A193-EF6CE9E6F7B5}" type="slidenum">
              <a:rPr lang="en-GB" smtClean="0"/>
              <a:pPr/>
              <a:t>‹#›</a:t>
            </a:fld>
            <a:r>
              <a:rPr lang="en-GB" dirty="0"/>
              <a:t>  </a:t>
            </a:r>
            <a:r>
              <a:rPr lang="en-GB"/>
              <a:t>|  Document Title</a:t>
            </a:r>
            <a:endParaRPr lang="en-GB" dirty="0"/>
          </a:p>
        </p:txBody>
      </p:sp>
    </p:spTree>
    <p:extLst>
      <p:ext uri="{BB962C8B-B14F-4D97-AF65-F5344CB8AC3E}">
        <p14:creationId xmlns:p14="http://schemas.microsoft.com/office/powerpoint/2010/main" xmlns="" val="19071499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Right column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98326F-7ADC-4CFA-A21A-595F3F82C21D}"/>
              </a:ext>
            </a:extLst>
          </p:cNvPr>
          <p:cNvSpPr>
            <a:spLocks noGrp="1"/>
          </p:cNvSpPr>
          <p:nvPr>
            <p:ph type="title"/>
          </p:nvPr>
        </p:nvSpPr>
        <p:spPr>
          <a:xfrm>
            <a:off x="8850311" y="806482"/>
            <a:ext cx="2646364" cy="1762125"/>
          </a:xfrm>
        </p:spPr>
        <p:txBody>
          <a:bodyPr lIns="180000" tIns="180000" anchor="b"/>
          <a:lstStyle>
            <a:lvl1pPr>
              <a:lnSpc>
                <a:spcPct val="100000"/>
              </a:lnSpc>
              <a:defRPr sz="2400"/>
            </a:lvl1pPr>
          </a:lstStyle>
          <a:p>
            <a:r>
              <a:rPr lang="en-US"/>
              <a:t>Click to edit Master title style</a:t>
            </a:r>
            <a:endParaRPr lang="en-GB" dirty="0"/>
          </a:p>
        </p:txBody>
      </p:sp>
      <p:sp>
        <p:nvSpPr>
          <p:cNvPr id="3" name="Picture Placeholder 2">
            <a:extLst>
              <a:ext uri="{FF2B5EF4-FFF2-40B4-BE49-F238E27FC236}">
                <a16:creationId xmlns:a16="http://schemas.microsoft.com/office/drawing/2014/main" xmlns="" id="{AEFD93E6-D8FD-41B3-ADA5-A3DE5E502876}"/>
              </a:ext>
            </a:extLst>
          </p:cNvPr>
          <p:cNvSpPr>
            <a:spLocks noGrp="1"/>
          </p:cNvSpPr>
          <p:nvPr>
            <p:ph type="pic" idx="1"/>
          </p:nvPr>
        </p:nvSpPr>
        <p:spPr>
          <a:xfrm>
            <a:off x="695323" y="800100"/>
            <a:ext cx="8080375" cy="5421312"/>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a:extLst>
              <a:ext uri="{FF2B5EF4-FFF2-40B4-BE49-F238E27FC236}">
                <a16:creationId xmlns:a16="http://schemas.microsoft.com/office/drawing/2014/main" xmlns="" id="{946593F6-5C04-42C5-853B-0828D06EBDC8}"/>
              </a:ext>
            </a:extLst>
          </p:cNvPr>
          <p:cNvSpPr>
            <a:spLocks noGrp="1"/>
          </p:cNvSpPr>
          <p:nvPr>
            <p:ph type="body" sz="half" idx="2"/>
          </p:nvPr>
        </p:nvSpPr>
        <p:spPr>
          <a:xfrm>
            <a:off x="8848725" y="2653642"/>
            <a:ext cx="2647949" cy="3587750"/>
          </a:xfrm>
        </p:spPr>
        <p:txBody>
          <a:bodyPr lIns="180000" tIns="28800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cxnSp>
        <p:nvCxnSpPr>
          <p:cNvPr id="17" name="Straight Connector 16">
            <a:extLst>
              <a:ext uri="{FF2B5EF4-FFF2-40B4-BE49-F238E27FC236}">
                <a16:creationId xmlns:a16="http://schemas.microsoft.com/office/drawing/2014/main" xmlns="" id="{944C8FAE-2E61-4E6B-950D-8D35BD96BCAA}"/>
              </a:ext>
            </a:extLst>
          </p:cNvPr>
          <p:cNvCxnSpPr/>
          <p:nvPr userDrawn="1"/>
        </p:nvCxnSpPr>
        <p:spPr>
          <a:xfrm>
            <a:off x="0" y="6546696"/>
            <a:ext cx="12192000" cy="0"/>
          </a:xfrm>
          <a:prstGeom prst="line">
            <a:avLst/>
          </a:prstGeom>
          <a:ln w="3175">
            <a:solidFill>
              <a:srgbClr val="7C8F98"/>
            </a:solidFill>
          </a:ln>
        </p:spPr>
        <p:style>
          <a:lnRef idx="1">
            <a:schemeClr val="accent1"/>
          </a:lnRef>
          <a:fillRef idx="0">
            <a:schemeClr val="accent1"/>
          </a:fillRef>
          <a:effectRef idx="0">
            <a:schemeClr val="accent1"/>
          </a:effectRef>
          <a:fontRef idx="minor">
            <a:schemeClr val="tx1"/>
          </a:fontRef>
        </p:style>
      </p:cxnSp>
      <p:sp>
        <p:nvSpPr>
          <p:cNvPr id="9" name="Slide Number Placeholder 19">
            <a:extLst>
              <a:ext uri="{FF2B5EF4-FFF2-40B4-BE49-F238E27FC236}">
                <a16:creationId xmlns:a16="http://schemas.microsoft.com/office/drawing/2014/main" xmlns="" id="{0DA0DF23-A4B5-4399-B276-647555101DD7}"/>
              </a:ext>
            </a:extLst>
          </p:cNvPr>
          <p:cNvSpPr>
            <a:spLocks noGrp="1"/>
          </p:cNvSpPr>
          <p:nvPr>
            <p:ph type="sldNum" sz="quarter" idx="12"/>
          </p:nvPr>
        </p:nvSpPr>
        <p:spPr>
          <a:xfrm>
            <a:off x="695324" y="6596187"/>
            <a:ext cx="908903" cy="217625"/>
          </a:xfrm>
          <a:prstGeom prst="rect">
            <a:avLst/>
          </a:prstGeom>
        </p:spPr>
        <p:txBody>
          <a:bodyPr/>
          <a:lstStyle/>
          <a:p>
            <a:fld id="{5D1E5300-FC0F-4317-A193-EF6CE9E6F7B5}" type="slidenum">
              <a:rPr lang="en-GB" smtClean="0"/>
              <a:pPr/>
              <a:t>‹#›</a:t>
            </a:fld>
            <a:r>
              <a:rPr lang="en-GB" dirty="0"/>
              <a:t>  </a:t>
            </a:r>
            <a:r>
              <a:rPr lang="en-GB"/>
              <a:t>|  Document Title</a:t>
            </a:r>
            <a:endParaRPr lang="en-GB" dirty="0"/>
          </a:p>
        </p:txBody>
      </p:sp>
    </p:spTree>
    <p:extLst>
      <p:ext uri="{BB962C8B-B14F-4D97-AF65-F5344CB8AC3E}">
        <p14:creationId xmlns:p14="http://schemas.microsoft.com/office/powerpoint/2010/main" xmlns="" val="13451147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hree column image and 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38FA82A-D40B-4E23-84E3-79644D3CDD8E}"/>
              </a:ext>
            </a:extLst>
          </p:cNvPr>
          <p:cNvSpPr>
            <a:spLocks noGrp="1"/>
          </p:cNvSpPr>
          <p:nvPr>
            <p:ph type="title"/>
          </p:nvPr>
        </p:nvSpPr>
        <p:spPr/>
        <p:txBody>
          <a:bodyPr anchor="t"/>
          <a:lstStyle/>
          <a:p>
            <a:r>
              <a:rPr lang="en-US"/>
              <a:t>Click to edit Master title style</a:t>
            </a:r>
            <a:endParaRPr lang="en-GB" dirty="0"/>
          </a:p>
        </p:txBody>
      </p:sp>
      <p:sp>
        <p:nvSpPr>
          <p:cNvPr id="7" name="Picture Placeholder 6">
            <a:extLst>
              <a:ext uri="{FF2B5EF4-FFF2-40B4-BE49-F238E27FC236}">
                <a16:creationId xmlns:a16="http://schemas.microsoft.com/office/drawing/2014/main" xmlns="" id="{E7251969-427C-48D2-85E3-C93C8311D358}"/>
              </a:ext>
            </a:extLst>
          </p:cNvPr>
          <p:cNvSpPr>
            <a:spLocks noGrp="1"/>
          </p:cNvSpPr>
          <p:nvPr>
            <p:ph type="pic" sz="quarter" idx="13"/>
          </p:nvPr>
        </p:nvSpPr>
        <p:spPr>
          <a:xfrm>
            <a:off x="695325" y="2023453"/>
            <a:ext cx="3552825" cy="1760538"/>
          </a:xfrm>
        </p:spPr>
        <p:txBody>
          <a:bodyPr/>
          <a:lstStyle/>
          <a:p>
            <a:r>
              <a:rPr lang="en-US"/>
              <a:t>Click icon to add picture</a:t>
            </a:r>
            <a:endParaRPr lang="en-GB"/>
          </a:p>
        </p:txBody>
      </p:sp>
      <p:sp>
        <p:nvSpPr>
          <p:cNvPr id="9" name="Picture Placeholder 8">
            <a:extLst>
              <a:ext uri="{FF2B5EF4-FFF2-40B4-BE49-F238E27FC236}">
                <a16:creationId xmlns:a16="http://schemas.microsoft.com/office/drawing/2014/main" xmlns="" id="{BE46F400-E293-4169-9EF5-5E49E5FB89E6}"/>
              </a:ext>
            </a:extLst>
          </p:cNvPr>
          <p:cNvSpPr>
            <a:spLocks noGrp="1"/>
          </p:cNvSpPr>
          <p:nvPr>
            <p:ph type="pic" sz="quarter" idx="14"/>
          </p:nvPr>
        </p:nvSpPr>
        <p:spPr>
          <a:xfrm>
            <a:off x="4321175" y="2023453"/>
            <a:ext cx="3549650" cy="1760538"/>
          </a:xfrm>
        </p:spPr>
        <p:txBody>
          <a:bodyPr/>
          <a:lstStyle/>
          <a:p>
            <a:r>
              <a:rPr lang="en-US"/>
              <a:t>Click icon to add picture</a:t>
            </a:r>
            <a:endParaRPr lang="en-GB"/>
          </a:p>
        </p:txBody>
      </p:sp>
      <p:sp>
        <p:nvSpPr>
          <p:cNvPr id="11" name="Picture Placeholder 10">
            <a:extLst>
              <a:ext uri="{FF2B5EF4-FFF2-40B4-BE49-F238E27FC236}">
                <a16:creationId xmlns:a16="http://schemas.microsoft.com/office/drawing/2014/main" xmlns="" id="{FBC3ECC8-C305-4C0C-875D-732D6B6ADDCD}"/>
              </a:ext>
            </a:extLst>
          </p:cNvPr>
          <p:cNvSpPr>
            <a:spLocks noGrp="1"/>
          </p:cNvSpPr>
          <p:nvPr>
            <p:ph type="pic" sz="quarter" idx="15"/>
          </p:nvPr>
        </p:nvSpPr>
        <p:spPr>
          <a:xfrm>
            <a:off x="7943850" y="2023453"/>
            <a:ext cx="3552825" cy="1760538"/>
          </a:xfrm>
        </p:spPr>
        <p:txBody>
          <a:bodyPr/>
          <a:lstStyle/>
          <a:p>
            <a:r>
              <a:rPr lang="en-US"/>
              <a:t>Click icon to add picture</a:t>
            </a:r>
            <a:endParaRPr lang="en-GB"/>
          </a:p>
        </p:txBody>
      </p:sp>
      <p:sp>
        <p:nvSpPr>
          <p:cNvPr id="13" name="Text Placeholder 12">
            <a:extLst>
              <a:ext uri="{FF2B5EF4-FFF2-40B4-BE49-F238E27FC236}">
                <a16:creationId xmlns:a16="http://schemas.microsoft.com/office/drawing/2014/main" xmlns="" id="{0C247620-8094-4788-8C24-2157F205A77C}"/>
              </a:ext>
            </a:extLst>
          </p:cNvPr>
          <p:cNvSpPr>
            <a:spLocks noGrp="1"/>
          </p:cNvSpPr>
          <p:nvPr>
            <p:ph type="body" sz="quarter" idx="16"/>
          </p:nvPr>
        </p:nvSpPr>
        <p:spPr>
          <a:xfrm>
            <a:off x="695325" y="3869084"/>
            <a:ext cx="3552825" cy="539750"/>
          </a:xfrm>
          <a:solidFill>
            <a:srgbClr val="00707A"/>
          </a:solidFill>
        </p:spPr>
        <p:txBody>
          <a:bodyPr lIns="108000" tIns="72000" rIns="108000" bIns="72000" anchor="ctr"/>
          <a:lstStyle>
            <a:lvl1pPr marL="0" indent="0" algn="ctr">
              <a:buNone/>
              <a:defRPr>
                <a:solidFill>
                  <a:schemeClr val="bg1"/>
                </a:solidFill>
                <a:latin typeface="+mj-lt"/>
                <a:ea typeface="Verdana" panose="020B0604030504040204" pitchFamily="34" charset="0"/>
                <a:cs typeface="Verdana" panose="020B0604030504040204" pitchFamily="34" charset="0"/>
              </a:defRPr>
            </a:lvl1pPr>
            <a:lvl2pPr marL="505800" indent="0">
              <a:buNone/>
              <a:defRPr/>
            </a:lvl2pPr>
            <a:lvl3pPr marL="963000" indent="0">
              <a:buNone/>
              <a:defRPr/>
            </a:lvl3pPr>
            <a:lvl4pPr marL="1420200" indent="0">
              <a:buNone/>
              <a:defRPr/>
            </a:lvl4pPr>
            <a:lvl5pPr marL="1877400" indent="0">
              <a:buNone/>
              <a:defRPr/>
            </a:lvl5pPr>
          </a:lstStyle>
          <a:p>
            <a:pPr lvl="0"/>
            <a:r>
              <a:rPr lang="en-US"/>
              <a:t>Edit Master text styles</a:t>
            </a:r>
          </a:p>
        </p:txBody>
      </p:sp>
      <p:sp>
        <p:nvSpPr>
          <p:cNvPr id="15" name="Text Placeholder 14">
            <a:extLst>
              <a:ext uri="{FF2B5EF4-FFF2-40B4-BE49-F238E27FC236}">
                <a16:creationId xmlns:a16="http://schemas.microsoft.com/office/drawing/2014/main" xmlns="" id="{E0030F90-F52A-4AC2-B0ED-92D9015CF87A}"/>
              </a:ext>
            </a:extLst>
          </p:cNvPr>
          <p:cNvSpPr>
            <a:spLocks noGrp="1"/>
          </p:cNvSpPr>
          <p:nvPr>
            <p:ph type="body" sz="quarter" idx="17"/>
          </p:nvPr>
        </p:nvSpPr>
        <p:spPr>
          <a:xfrm>
            <a:off x="695325" y="4480272"/>
            <a:ext cx="3552825" cy="1757362"/>
          </a:xfrm>
          <a:solidFill>
            <a:srgbClr val="DEECEE"/>
          </a:solidFill>
        </p:spPr>
        <p:txBody>
          <a:bodyPr lIns="108000" tIns="180000" rIns="108000" bIns="180000">
            <a:noAutofit/>
          </a:bodyPr>
          <a:lstStyle>
            <a:lvl1pPr marL="48600" indent="0">
              <a:buFontTx/>
              <a:buNone/>
              <a:defRPr sz="1400"/>
            </a:lvl1pPr>
            <a:lvl2pPr marL="505800" indent="0">
              <a:buFontTx/>
              <a:buNone/>
              <a:defRPr/>
            </a:lvl2pPr>
            <a:lvl3pPr marL="963000" indent="0">
              <a:buFontTx/>
              <a:buNone/>
              <a:defRPr/>
            </a:lvl3pPr>
            <a:lvl4pPr marL="1420200" indent="0">
              <a:buFontTx/>
              <a:buNone/>
              <a:defRPr/>
            </a:lvl4pPr>
            <a:lvl5pPr marL="1877400" indent="0">
              <a:buFontTx/>
              <a:buNone/>
              <a:defRPr/>
            </a:lvl5pPr>
          </a:lstStyle>
          <a:p>
            <a:pPr lvl="0"/>
            <a:r>
              <a:rPr lang="en-US"/>
              <a:t>Edit Master text styles</a:t>
            </a:r>
          </a:p>
        </p:txBody>
      </p:sp>
      <p:sp>
        <p:nvSpPr>
          <p:cNvPr id="16" name="Text Placeholder 12">
            <a:extLst>
              <a:ext uri="{FF2B5EF4-FFF2-40B4-BE49-F238E27FC236}">
                <a16:creationId xmlns:a16="http://schemas.microsoft.com/office/drawing/2014/main" xmlns="" id="{B8B28E43-FC3A-4E3C-B7A4-BFAC3F6291F2}"/>
              </a:ext>
            </a:extLst>
          </p:cNvPr>
          <p:cNvSpPr>
            <a:spLocks noGrp="1"/>
          </p:cNvSpPr>
          <p:nvPr>
            <p:ph type="body" sz="quarter" idx="18"/>
          </p:nvPr>
        </p:nvSpPr>
        <p:spPr>
          <a:xfrm>
            <a:off x="4323897" y="3869084"/>
            <a:ext cx="3552825" cy="539750"/>
          </a:xfrm>
          <a:solidFill>
            <a:srgbClr val="00707A"/>
          </a:solidFill>
        </p:spPr>
        <p:txBody>
          <a:bodyPr lIns="108000" tIns="72000" rIns="108000" bIns="72000" anchor="ctr"/>
          <a:lstStyle>
            <a:lvl1pPr marL="0" indent="0" algn="ctr">
              <a:buNone/>
              <a:defRPr>
                <a:solidFill>
                  <a:schemeClr val="bg1"/>
                </a:solidFill>
                <a:latin typeface="+mj-lt"/>
                <a:ea typeface="Verdana" panose="020B0604030504040204" pitchFamily="34" charset="0"/>
                <a:cs typeface="Verdana" panose="020B0604030504040204" pitchFamily="34" charset="0"/>
              </a:defRPr>
            </a:lvl1pPr>
            <a:lvl2pPr marL="505800" indent="0">
              <a:buNone/>
              <a:defRPr/>
            </a:lvl2pPr>
            <a:lvl3pPr marL="963000" indent="0">
              <a:buNone/>
              <a:defRPr/>
            </a:lvl3pPr>
            <a:lvl4pPr marL="1420200" indent="0">
              <a:buNone/>
              <a:defRPr/>
            </a:lvl4pPr>
            <a:lvl5pPr marL="1877400" indent="0">
              <a:buNone/>
              <a:defRPr/>
            </a:lvl5pPr>
          </a:lstStyle>
          <a:p>
            <a:pPr lvl="0"/>
            <a:r>
              <a:rPr lang="en-US"/>
              <a:t>Edit Master text styles</a:t>
            </a:r>
          </a:p>
        </p:txBody>
      </p:sp>
      <p:sp>
        <p:nvSpPr>
          <p:cNvPr id="17" name="Text Placeholder 14">
            <a:extLst>
              <a:ext uri="{FF2B5EF4-FFF2-40B4-BE49-F238E27FC236}">
                <a16:creationId xmlns:a16="http://schemas.microsoft.com/office/drawing/2014/main" xmlns="" id="{D1324929-B8EB-44EC-8FF5-2C28A9CF9EAA}"/>
              </a:ext>
            </a:extLst>
          </p:cNvPr>
          <p:cNvSpPr>
            <a:spLocks noGrp="1"/>
          </p:cNvSpPr>
          <p:nvPr>
            <p:ph type="body" sz="quarter" idx="19"/>
          </p:nvPr>
        </p:nvSpPr>
        <p:spPr>
          <a:xfrm>
            <a:off x="4323897" y="4480272"/>
            <a:ext cx="3552825" cy="1757362"/>
          </a:xfrm>
          <a:solidFill>
            <a:srgbClr val="DEECEE"/>
          </a:solidFill>
        </p:spPr>
        <p:txBody>
          <a:bodyPr lIns="108000" tIns="180000" rIns="108000" bIns="180000">
            <a:noAutofit/>
          </a:bodyPr>
          <a:lstStyle>
            <a:lvl1pPr marL="48600" indent="0">
              <a:buFontTx/>
              <a:buNone/>
              <a:defRPr sz="1400"/>
            </a:lvl1pPr>
            <a:lvl2pPr marL="505800" indent="0">
              <a:buFontTx/>
              <a:buNone/>
              <a:defRPr/>
            </a:lvl2pPr>
            <a:lvl3pPr marL="963000" indent="0">
              <a:buFontTx/>
              <a:buNone/>
              <a:defRPr/>
            </a:lvl3pPr>
            <a:lvl4pPr marL="1420200" indent="0">
              <a:buFontTx/>
              <a:buNone/>
              <a:defRPr/>
            </a:lvl4pPr>
            <a:lvl5pPr marL="1877400" indent="0">
              <a:buFontTx/>
              <a:buNone/>
              <a:defRPr/>
            </a:lvl5pPr>
          </a:lstStyle>
          <a:p>
            <a:pPr lvl="0"/>
            <a:r>
              <a:rPr lang="en-US"/>
              <a:t>Edit Master text styles</a:t>
            </a:r>
          </a:p>
        </p:txBody>
      </p:sp>
      <p:sp>
        <p:nvSpPr>
          <p:cNvPr id="18" name="Text Placeholder 12">
            <a:extLst>
              <a:ext uri="{FF2B5EF4-FFF2-40B4-BE49-F238E27FC236}">
                <a16:creationId xmlns:a16="http://schemas.microsoft.com/office/drawing/2014/main" xmlns="" id="{65952D41-90C0-4970-97E4-DCC2E9111D0B}"/>
              </a:ext>
            </a:extLst>
          </p:cNvPr>
          <p:cNvSpPr>
            <a:spLocks noGrp="1"/>
          </p:cNvSpPr>
          <p:nvPr>
            <p:ph type="body" sz="quarter" idx="20"/>
          </p:nvPr>
        </p:nvSpPr>
        <p:spPr>
          <a:xfrm>
            <a:off x="7937955" y="3869084"/>
            <a:ext cx="3552825" cy="539750"/>
          </a:xfrm>
          <a:solidFill>
            <a:srgbClr val="00707A"/>
          </a:solidFill>
        </p:spPr>
        <p:txBody>
          <a:bodyPr lIns="108000" tIns="72000" rIns="108000" bIns="72000" anchor="ctr"/>
          <a:lstStyle>
            <a:lvl1pPr marL="0" indent="0" algn="ctr">
              <a:buNone/>
              <a:defRPr>
                <a:solidFill>
                  <a:schemeClr val="bg1"/>
                </a:solidFill>
                <a:latin typeface="+mj-lt"/>
                <a:ea typeface="Verdana" panose="020B0604030504040204" pitchFamily="34" charset="0"/>
                <a:cs typeface="Verdana" panose="020B0604030504040204" pitchFamily="34" charset="0"/>
              </a:defRPr>
            </a:lvl1pPr>
            <a:lvl2pPr marL="505800" indent="0">
              <a:buNone/>
              <a:defRPr/>
            </a:lvl2pPr>
            <a:lvl3pPr marL="963000" indent="0">
              <a:buNone/>
              <a:defRPr/>
            </a:lvl3pPr>
            <a:lvl4pPr marL="1420200" indent="0">
              <a:buNone/>
              <a:defRPr/>
            </a:lvl4pPr>
            <a:lvl5pPr marL="1877400" indent="0">
              <a:buNone/>
              <a:defRPr/>
            </a:lvl5pPr>
          </a:lstStyle>
          <a:p>
            <a:pPr lvl="0"/>
            <a:r>
              <a:rPr lang="en-US"/>
              <a:t>Edit Master text styles</a:t>
            </a:r>
          </a:p>
        </p:txBody>
      </p:sp>
      <p:sp>
        <p:nvSpPr>
          <p:cNvPr id="19" name="Text Placeholder 14">
            <a:extLst>
              <a:ext uri="{FF2B5EF4-FFF2-40B4-BE49-F238E27FC236}">
                <a16:creationId xmlns:a16="http://schemas.microsoft.com/office/drawing/2014/main" xmlns="" id="{AE74CFD7-A4E4-43FE-9998-D7E8ADED458B}"/>
              </a:ext>
            </a:extLst>
          </p:cNvPr>
          <p:cNvSpPr>
            <a:spLocks noGrp="1"/>
          </p:cNvSpPr>
          <p:nvPr>
            <p:ph type="body" sz="quarter" idx="21"/>
          </p:nvPr>
        </p:nvSpPr>
        <p:spPr>
          <a:xfrm>
            <a:off x="7937955" y="4480272"/>
            <a:ext cx="3552825" cy="1757362"/>
          </a:xfrm>
          <a:solidFill>
            <a:srgbClr val="DEECEE"/>
          </a:solidFill>
        </p:spPr>
        <p:txBody>
          <a:bodyPr lIns="108000" tIns="180000" rIns="108000" bIns="180000">
            <a:noAutofit/>
          </a:bodyPr>
          <a:lstStyle>
            <a:lvl1pPr marL="48600" indent="0">
              <a:buFontTx/>
              <a:buNone/>
              <a:defRPr sz="1400"/>
            </a:lvl1pPr>
            <a:lvl2pPr marL="505800" indent="0">
              <a:buFontTx/>
              <a:buNone/>
              <a:defRPr/>
            </a:lvl2pPr>
            <a:lvl3pPr marL="963000" indent="0">
              <a:buFontTx/>
              <a:buNone/>
              <a:defRPr/>
            </a:lvl3pPr>
            <a:lvl4pPr marL="1420200" indent="0">
              <a:buFontTx/>
              <a:buNone/>
              <a:defRPr/>
            </a:lvl4pPr>
            <a:lvl5pPr marL="1877400" indent="0">
              <a:buFontTx/>
              <a:buNone/>
              <a:defRPr/>
            </a:lvl5pPr>
          </a:lstStyle>
          <a:p>
            <a:pPr lvl="0"/>
            <a:r>
              <a:rPr lang="en-US"/>
              <a:t>Edit Master text styles</a:t>
            </a:r>
          </a:p>
        </p:txBody>
      </p:sp>
      <p:cxnSp>
        <p:nvCxnSpPr>
          <p:cNvPr id="23" name="Straight Connector 22">
            <a:extLst>
              <a:ext uri="{FF2B5EF4-FFF2-40B4-BE49-F238E27FC236}">
                <a16:creationId xmlns:a16="http://schemas.microsoft.com/office/drawing/2014/main" xmlns="" id="{96670F45-E58B-4184-92A9-D9540C48C0F3}"/>
              </a:ext>
            </a:extLst>
          </p:cNvPr>
          <p:cNvCxnSpPr/>
          <p:nvPr userDrawn="1"/>
        </p:nvCxnSpPr>
        <p:spPr>
          <a:xfrm>
            <a:off x="0" y="6546696"/>
            <a:ext cx="12192000" cy="0"/>
          </a:xfrm>
          <a:prstGeom prst="line">
            <a:avLst/>
          </a:prstGeom>
          <a:ln w="3175">
            <a:solidFill>
              <a:srgbClr val="7C8F98"/>
            </a:solidFill>
          </a:ln>
        </p:spPr>
        <p:style>
          <a:lnRef idx="1">
            <a:schemeClr val="accent1"/>
          </a:lnRef>
          <a:fillRef idx="0">
            <a:schemeClr val="accent1"/>
          </a:fillRef>
          <a:effectRef idx="0">
            <a:schemeClr val="accent1"/>
          </a:effectRef>
          <a:fontRef idx="minor">
            <a:schemeClr val="tx1"/>
          </a:fontRef>
        </p:style>
      </p:cxnSp>
      <p:sp>
        <p:nvSpPr>
          <p:cNvPr id="22" name="Slide Number Placeholder 19">
            <a:extLst>
              <a:ext uri="{FF2B5EF4-FFF2-40B4-BE49-F238E27FC236}">
                <a16:creationId xmlns:a16="http://schemas.microsoft.com/office/drawing/2014/main" xmlns="" id="{F1F39B4C-364B-4AFC-B899-8DD61C19D9CE}"/>
              </a:ext>
            </a:extLst>
          </p:cNvPr>
          <p:cNvSpPr>
            <a:spLocks noGrp="1"/>
          </p:cNvSpPr>
          <p:nvPr>
            <p:ph type="sldNum" sz="quarter" idx="12"/>
          </p:nvPr>
        </p:nvSpPr>
        <p:spPr>
          <a:xfrm>
            <a:off x="695324" y="6596187"/>
            <a:ext cx="908903" cy="217625"/>
          </a:xfrm>
          <a:prstGeom prst="rect">
            <a:avLst/>
          </a:prstGeom>
        </p:spPr>
        <p:txBody>
          <a:bodyPr/>
          <a:lstStyle/>
          <a:p>
            <a:fld id="{5D1E5300-FC0F-4317-A193-EF6CE9E6F7B5}" type="slidenum">
              <a:rPr lang="en-GB" smtClean="0"/>
              <a:pPr/>
              <a:t>‹#›</a:t>
            </a:fld>
            <a:r>
              <a:rPr lang="en-GB" dirty="0"/>
              <a:t>  </a:t>
            </a:r>
            <a:r>
              <a:rPr lang="en-GB"/>
              <a:t>|  Document Title</a:t>
            </a:r>
            <a:endParaRPr lang="en-GB" dirty="0"/>
          </a:p>
        </p:txBody>
      </p:sp>
    </p:spTree>
    <p:extLst>
      <p:ext uri="{BB962C8B-B14F-4D97-AF65-F5344CB8AC3E}">
        <p14:creationId xmlns:p14="http://schemas.microsoft.com/office/powerpoint/2010/main" xmlns="" val="32480231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85CCCFB-02E9-4461-933C-7C1EAD815E76}"/>
              </a:ext>
            </a:extLst>
          </p:cNvPr>
          <p:cNvSpPr>
            <a:spLocks noGrp="1"/>
          </p:cNvSpPr>
          <p:nvPr>
            <p:ph type="title"/>
          </p:nvPr>
        </p:nvSpPr>
        <p:spPr>
          <a:xfrm>
            <a:off x="695325" y="811227"/>
            <a:ext cx="10801350" cy="1145313"/>
          </a:xfrm>
        </p:spPr>
        <p:txBody>
          <a:bodyPr anchor="t"/>
          <a:lstStyle/>
          <a:p>
            <a:r>
              <a:rPr lang="en-US"/>
              <a:t>Click to edit Master title style</a:t>
            </a:r>
            <a:endParaRPr lang="en-GB" dirty="0"/>
          </a:p>
        </p:txBody>
      </p:sp>
      <p:cxnSp>
        <p:nvCxnSpPr>
          <p:cNvPr id="9" name="Straight Connector 8">
            <a:extLst>
              <a:ext uri="{FF2B5EF4-FFF2-40B4-BE49-F238E27FC236}">
                <a16:creationId xmlns:a16="http://schemas.microsoft.com/office/drawing/2014/main" xmlns="" id="{BFF3FF8F-67FD-498C-8BD0-0B3BE1C26337}"/>
              </a:ext>
            </a:extLst>
          </p:cNvPr>
          <p:cNvCxnSpPr/>
          <p:nvPr userDrawn="1"/>
        </p:nvCxnSpPr>
        <p:spPr>
          <a:xfrm>
            <a:off x="0" y="6546696"/>
            <a:ext cx="12192000" cy="0"/>
          </a:xfrm>
          <a:prstGeom prst="line">
            <a:avLst/>
          </a:prstGeom>
          <a:ln w="3175">
            <a:solidFill>
              <a:srgbClr val="7C8F98"/>
            </a:solidFill>
          </a:ln>
        </p:spPr>
        <p:style>
          <a:lnRef idx="1">
            <a:schemeClr val="accent1"/>
          </a:lnRef>
          <a:fillRef idx="0">
            <a:schemeClr val="accent1"/>
          </a:fillRef>
          <a:effectRef idx="0">
            <a:schemeClr val="accent1"/>
          </a:effectRef>
          <a:fontRef idx="minor">
            <a:schemeClr val="tx1"/>
          </a:fontRef>
        </p:style>
      </p:cxnSp>
      <p:sp>
        <p:nvSpPr>
          <p:cNvPr id="7" name="Slide Number Placeholder 19">
            <a:extLst>
              <a:ext uri="{FF2B5EF4-FFF2-40B4-BE49-F238E27FC236}">
                <a16:creationId xmlns:a16="http://schemas.microsoft.com/office/drawing/2014/main" xmlns="" id="{F5CB2508-A946-42A2-A6CA-3E88C1AEB0A4}"/>
              </a:ext>
            </a:extLst>
          </p:cNvPr>
          <p:cNvSpPr>
            <a:spLocks noGrp="1"/>
          </p:cNvSpPr>
          <p:nvPr>
            <p:ph type="sldNum" sz="quarter" idx="12"/>
          </p:nvPr>
        </p:nvSpPr>
        <p:spPr>
          <a:xfrm>
            <a:off x="695324" y="6596187"/>
            <a:ext cx="908903" cy="217625"/>
          </a:xfrm>
          <a:prstGeom prst="rect">
            <a:avLst/>
          </a:prstGeom>
        </p:spPr>
        <p:txBody>
          <a:bodyPr/>
          <a:lstStyle/>
          <a:p>
            <a:fld id="{5D1E5300-FC0F-4317-A193-EF6CE9E6F7B5}" type="slidenum">
              <a:rPr lang="en-GB" smtClean="0"/>
              <a:pPr/>
              <a:t>‹#›</a:t>
            </a:fld>
            <a:r>
              <a:rPr lang="en-GB" dirty="0"/>
              <a:t>  </a:t>
            </a:r>
            <a:r>
              <a:rPr lang="en-GB"/>
              <a:t>|  Document Title</a:t>
            </a:r>
            <a:endParaRPr lang="en-GB" dirty="0"/>
          </a:p>
        </p:txBody>
      </p:sp>
    </p:spTree>
    <p:extLst>
      <p:ext uri="{BB962C8B-B14F-4D97-AF65-F5344CB8AC3E}">
        <p14:creationId xmlns:p14="http://schemas.microsoft.com/office/powerpoint/2010/main" xmlns="" val="8975684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xmlns="" id="{32F0ABF5-3B7F-4790-9896-20E1719DDD90}"/>
              </a:ext>
            </a:extLst>
          </p:cNvPr>
          <p:cNvCxnSpPr/>
          <p:nvPr userDrawn="1"/>
        </p:nvCxnSpPr>
        <p:spPr>
          <a:xfrm>
            <a:off x="0" y="6546696"/>
            <a:ext cx="12192000" cy="0"/>
          </a:xfrm>
          <a:prstGeom prst="line">
            <a:avLst/>
          </a:prstGeom>
          <a:ln w="3175">
            <a:solidFill>
              <a:srgbClr val="7C8F98"/>
            </a:solidFill>
          </a:ln>
        </p:spPr>
        <p:style>
          <a:lnRef idx="1">
            <a:schemeClr val="accent1"/>
          </a:lnRef>
          <a:fillRef idx="0">
            <a:schemeClr val="accent1"/>
          </a:fillRef>
          <a:effectRef idx="0">
            <a:schemeClr val="accent1"/>
          </a:effectRef>
          <a:fontRef idx="minor">
            <a:schemeClr val="tx1"/>
          </a:fontRef>
        </p:style>
      </p:cxnSp>
      <p:sp>
        <p:nvSpPr>
          <p:cNvPr id="6" name="Slide Number Placeholder 19">
            <a:extLst>
              <a:ext uri="{FF2B5EF4-FFF2-40B4-BE49-F238E27FC236}">
                <a16:creationId xmlns:a16="http://schemas.microsoft.com/office/drawing/2014/main" xmlns="" id="{D40944BA-5CC2-47BA-863C-43A8F243D9C1}"/>
              </a:ext>
            </a:extLst>
          </p:cNvPr>
          <p:cNvSpPr>
            <a:spLocks noGrp="1"/>
          </p:cNvSpPr>
          <p:nvPr>
            <p:ph type="sldNum" sz="quarter" idx="12"/>
          </p:nvPr>
        </p:nvSpPr>
        <p:spPr>
          <a:xfrm>
            <a:off x="695324" y="6596187"/>
            <a:ext cx="908903" cy="217625"/>
          </a:xfrm>
          <a:prstGeom prst="rect">
            <a:avLst/>
          </a:prstGeom>
        </p:spPr>
        <p:txBody>
          <a:bodyPr/>
          <a:lstStyle/>
          <a:p>
            <a:fld id="{5D1E5300-FC0F-4317-A193-EF6CE9E6F7B5}" type="slidenum">
              <a:rPr lang="en-GB" smtClean="0"/>
              <a:pPr/>
              <a:t>‹#›</a:t>
            </a:fld>
            <a:r>
              <a:rPr lang="en-GB" dirty="0"/>
              <a:t>  </a:t>
            </a:r>
            <a:r>
              <a:rPr lang="en-GB"/>
              <a:t>|  Document Title</a:t>
            </a:r>
            <a:endParaRPr lang="en-GB" dirty="0"/>
          </a:p>
        </p:txBody>
      </p:sp>
    </p:spTree>
    <p:extLst>
      <p:ext uri="{BB962C8B-B14F-4D97-AF65-F5344CB8AC3E}">
        <p14:creationId xmlns:p14="http://schemas.microsoft.com/office/powerpoint/2010/main" xmlns="" val="39687616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 Mist">
    <p:bg>
      <p:bgPr>
        <a:solidFill>
          <a:srgbClr val="CDEBF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7626629-5690-4594-84E2-75C8A861DA9F}"/>
              </a:ext>
            </a:extLst>
          </p:cNvPr>
          <p:cNvSpPr>
            <a:spLocks noGrp="1"/>
          </p:cNvSpPr>
          <p:nvPr>
            <p:ph type="ctrTitle"/>
          </p:nvPr>
        </p:nvSpPr>
        <p:spPr>
          <a:xfrm>
            <a:off x="695325" y="800100"/>
            <a:ext cx="5364164" cy="3520600"/>
          </a:xfrm>
          <a:noFill/>
        </p:spPr>
        <p:txBody>
          <a:bodyPr tIns="0" bIns="0" anchor="b"/>
          <a:lstStyle>
            <a:lvl1pPr algn="l">
              <a:lnSpc>
                <a:spcPct val="100000"/>
              </a:lnSpc>
              <a:defRPr sz="3200">
                <a:solidFill>
                  <a:schemeClr val="accent1"/>
                </a:solidFill>
              </a:defRPr>
            </a:lvl1pPr>
          </a:lstStyle>
          <a:p>
            <a:r>
              <a:rPr lang="en-US"/>
              <a:t>Click to edit Master title style</a:t>
            </a:r>
            <a:endParaRPr lang="en-GB" dirty="0"/>
          </a:p>
        </p:txBody>
      </p:sp>
      <p:sp>
        <p:nvSpPr>
          <p:cNvPr id="33" name="Undertittel 2">
            <a:extLst>
              <a:ext uri="{FF2B5EF4-FFF2-40B4-BE49-F238E27FC236}">
                <a16:creationId xmlns:a16="http://schemas.microsoft.com/office/drawing/2014/main" xmlns="" id="{D8E30F04-5BFA-4CD7-919B-F181C8844131}"/>
              </a:ext>
            </a:extLst>
          </p:cNvPr>
          <p:cNvSpPr>
            <a:spLocks noGrp="1"/>
          </p:cNvSpPr>
          <p:nvPr>
            <p:ph type="subTitle" idx="1"/>
          </p:nvPr>
        </p:nvSpPr>
        <p:spPr>
          <a:xfrm>
            <a:off x="694800" y="4399200"/>
            <a:ext cx="5335200" cy="1296000"/>
          </a:xfrm>
        </p:spPr>
        <p:txBody>
          <a:bodyPr/>
          <a:lstStyle>
            <a:lvl1pPr marL="0" indent="0" algn="l">
              <a:spcBef>
                <a:spcPts val="0"/>
              </a:spcBef>
              <a:spcAft>
                <a:spcPts val="0"/>
              </a:spcAft>
              <a:buNone/>
              <a:defRPr sz="1800" spc="0" baseline="0">
                <a:solidFill>
                  <a:srgbClr val="10344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nb-NO" dirty="0"/>
          </a:p>
        </p:txBody>
      </p:sp>
      <p:grpSp>
        <p:nvGrpSpPr>
          <p:cNvPr id="32" name="Group 31">
            <a:extLst>
              <a:ext uri="{FF2B5EF4-FFF2-40B4-BE49-F238E27FC236}">
                <a16:creationId xmlns:a16="http://schemas.microsoft.com/office/drawing/2014/main" xmlns="" id="{51B3120C-01DC-4D1E-BAD1-12AE7C68C025}"/>
              </a:ext>
            </a:extLst>
          </p:cNvPr>
          <p:cNvGrpSpPr/>
          <p:nvPr userDrawn="1"/>
        </p:nvGrpSpPr>
        <p:grpSpPr>
          <a:xfrm>
            <a:off x="12302028" y="1854300"/>
            <a:ext cx="155539" cy="1166719"/>
            <a:chOff x="12302028" y="1799637"/>
            <a:chExt cx="155539" cy="1166719"/>
          </a:xfrm>
        </p:grpSpPr>
        <p:sp>
          <p:nvSpPr>
            <p:cNvPr id="34" name="Rectangle 156">
              <a:extLst>
                <a:ext uri="{FF2B5EF4-FFF2-40B4-BE49-F238E27FC236}">
                  <a16:creationId xmlns:a16="http://schemas.microsoft.com/office/drawing/2014/main" xmlns="" id="{CEAE09E1-30F6-49A0-AA7F-B61C77317063}"/>
                </a:ext>
              </a:extLst>
            </p:cNvPr>
            <p:cNvSpPr/>
            <p:nvPr userDrawn="1"/>
          </p:nvSpPr>
          <p:spPr>
            <a:xfrm>
              <a:off x="12302028" y="2408463"/>
              <a:ext cx="155539" cy="152661"/>
            </a:xfrm>
            <a:prstGeom prst="rect">
              <a:avLst/>
            </a:prstGeom>
            <a:solidFill>
              <a:srgbClr val="D5EAF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157">
              <a:extLst>
                <a:ext uri="{FF2B5EF4-FFF2-40B4-BE49-F238E27FC236}">
                  <a16:creationId xmlns:a16="http://schemas.microsoft.com/office/drawing/2014/main" xmlns="" id="{E4087A33-4989-422F-9E6A-78C8231F2439}"/>
                </a:ext>
              </a:extLst>
            </p:cNvPr>
            <p:cNvSpPr/>
            <p:nvPr userDrawn="1"/>
          </p:nvSpPr>
          <p:spPr>
            <a:xfrm>
              <a:off x="12302028" y="2611078"/>
              <a:ext cx="155539" cy="152661"/>
            </a:xfrm>
            <a:prstGeom prst="rect">
              <a:avLst/>
            </a:prstGeom>
            <a:solidFill>
              <a:srgbClr val="E6FA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158">
              <a:extLst>
                <a:ext uri="{FF2B5EF4-FFF2-40B4-BE49-F238E27FC236}">
                  <a16:creationId xmlns:a16="http://schemas.microsoft.com/office/drawing/2014/main" xmlns="" id="{5C766812-18BE-424E-BD77-1AAEDC2285D5}"/>
                </a:ext>
              </a:extLst>
            </p:cNvPr>
            <p:cNvSpPr/>
            <p:nvPr userDrawn="1"/>
          </p:nvSpPr>
          <p:spPr>
            <a:xfrm>
              <a:off x="12302028" y="2813695"/>
              <a:ext cx="155539" cy="152661"/>
            </a:xfrm>
            <a:prstGeom prst="rect">
              <a:avLst/>
            </a:prstGeom>
            <a:solidFill>
              <a:srgbClr val="FFE7D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173">
              <a:extLst>
                <a:ext uri="{FF2B5EF4-FFF2-40B4-BE49-F238E27FC236}">
                  <a16:creationId xmlns:a16="http://schemas.microsoft.com/office/drawing/2014/main" xmlns="" id="{16E5E7FF-6B95-4E3D-B70D-E8A0DFEEFAC3}"/>
                </a:ext>
              </a:extLst>
            </p:cNvPr>
            <p:cNvSpPr/>
            <p:nvPr userDrawn="1"/>
          </p:nvSpPr>
          <p:spPr>
            <a:xfrm>
              <a:off x="12302028" y="2205521"/>
              <a:ext cx="155539" cy="152988"/>
            </a:xfrm>
            <a:prstGeom prst="rect">
              <a:avLst/>
            </a:prstGeom>
            <a:solidFill>
              <a:srgbClr val="00707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183">
              <a:extLst>
                <a:ext uri="{FF2B5EF4-FFF2-40B4-BE49-F238E27FC236}">
                  <a16:creationId xmlns:a16="http://schemas.microsoft.com/office/drawing/2014/main" xmlns="" id="{623DBF0C-E9D8-4B21-A529-0BF4E8E80E47}"/>
                </a:ext>
              </a:extLst>
            </p:cNvPr>
            <p:cNvSpPr/>
            <p:nvPr userDrawn="1"/>
          </p:nvSpPr>
          <p:spPr>
            <a:xfrm>
              <a:off x="12302028" y="1799637"/>
              <a:ext cx="155539" cy="152988"/>
            </a:xfrm>
            <a:prstGeom prst="rect">
              <a:avLst/>
            </a:prstGeom>
            <a:solidFill>
              <a:srgbClr val="24374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200">
              <a:extLst>
                <a:ext uri="{FF2B5EF4-FFF2-40B4-BE49-F238E27FC236}">
                  <a16:creationId xmlns:a16="http://schemas.microsoft.com/office/drawing/2014/main" xmlns="" id="{BA97524D-C70A-4292-95A2-8F60FFE8430E}"/>
                </a:ext>
              </a:extLst>
            </p:cNvPr>
            <p:cNvSpPr/>
            <p:nvPr userDrawn="1"/>
          </p:nvSpPr>
          <p:spPr>
            <a:xfrm>
              <a:off x="12302028" y="2002579"/>
              <a:ext cx="155539" cy="152988"/>
            </a:xfrm>
            <a:prstGeom prst="rect">
              <a:avLst/>
            </a:prstGeom>
            <a:solidFill>
              <a:srgbClr val="7D002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40" name="Group 39">
            <a:extLst>
              <a:ext uri="{FF2B5EF4-FFF2-40B4-BE49-F238E27FC236}">
                <a16:creationId xmlns:a16="http://schemas.microsoft.com/office/drawing/2014/main" xmlns="" id="{745004F8-FC5D-4341-B352-DC271C33CEE1}"/>
              </a:ext>
            </a:extLst>
          </p:cNvPr>
          <p:cNvGrpSpPr/>
          <p:nvPr userDrawn="1"/>
        </p:nvGrpSpPr>
        <p:grpSpPr>
          <a:xfrm>
            <a:off x="12302028" y="0"/>
            <a:ext cx="155539" cy="1509130"/>
            <a:chOff x="12302028" y="154594"/>
            <a:chExt cx="155539" cy="1509130"/>
          </a:xfrm>
        </p:grpSpPr>
        <p:sp>
          <p:nvSpPr>
            <p:cNvPr id="41" name="Rectangle 188">
              <a:extLst>
                <a:ext uri="{FF2B5EF4-FFF2-40B4-BE49-F238E27FC236}">
                  <a16:creationId xmlns:a16="http://schemas.microsoft.com/office/drawing/2014/main" xmlns="" id="{C1DEB8D0-96A8-4205-92A4-31D0C5F2268A}"/>
                </a:ext>
              </a:extLst>
            </p:cNvPr>
            <p:cNvSpPr/>
            <p:nvPr userDrawn="1"/>
          </p:nvSpPr>
          <p:spPr>
            <a:xfrm>
              <a:off x="12302028" y="614376"/>
              <a:ext cx="155539" cy="152988"/>
            </a:xfrm>
            <a:prstGeom prst="rect">
              <a:avLst/>
            </a:prstGeom>
            <a:solidFill>
              <a:srgbClr val="FF124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189">
              <a:extLst>
                <a:ext uri="{FF2B5EF4-FFF2-40B4-BE49-F238E27FC236}">
                  <a16:creationId xmlns:a16="http://schemas.microsoft.com/office/drawing/2014/main" xmlns="" id="{4692EC3B-1E77-4307-A00C-B645448131CF}"/>
                </a:ext>
              </a:extLst>
            </p:cNvPr>
            <p:cNvSpPr/>
            <p:nvPr userDrawn="1"/>
          </p:nvSpPr>
          <p:spPr>
            <a:xfrm>
              <a:off x="12302028" y="793012"/>
              <a:ext cx="155539" cy="152988"/>
            </a:xfrm>
            <a:prstGeom prst="rect">
              <a:avLst/>
            </a:prstGeom>
            <a:solidFill>
              <a:srgbClr val="FF597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Rectangle 190">
              <a:extLst>
                <a:ext uri="{FF2B5EF4-FFF2-40B4-BE49-F238E27FC236}">
                  <a16:creationId xmlns:a16="http://schemas.microsoft.com/office/drawing/2014/main" xmlns="" id="{45F4E8F8-D3AA-42A6-ADA6-BAAEE219F4B0}"/>
                </a:ext>
              </a:extLst>
            </p:cNvPr>
            <p:cNvSpPr/>
            <p:nvPr userDrawn="1"/>
          </p:nvSpPr>
          <p:spPr>
            <a:xfrm>
              <a:off x="12302028" y="971648"/>
              <a:ext cx="155539" cy="152988"/>
            </a:xfrm>
            <a:prstGeom prst="rect">
              <a:avLst/>
            </a:prstGeom>
            <a:solidFill>
              <a:srgbClr val="FF88A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Rectangle 191">
              <a:extLst>
                <a:ext uri="{FF2B5EF4-FFF2-40B4-BE49-F238E27FC236}">
                  <a16:creationId xmlns:a16="http://schemas.microsoft.com/office/drawing/2014/main" xmlns="" id="{7FAB58C1-40F9-4054-96B5-6B7C39C88515}"/>
                </a:ext>
              </a:extLst>
            </p:cNvPr>
            <p:cNvSpPr/>
            <p:nvPr userDrawn="1"/>
          </p:nvSpPr>
          <p:spPr>
            <a:xfrm>
              <a:off x="12302028" y="1150284"/>
              <a:ext cx="155539" cy="152988"/>
            </a:xfrm>
            <a:prstGeom prst="rect">
              <a:avLst/>
            </a:prstGeom>
            <a:solidFill>
              <a:srgbClr val="FFB7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ectangle 192">
              <a:extLst>
                <a:ext uri="{FF2B5EF4-FFF2-40B4-BE49-F238E27FC236}">
                  <a16:creationId xmlns:a16="http://schemas.microsoft.com/office/drawing/2014/main" xmlns="" id="{8BD4D132-4A56-4F1D-8E8A-F8A71AE7886D}"/>
                </a:ext>
              </a:extLst>
            </p:cNvPr>
            <p:cNvSpPr/>
            <p:nvPr userDrawn="1"/>
          </p:nvSpPr>
          <p:spPr>
            <a:xfrm>
              <a:off x="12302028" y="1328920"/>
              <a:ext cx="155539" cy="152988"/>
            </a:xfrm>
            <a:prstGeom prst="rect">
              <a:avLst/>
            </a:prstGeom>
            <a:solidFill>
              <a:srgbClr val="FFD0D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31">
              <a:extLst>
                <a:ext uri="{FF2B5EF4-FFF2-40B4-BE49-F238E27FC236}">
                  <a16:creationId xmlns:a16="http://schemas.microsoft.com/office/drawing/2014/main" xmlns="" id="{3F22A6BA-40AD-404D-A6EC-AC4778996C1A}"/>
                </a:ext>
              </a:extLst>
            </p:cNvPr>
            <p:cNvSpPr/>
            <p:nvPr userDrawn="1"/>
          </p:nvSpPr>
          <p:spPr>
            <a:xfrm>
              <a:off x="12302028" y="381213"/>
              <a:ext cx="155539" cy="152988"/>
            </a:xfrm>
            <a:prstGeom prst="rect">
              <a:avLst/>
            </a:prstGeom>
            <a:solidFill>
              <a:schemeClr val="bg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33">
              <a:extLst>
                <a:ext uri="{FF2B5EF4-FFF2-40B4-BE49-F238E27FC236}">
                  <a16:creationId xmlns:a16="http://schemas.microsoft.com/office/drawing/2014/main" xmlns="" id="{59492E51-BE3E-4EC1-BACC-BCD60D4D418B}"/>
                </a:ext>
              </a:extLst>
            </p:cNvPr>
            <p:cNvSpPr/>
            <p:nvPr userDrawn="1"/>
          </p:nvSpPr>
          <p:spPr>
            <a:xfrm>
              <a:off x="12302028" y="154594"/>
              <a:ext cx="155539" cy="152988"/>
            </a:xfrm>
            <a:prstGeom prst="rect">
              <a:avLst/>
            </a:prstGeom>
            <a:solidFill>
              <a:srgbClr val="33333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8" name="Rectangle 192">
              <a:extLst>
                <a:ext uri="{FF2B5EF4-FFF2-40B4-BE49-F238E27FC236}">
                  <a16:creationId xmlns:a16="http://schemas.microsoft.com/office/drawing/2014/main" xmlns="" id="{D9A037EC-0D46-4123-8D9D-852BCE3F6515}"/>
                </a:ext>
              </a:extLst>
            </p:cNvPr>
            <p:cNvSpPr/>
            <p:nvPr userDrawn="1"/>
          </p:nvSpPr>
          <p:spPr>
            <a:xfrm>
              <a:off x="12302028" y="1510736"/>
              <a:ext cx="155539" cy="152988"/>
            </a:xfrm>
            <a:prstGeom prst="rect">
              <a:avLst/>
            </a:prstGeom>
            <a:solidFill>
              <a:srgbClr val="FFEC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9" name="Group 48">
            <a:extLst>
              <a:ext uri="{FF2B5EF4-FFF2-40B4-BE49-F238E27FC236}">
                <a16:creationId xmlns:a16="http://schemas.microsoft.com/office/drawing/2014/main" xmlns="" id="{2B49321C-094B-4A57-8BCE-4DC8E7E9134C}"/>
              </a:ext>
            </a:extLst>
          </p:cNvPr>
          <p:cNvGrpSpPr/>
          <p:nvPr userDrawn="1"/>
        </p:nvGrpSpPr>
        <p:grpSpPr>
          <a:xfrm>
            <a:off x="12302028" y="3366188"/>
            <a:ext cx="155539" cy="3491812"/>
            <a:chOff x="12302028" y="3266863"/>
            <a:chExt cx="155539" cy="3491812"/>
          </a:xfrm>
        </p:grpSpPr>
        <p:sp>
          <p:nvSpPr>
            <p:cNvPr id="50" name="Rectangle 174">
              <a:extLst>
                <a:ext uri="{FF2B5EF4-FFF2-40B4-BE49-F238E27FC236}">
                  <a16:creationId xmlns:a16="http://schemas.microsoft.com/office/drawing/2014/main" xmlns="" id="{C48F8B1C-FCF2-4562-8F1B-C4754FC0A23D}"/>
                </a:ext>
              </a:extLst>
            </p:cNvPr>
            <p:cNvSpPr/>
            <p:nvPr userDrawn="1"/>
          </p:nvSpPr>
          <p:spPr>
            <a:xfrm>
              <a:off x="12302028" y="4249448"/>
              <a:ext cx="155539" cy="152988"/>
            </a:xfrm>
            <a:prstGeom prst="rect">
              <a:avLst/>
            </a:prstGeom>
            <a:solidFill>
              <a:srgbClr val="4C9BA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Rectangle 175">
              <a:extLst>
                <a:ext uri="{FF2B5EF4-FFF2-40B4-BE49-F238E27FC236}">
                  <a16:creationId xmlns:a16="http://schemas.microsoft.com/office/drawing/2014/main" xmlns="" id="{F721F277-9796-4915-B8B9-560D36C2E961}"/>
                </a:ext>
              </a:extLst>
            </p:cNvPr>
            <p:cNvSpPr/>
            <p:nvPr userDrawn="1"/>
          </p:nvSpPr>
          <p:spPr>
            <a:xfrm>
              <a:off x="12302028" y="4445965"/>
              <a:ext cx="155539" cy="152988"/>
            </a:xfrm>
            <a:prstGeom prst="rect">
              <a:avLst/>
            </a:prstGeom>
            <a:solidFill>
              <a:srgbClr val="7FB7B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Rectangle 176">
              <a:extLst>
                <a:ext uri="{FF2B5EF4-FFF2-40B4-BE49-F238E27FC236}">
                  <a16:creationId xmlns:a16="http://schemas.microsoft.com/office/drawing/2014/main" xmlns="" id="{FAC2CB57-CED1-4AEB-B34F-78A8C03A9C37}"/>
                </a:ext>
              </a:extLst>
            </p:cNvPr>
            <p:cNvSpPr/>
            <p:nvPr userDrawn="1"/>
          </p:nvSpPr>
          <p:spPr>
            <a:xfrm>
              <a:off x="12302028" y="4642482"/>
              <a:ext cx="155539" cy="152988"/>
            </a:xfrm>
            <a:prstGeom prst="rect">
              <a:avLst/>
            </a:prstGeom>
            <a:solidFill>
              <a:srgbClr val="B2D4D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Rectangle 189">
              <a:extLst>
                <a:ext uri="{FF2B5EF4-FFF2-40B4-BE49-F238E27FC236}">
                  <a16:creationId xmlns:a16="http://schemas.microsoft.com/office/drawing/2014/main" xmlns="" id="{4041210E-EB57-4EAF-B7C8-7E5A2974C19D}"/>
                </a:ext>
              </a:extLst>
            </p:cNvPr>
            <p:cNvSpPr/>
            <p:nvPr userDrawn="1"/>
          </p:nvSpPr>
          <p:spPr>
            <a:xfrm>
              <a:off x="12302028" y="3463380"/>
              <a:ext cx="155539" cy="152988"/>
            </a:xfrm>
            <a:prstGeom prst="rect">
              <a:avLst/>
            </a:prstGeom>
            <a:solidFill>
              <a:srgbClr val="65737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Rectangle 190">
              <a:extLst>
                <a:ext uri="{FF2B5EF4-FFF2-40B4-BE49-F238E27FC236}">
                  <a16:creationId xmlns:a16="http://schemas.microsoft.com/office/drawing/2014/main" xmlns="" id="{1DDAD817-2119-4950-9300-2C9B6DB953E8}"/>
                </a:ext>
              </a:extLst>
            </p:cNvPr>
            <p:cNvSpPr/>
            <p:nvPr userDrawn="1"/>
          </p:nvSpPr>
          <p:spPr>
            <a:xfrm>
              <a:off x="12302028" y="3659897"/>
              <a:ext cx="155539" cy="152988"/>
            </a:xfrm>
            <a:prstGeom prst="rect">
              <a:avLst/>
            </a:prstGeom>
            <a:solidFill>
              <a:srgbClr val="919BA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Rectangle 191">
              <a:extLst>
                <a:ext uri="{FF2B5EF4-FFF2-40B4-BE49-F238E27FC236}">
                  <a16:creationId xmlns:a16="http://schemas.microsoft.com/office/drawing/2014/main" xmlns="" id="{2043191A-9851-44E1-94EF-CBD66BB6CD41}"/>
                </a:ext>
              </a:extLst>
            </p:cNvPr>
            <p:cNvSpPr/>
            <p:nvPr userDrawn="1"/>
          </p:nvSpPr>
          <p:spPr>
            <a:xfrm>
              <a:off x="12302028" y="3856414"/>
              <a:ext cx="155539" cy="152988"/>
            </a:xfrm>
            <a:prstGeom prst="rect">
              <a:avLst/>
            </a:prstGeom>
            <a:solidFill>
              <a:srgbClr val="BDC3C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Rectangle 183">
              <a:extLst>
                <a:ext uri="{FF2B5EF4-FFF2-40B4-BE49-F238E27FC236}">
                  <a16:creationId xmlns:a16="http://schemas.microsoft.com/office/drawing/2014/main" xmlns="" id="{908469B3-42FB-4EF1-B628-8B51DEBB0F66}"/>
                </a:ext>
              </a:extLst>
            </p:cNvPr>
            <p:cNvSpPr/>
            <p:nvPr userDrawn="1"/>
          </p:nvSpPr>
          <p:spPr>
            <a:xfrm>
              <a:off x="12302028" y="3266863"/>
              <a:ext cx="155539" cy="152988"/>
            </a:xfrm>
            <a:prstGeom prst="rect">
              <a:avLst/>
            </a:prstGeom>
            <a:solidFill>
              <a:srgbClr val="24374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Rectangle 173">
              <a:extLst>
                <a:ext uri="{FF2B5EF4-FFF2-40B4-BE49-F238E27FC236}">
                  <a16:creationId xmlns:a16="http://schemas.microsoft.com/office/drawing/2014/main" xmlns="" id="{41C9D044-8771-445B-9EFC-2EA535AA5020}"/>
                </a:ext>
              </a:extLst>
            </p:cNvPr>
            <p:cNvSpPr/>
            <p:nvPr userDrawn="1"/>
          </p:nvSpPr>
          <p:spPr>
            <a:xfrm>
              <a:off x="12302028" y="4052931"/>
              <a:ext cx="155539" cy="152988"/>
            </a:xfrm>
            <a:prstGeom prst="rect">
              <a:avLst/>
            </a:prstGeom>
            <a:solidFill>
              <a:srgbClr val="00707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Rectangle 156">
              <a:extLst>
                <a:ext uri="{FF2B5EF4-FFF2-40B4-BE49-F238E27FC236}">
                  <a16:creationId xmlns:a16="http://schemas.microsoft.com/office/drawing/2014/main" xmlns="" id="{836CD73A-D24E-44C9-AA5A-29FD3CC4449E}"/>
                </a:ext>
              </a:extLst>
            </p:cNvPr>
            <p:cNvSpPr/>
            <p:nvPr userDrawn="1"/>
          </p:nvSpPr>
          <p:spPr>
            <a:xfrm>
              <a:off x="12302028" y="5821257"/>
              <a:ext cx="155539" cy="152661"/>
            </a:xfrm>
            <a:prstGeom prst="rect">
              <a:avLst/>
            </a:prstGeom>
            <a:solidFill>
              <a:srgbClr val="EAF4F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Rectangle 157">
              <a:extLst>
                <a:ext uri="{FF2B5EF4-FFF2-40B4-BE49-F238E27FC236}">
                  <a16:creationId xmlns:a16="http://schemas.microsoft.com/office/drawing/2014/main" xmlns="" id="{210C06CF-9DE8-424C-9017-BC7FCF9ECEED}"/>
                </a:ext>
              </a:extLst>
            </p:cNvPr>
            <p:cNvSpPr/>
            <p:nvPr userDrawn="1"/>
          </p:nvSpPr>
          <p:spPr>
            <a:xfrm>
              <a:off x="12302028" y="6213637"/>
              <a:ext cx="155539" cy="152661"/>
            </a:xfrm>
            <a:prstGeom prst="rect">
              <a:avLst/>
            </a:prstGeom>
            <a:solidFill>
              <a:srgbClr val="F2FCF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Rectangle 158">
              <a:extLst>
                <a:ext uri="{FF2B5EF4-FFF2-40B4-BE49-F238E27FC236}">
                  <a16:creationId xmlns:a16="http://schemas.microsoft.com/office/drawing/2014/main" xmlns="" id="{FBD00502-2ED4-40FB-B9CB-08057FC5A04F}"/>
                </a:ext>
              </a:extLst>
            </p:cNvPr>
            <p:cNvSpPr/>
            <p:nvPr userDrawn="1"/>
          </p:nvSpPr>
          <p:spPr>
            <a:xfrm>
              <a:off x="12302028" y="6606014"/>
              <a:ext cx="155539" cy="152661"/>
            </a:xfrm>
            <a:prstGeom prst="rect">
              <a:avLst/>
            </a:prstGeom>
            <a:solidFill>
              <a:srgbClr val="FFF3E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8" name="Rectangle 156">
              <a:extLst>
                <a:ext uri="{FF2B5EF4-FFF2-40B4-BE49-F238E27FC236}">
                  <a16:creationId xmlns:a16="http://schemas.microsoft.com/office/drawing/2014/main" xmlns="" id="{0A1A135A-7294-4E0C-A352-B7181E586DD2}"/>
                </a:ext>
              </a:extLst>
            </p:cNvPr>
            <p:cNvSpPr/>
            <p:nvPr userDrawn="1"/>
          </p:nvSpPr>
          <p:spPr>
            <a:xfrm>
              <a:off x="12302028" y="5625067"/>
              <a:ext cx="155539" cy="152661"/>
            </a:xfrm>
            <a:prstGeom prst="rect">
              <a:avLst/>
            </a:prstGeom>
            <a:solidFill>
              <a:srgbClr val="D5EAF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9" name="Rectangle 157">
              <a:extLst>
                <a:ext uri="{FF2B5EF4-FFF2-40B4-BE49-F238E27FC236}">
                  <a16:creationId xmlns:a16="http://schemas.microsoft.com/office/drawing/2014/main" xmlns="" id="{0DF74FF7-9791-436C-9A04-590194164552}"/>
                </a:ext>
              </a:extLst>
            </p:cNvPr>
            <p:cNvSpPr/>
            <p:nvPr userDrawn="1"/>
          </p:nvSpPr>
          <p:spPr>
            <a:xfrm>
              <a:off x="12302028" y="6017447"/>
              <a:ext cx="155539" cy="152661"/>
            </a:xfrm>
            <a:prstGeom prst="rect">
              <a:avLst/>
            </a:prstGeom>
            <a:solidFill>
              <a:srgbClr val="E6FA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0" name="Rectangle 158">
              <a:extLst>
                <a:ext uri="{FF2B5EF4-FFF2-40B4-BE49-F238E27FC236}">
                  <a16:creationId xmlns:a16="http://schemas.microsoft.com/office/drawing/2014/main" xmlns="" id="{536920D6-69F7-4B09-9161-56F8F765DE78}"/>
                </a:ext>
              </a:extLst>
            </p:cNvPr>
            <p:cNvSpPr/>
            <p:nvPr userDrawn="1"/>
          </p:nvSpPr>
          <p:spPr>
            <a:xfrm>
              <a:off x="12302028" y="6409827"/>
              <a:ext cx="155539" cy="152661"/>
            </a:xfrm>
            <a:prstGeom prst="rect">
              <a:avLst/>
            </a:prstGeom>
            <a:solidFill>
              <a:srgbClr val="FFE7D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1" name="Rectangle 174">
              <a:extLst>
                <a:ext uri="{FF2B5EF4-FFF2-40B4-BE49-F238E27FC236}">
                  <a16:creationId xmlns:a16="http://schemas.microsoft.com/office/drawing/2014/main" xmlns="" id="{77126193-AAB0-4978-9760-095AD39E06FF}"/>
                </a:ext>
              </a:extLst>
            </p:cNvPr>
            <p:cNvSpPr/>
            <p:nvPr userDrawn="1"/>
          </p:nvSpPr>
          <p:spPr>
            <a:xfrm>
              <a:off x="12302028" y="5035516"/>
              <a:ext cx="155539" cy="152988"/>
            </a:xfrm>
            <a:prstGeom prst="rect">
              <a:avLst/>
            </a:prstGeom>
            <a:solidFill>
              <a:srgbClr val="A44C6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2" name="Rectangle 175">
              <a:extLst>
                <a:ext uri="{FF2B5EF4-FFF2-40B4-BE49-F238E27FC236}">
                  <a16:creationId xmlns:a16="http://schemas.microsoft.com/office/drawing/2014/main" xmlns="" id="{AF889E97-28D2-4EB4-BA1F-607DA14AD298}"/>
                </a:ext>
              </a:extLst>
            </p:cNvPr>
            <p:cNvSpPr/>
            <p:nvPr userDrawn="1"/>
          </p:nvSpPr>
          <p:spPr>
            <a:xfrm>
              <a:off x="12302028" y="5232033"/>
              <a:ext cx="155539" cy="152988"/>
            </a:xfrm>
            <a:prstGeom prst="rect">
              <a:avLst/>
            </a:prstGeom>
            <a:solidFill>
              <a:srgbClr val="BE7F9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3" name="Rectangle 176">
              <a:extLst>
                <a:ext uri="{FF2B5EF4-FFF2-40B4-BE49-F238E27FC236}">
                  <a16:creationId xmlns:a16="http://schemas.microsoft.com/office/drawing/2014/main" xmlns="" id="{B6019C27-0ACC-42C9-9863-35C20BDD283D}"/>
                </a:ext>
              </a:extLst>
            </p:cNvPr>
            <p:cNvSpPr/>
            <p:nvPr userDrawn="1"/>
          </p:nvSpPr>
          <p:spPr>
            <a:xfrm>
              <a:off x="12302028" y="5428550"/>
              <a:ext cx="155539" cy="152988"/>
            </a:xfrm>
            <a:prstGeom prst="rect">
              <a:avLst/>
            </a:prstGeom>
            <a:solidFill>
              <a:srgbClr val="D8B2B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4" name="Rectangle 173">
              <a:extLst>
                <a:ext uri="{FF2B5EF4-FFF2-40B4-BE49-F238E27FC236}">
                  <a16:creationId xmlns:a16="http://schemas.microsoft.com/office/drawing/2014/main" xmlns="" id="{BBF0568E-89F9-494E-B66D-569D4DD16644}"/>
                </a:ext>
              </a:extLst>
            </p:cNvPr>
            <p:cNvSpPr/>
            <p:nvPr userDrawn="1"/>
          </p:nvSpPr>
          <p:spPr>
            <a:xfrm>
              <a:off x="12302028" y="4838999"/>
              <a:ext cx="155539" cy="152988"/>
            </a:xfrm>
            <a:prstGeom prst="rect">
              <a:avLst/>
            </a:prstGeom>
            <a:solidFill>
              <a:srgbClr val="7D002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95" name="TextBox 94">
            <a:extLst>
              <a:ext uri="{FF2B5EF4-FFF2-40B4-BE49-F238E27FC236}">
                <a16:creationId xmlns:a16="http://schemas.microsoft.com/office/drawing/2014/main" xmlns="" id="{1A74C212-58D7-4106-82C5-240574C8E740}"/>
              </a:ext>
            </a:extLst>
          </p:cNvPr>
          <p:cNvSpPr txBox="1"/>
          <p:nvPr userDrawn="1"/>
        </p:nvSpPr>
        <p:spPr>
          <a:xfrm rot="5400000">
            <a:off x="12140889" y="354987"/>
            <a:ext cx="838371" cy="123111"/>
          </a:xfrm>
          <a:prstGeom prst="rect">
            <a:avLst/>
          </a:prstGeom>
          <a:noFill/>
        </p:spPr>
        <p:txBody>
          <a:bodyPr wrap="none" lIns="0" tIns="0" rIns="0" bIns="0" rtlCol="0">
            <a:spAutoFit/>
          </a:bodyPr>
          <a:lstStyle/>
          <a:p>
            <a:r>
              <a:rPr lang="nb-NO" sz="800" dirty="0">
                <a:solidFill>
                  <a:schemeClr val="bg1">
                    <a:lumMod val="65000"/>
                  </a:schemeClr>
                </a:solidFill>
              </a:rPr>
              <a:t>PRIMARY COLORS</a:t>
            </a:r>
            <a:endParaRPr lang="en-US" sz="800" dirty="0">
              <a:solidFill>
                <a:schemeClr val="bg1">
                  <a:lumMod val="65000"/>
                </a:schemeClr>
              </a:solidFill>
            </a:endParaRPr>
          </a:p>
        </p:txBody>
      </p:sp>
      <p:sp>
        <p:nvSpPr>
          <p:cNvPr id="96" name="TextBox 95">
            <a:extLst>
              <a:ext uri="{FF2B5EF4-FFF2-40B4-BE49-F238E27FC236}">
                <a16:creationId xmlns:a16="http://schemas.microsoft.com/office/drawing/2014/main" xmlns="" id="{4EA3C7B8-65A4-4868-8C99-EBF56CAC4389}"/>
              </a:ext>
            </a:extLst>
          </p:cNvPr>
          <p:cNvSpPr txBox="1"/>
          <p:nvPr userDrawn="1"/>
        </p:nvSpPr>
        <p:spPr>
          <a:xfrm rot="5400000">
            <a:off x="12060551" y="2325408"/>
            <a:ext cx="1027525" cy="123111"/>
          </a:xfrm>
          <a:prstGeom prst="rect">
            <a:avLst/>
          </a:prstGeom>
          <a:noFill/>
        </p:spPr>
        <p:txBody>
          <a:bodyPr wrap="none" lIns="0" tIns="0" rIns="0" bIns="0" rtlCol="0">
            <a:spAutoFit/>
          </a:bodyPr>
          <a:lstStyle/>
          <a:p>
            <a:r>
              <a:rPr lang="nb-NO" sz="800" dirty="0">
                <a:solidFill>
                  <a:schemeClr val="bg1">
                    <a:lumMod val="65000"/>
                  </a:schemeClr>
                </a:solidFill>
              </a:rPr>
              <a:t>SECONDARY COLORS</a:t>
            </a:r>
            <a:endParaRPr lang="en-US" sz="800" dirty="0">
              <a:solidFill>
                <a:schemeClr val="bg1">
                  <a:lumMod val="65000"/>
                </a:schemeClr>
              </a:solidFill>
            </a:endParaRPr>
          </a:p>
        </p:txBody>
      </p:sp>
      <p:sp>
        <p:nvSpPr>
          <p:cNvPr id="97" name="TextBox 96">
            <a:extLst>
              <a:ext uri="{FF2B5EF4-FFF2-40B4-BE49-F238E27FC236}">
                <a16:creationId xmlns:a16="http://schemas.microsoft.com/office/drawing/2014/main" xmlns="" id="{947978BB-9918-4538-A54F-2845312B88FD}"/>
              </a:ext>
            </a:extLst>
          </p:cNvPr>
          <p:cNvSpPr txBox="1"/>
          <p:nvPr userDrawn="1"/>
        </p:nvSpPr>
        <p:spPr>
          <a:xfrm rot="5400000">
            <a:off x="11714302" y="4164644"/>
            <a:ext cx="1720023" cy="123111"/>
          </a:xfrm>
          <a:prstGeom prst="rect">
            <a:avLst/>
          </a:prstGeom>
          <a:noFill/>
        </p:spPr>
        <p:txBody>
          <a:bodyPr wrap="none" lIns="0" tIns="0" rIns="0" bIns="0" rtlCol="0">
            <a:spAutoFit/>
          </a:bodyPr>
          <a:lstStyle/>
          <a:p>
            <a:r>
              <a:rPr lang="nb-NO" sz="800" dirty="0">
                <a:solidFill>
                  <a:schemeClr val="bg1">
                    <a:lumMod val="65000"/>
                  </a:schemeClr>
                </a:solidFill>
              </a:rPr>
              <a:t>CHARTS AND INFOGRAPHIC COLORS</a:t>
            </a:r>
            <a:endParaRPr lang="en-US" sz="800" dirty="0">
              <a:solidFill>
                <a:schemeClr val="bg1">
                  <a:lumMod val="65000"/>
                </a:schemeClr>
              </a:solidFill>
            </a:endParaRPr>
          </a:p>
        </p:txBody>
      </p:sp>
      <p:pic>
        <p:nvPicPr>
          <p:cNvPr id="61" name="Graphic 60">
            <a:extLst>
              <a:ext uri="{FF2B5EF4-FFF2-40B4-BE49-F238E27FC236}">
                <a16:creationId xmlns:a16="http://schemas.microsoft.com/office/drawing/2014/main" xmlns="" id="{7406B54A-86AB-492F-9625-CEE9770F710E}"/>
              </a:ext>
            </a:extLst>
          </p:cNvPr>
          <p:cNvPicPr>
            <a:picLocks noChangeAspect="1"/>
          </p:cNvPicPr>
          <p:nvPr userDrawn="1"/>
        </p:nvPicPr>
        <p:blipFill>
          <a:blip r:embed="rId2" cstate="print">
            <a:extLst>
              <a:ext uri="{96DAC541-7B7A-43D3-8B79-37D633B846F1}">
                <asvg:svgBlip xmlns:asvg="http://schemas.microsoft.com/office/drawing/2016/SVG/main" xmlns="" r:embed="rId3"/>
              </a:ext>
            </a:extLst>
          </a:blip>
          <a:stretch>
            <a:fillRect/>
          </a:stretch>
        </p:blipFill>
        <p:spPr>
          <a:xfrm>
            <a:off x="9753288" y="512597"/>
            <a:ext cx="1741939" cy="1429126"/>
          </a:xfrm>
          <a:prstGeom prst="rect">
            <a:avLst/>
          </a:prstGeom>
        </p:spPr>
      </p:pic>
    </p:spTree>
    <p:extLst>
      <p:ext uri="{BB962C8B-B14F-4D97-AF65-F5344CB8AC3E}">
        <p14:creationId xmlns:p14="http://schemas.microsoft.com/office/powerpoint/2010/main" xmlns="" val="4872556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Closing credits-PDF extrac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01E21570-2B89-43CC-8DEE-216454BE3068}"/>
              </a:ext>
            </a:extLst>
          </p:cNvPr>
          <p:cNvSpPr/>
          <p:nvPr userDrawn="1"/>
        </p:nvSpPr>
        <p:spPr>
          <a:xfrm>
            <a:off x="695325" y="5846886"/>
            <a:ext cx="10801350" cy="7047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lstStyle/>
          <a:p>
            <a:pPr marL="0" marR="0" lvl="0" indent="0" algn="l" defTabSz="914400" rtl="0" eaLnBrk="1" fontAlgn="base" latinLnBrk="0" hangingPunct="1">
              <a:lnSpc>
                <a:spcPct val="100000"/>
              </a:lnSpc>
              <a:spcBef>
                <a:spcPct val="0"/>
              </a:spcBef>
              <a:spcAft>
                <a:spcPts val="600"/>
              </a:spcAft>
              <a:buClrTx/>
              <a:buSzTx/>
              <a:buFontTx/>
              <a:buNone/>
              <a:tabLst/>
              <a:defRPr/>
            </a:pPr>
            <a:r>
              <a:rPr kumimoji="0" lang="en-US" sz="1000" b="0" i="0" u="none" strike="noStrike" kern="1200" cap="none" spc="0" normalizeH="0" baseline="0" noProof="0" dirty="0">
                <a:ln>
                  <a:noFill/>
                </a:ln>
                <a:solidFill>
                  <a:schemeClr val="accent1"/>
                </a:solidFill>
                <a:effectLst/>
                <a:uLnTx/>
                <a:uFillTx/>
                <a:latin typeface="+mj-lt"/>
                <a:ea typeface="+mn-ea"/>
                <a:cs typeface="Arial" charset="0"/>
              </a:rPr>
              <a:t>© </a:t>
            </a:r>
            <a:r>
              <a:rPr kumimoji="0" lang="en-US" sz="1000" b="0" i="0" u="none" strike="noStrike" kern="1200" cap="none" spc="0" normalizeH="0" baseline="0" noProof="0" dirty="0" err="1">
                <a:ln>
                  <a:noFill/>
                </a:ln>
                <a:solidFill>
                  <a:schemeClr val="accent1"/>
                </a:solidFill>
                <a:effectLst/>
                <a:uLnTx/>
                <a:uFillTx/>
                <a:latin typeface="+mj-lt"/>
                <a:ea typeface="+mn-ea"/>
                <a:cs typeface="Arial" charset="0"/>
              </a:rPr>
              <a:t>Equinor</a:t>
            </a:r>
            <a:r>
              <a:rPr kumimoji="0" lang="en-US" sz="1000" b="0" i="0" u="none" strike="noStrike" kern="1200" cap="none" spc="0" normalizeH="0" baseline="0" noProof="0" dirty="0">
                <a:ln>
                  <a:noFill/>
                </a:ln>
                <a:solidFill>
                  <a:schemeClr val="accent1"/>
                </a:solidFill>
                <a:effectLst/>
                <a:uLnTx/>
                <a:uFillTx/>
                <a:latin typeface="+mj-lt"/>
                <a:ea typeface="+mn-ea"/>
                <a:cs typeface="Arial" charset="0"/>
              </a:rPr>
              <a:t> ASA</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00" b="0" i="0" u="none" strike="noStrike" kern="1200" cap="none" spc="0" normalizeH="0" baseline="0" noProof="0" dirty="0">
                <a:ln>
                  <a:noFill/>
                </a:ln>
                <a:solidFill>
                  <a:srgbClr val="333333"/>
                </a:solidFill>
                <a:effectLst/>
                <a:uLnTx/>
                <a:uFillTx/>
                <a:latin typeface="+mn-lt"/>
                <a:ea typeface="Verdana" panose="020B0604030504040204" pitchFamily="34" charset="0"/>
                <a:cs typeface="Verdana" panose="020B0604030504040204" pitchFamily="34" charset="0"/>
              </a:rPr>
              <a:t>This presentation, including the contents and arrangement of the contents of each individual page or the collection of the pages, is owned by </a:t>
            </a:r>
            <a:r>
              <a:rPr kumimoji="0" lang="en-US" sz="700" b="0" i="0" u="none" strike="noStrike" kern="1200" cap="none" spc="0" normalizeH="0" baseline="0" noProof="0" dirty="0" err="1">
                <a:ln>
                  <a:noFill/>
                </a:ln>
                <a:solidFill>
                  <a:srgbClr val="333333"/>
                </a:solidFill>
                <a:effectLst/>
                <a:uLnTx/>
                <a:uFillTx/>
                <a:latin typeface="+mn-lt"/>
                <a:ea typeface="Verdana" panose="020B0604030504040204" pitchFamily="34" charset="0"/>
                <a:cs typeface="Verdana" panose="020B0604030504040204" pitchFamily="34" charset="0"/>
              </a:rPr>
              <a:t>Equinor</a:t>
            </a:r>
            <a:r>
              <a:rPr kumimoji="0" lang="en-US" sz="700" b="0" i="0" u="none" strike="noStrike" kern="1200" cap="none" spc="0" normalizeH="0" baseline="0" noProof="0" dirty="0">
                <a:ln>
                  <a:noFill/>
                </a:ln>
                <a:solidFill>
                  <a:srgbClr val="333333"/>
                </a:solidFill>
                <a:effectLst/>
                <a:uLnTx/>
                <a:uFillTx/>
                <a:latin typeface="+mn-lt"/>
                <a:ea typeface="Verdana" panose="020B0604030504040204" pitchFamily="34" charset="0"/>
                <a:cs typeface="Verdana" panose="020B0604030504040204" pitchFamily="34" charset="0"/>
              </a:rPr>
              <a:t>. Copyright to all material including, but not limited to, written material, photographs, drawings, images, tables and data remains the property of </a:t>
            </a:r>
            <a:r>
              <a:rPr kumimoji="0" lang="en-US" sz="700" b="0" i="0" u="none" strike="noStrike" kern="1200" cap="none" spc="0" normalizeH="0" baseline="0" noProof="0" dirty="0" err="1">
                <a:ln>
                  <a:noFill/>
                </a:ln>
                <a:solidFill>
                  <a:srgbClr val="333333"/>
                </a:solidFill>
                <a:effectLst/>
                <a:uLnTx/>
                <a:uFillTx/>
                <a:latin typeface="+mn-lt"/>
                <a:ea typeface="Verdana" panose="020B0604030504040204" pitchFamily="34" charset="0"/>
                <a:cs typeface="Verdana" panose="020B0604030504040204" pitchFamily="34" charset="0"/>
              </a:rPr>
              <a:t>Equinor</a:t>
            </a:r>
            <a:r>
              <a:rPr kumimoji="0" lang="en-US" sz="700" b="0" i="0" u="none" strike="noStrike" kern="1200" cap="none" spc="0" normalizeH="0" baseline="0" noProof="0" dirty="0">
                <a:ln>
                  <a:noFill/>
                </a:ln>
                <a:solidFill>
                  <a:srgbClr val="333333"/>
                </a:solidFill>
                <a:effectLst/>
                <a:uLnTx/>
                <a:uFillTx/>
                <a:latin typeface="+mn-lt"/>
                <a:ea typeface="Verdana" panose="020B0604030504040204" pitchFamily="34" charset="0"/>
                <a:cs typeface="Verdana" panose="020B0604030504040204" pitchFamily="34" charset="0"/>
              </a:rPr>
              <a:t>. All rights reserved. Any other use, reproduction, translation, adaption, arrangement, alteration, distribution or storage of this presentation, in whole or in part, without the prior written permission of </a:t>
            </a:r>
            <a:r>
              <a:rPr kumimoji="0" lang="en-US" sz="700" b="0" i="0" u="none" strike="noStrike" kern="1200" cap="none" spc="0" normalizeH="0" baseline="0" noProof="0" dirty="0" err="1">
                <a:ln>
                  <a:noFill/>
                </a:ln>
                <a:solidFill>
                  <a:srgbClr val="333333"/>
                </a:solidFill>
                <a:effectLst/>
                <a:uLnTx/>
                <a:uFillTx/>
                <a:latin typeface="+mn-lt"/>
                <a:ea typeface="Verdana" panose="020B0604030504040204" pitchFamily="34" charset="0"/>
                <a:cs typeface="Verdana" panose="020B0604030504040204" pitchFamily="34" charset="0"/>
              </a:rPr>
              <a:t>Equinor</a:t>
            </a:r>
            <a:r>
              <a:rPr kumimoji="0" lang="en-US" sz="700" b="0" i="0" u="none" strike="noStrike" kern="1200" cap="none" spc="0" normalizeH="0" baseline="0" noProof="0" dirty="0">
                <a:ln>
                  <a:noFill/>
                </a:ln>
                <a:solidFill>
                  <a:srgbClr val="333333"/>
                </a:solidFill>
                <a:effectLst/>
                <a:uLnTx/>
                <a:uFillTx/>
                <a:latin typeface="+mn-lt"/>
                <a:ea typeface="Verdana" panose="020B0604030504040204" pitchFamily="34" charset="0"/>
                <a:cs typeface="Verdana" panose="020B0604030504040204" pitchFamily="34" charset="0"/>
              </a:rPr>
              <a:t> is prohibited. The information contained in this presentation may not be accurate, up to date or applicable to the circumstances of any particular case, despite our efforts. </a:t>
            </a:r>
            <a:r>
              <a:rPr kumimoji="0" lang="en-US" sz="700" b="0" i="0" u="none" strike="noStrike" kern="1200" cap="none" spc="0" normalizeH="0" baseline="0" noProof="0" dirty="0" err="1">
                <a:ln>
                  <a:noFill/>
                </a:ln>
                <a:solidFill>
                  <a:srgbClr val="333333"/>
                </a:solidFill>
                <a:effectLst/>
                <a:uLnTx/>
                <a:uFillTx/>
                <a:latin typeface="+mn-lt"/>
                <a:ea typeface="Verdana" panose="020B0604030504040204" pitchFamily="34" charset="0"/>
                <a:cs typeface="Verdana" panose="020B0604030504040204" pitchFamily="34" charset="0"/>
              </a:rPr>
              <a:t>Equinor</a:t>
            </a:r>
            <a:r>
              <a:rPr kumimoji="0" lang="en-US" sz="700" b="0" i="0" u="none" strike="noStrike" kern="1200" cap="none" spc="0" normalizeH="0" baseline="0" noProof="0" dirty="0">
                <a:ln>
                  <a:noFill/>
                </a:ln>
                <a:solidFill>
                  <a:srgbClr val="333333"/>
                </a:solidFill>
                <a:effectLst/>
                <a:uLnTx/>
                <a:uFillTx/>
                <a:latin typeface="+mn-lt"/>
                <a:ea typeface="Verdana" panose="020B0604030504040204" pitchFamily="34" charset="0"/>
                <a:cs typeface="Verdana" panose="020B0604030504040204" pitchFamily="34" charset="0"/>
              </a:rPr>
              <a:t> cannot accept any liability for any inaccuracies or omissions</a:t>
            </a:r>
            <a:r>
              <a:rPr kumimoji="0" lang="en-US" sz="700" b="0" i="0" u="none" strike="noStrike" kern="1200" cap="none" spc="0" normalizeH="0" baseline="0" noProof="0" dirty="0">
                <a:ln>
                  <a:noFill/>
                </a:ln>
                <a:solidFill>
                  <a:srgbClr val="333333"/>
                </a:solidFill>
                <a:effectLst/>
                <a:uLnTx/>
                <a:uFillTx/>
                <a:latin typeface="Equinor" panose="020B0503050302040203" pitchFamily="34" charset="0"/>
                <a:ea typeface="Verdana" panose="020B0604030504040204" pitchFamily="34" charset="0"/>
                <a:cs typeface="Verdana" panose="020B0604030504040204" pitchFamily="34" charset="0"/>
              </a:rPr>
              <a:t>.</a:t>
            </a:r>
            <a:endParaRPr kumimoji="0" lang="en-US" sz="600" b="0" i="0" u="none" strike="noStrike" kern="1200" cap="none" spc="0" normalizeH="0" baseline="0" noProof="0" dirty="0">
              <a:ln>
                <a:noFill/>
              </a:ln>
              <a:solidFill>
                <a:srgbClr val="333333"/>
              </a:solidFill>
              <a:effectLst/>
              <a:uLnTx/>
              <a:uFillTx/>
              <a:latin typeface="Equinor" panose="020B0503050302040203" pitchFamily="34" charset="0"/>
              <a:ea typeface="+mn-ea"/>
              <a:cs typeface="Arial" charset="0"/>
            </a:endParaRPr>
          </a:p>
        </p:txBody>
      </p:sp>
      <p:sp>
        <p:nvSpPr>
          <p:cNvPr id="10" name="Text Placeholder 9">
            <a:extLst>
              <a:ext uri="{FF2B5EF4-FFF2-40B4-BE49-F238E27FC236}">
                <a16:creationId xmlns:a16="http://schemas.microsoft.com/office/drawing/2014/main" xmlns="" id="{67004934-2634-455F-9B65-D723350B506E}"/>
              </a:ext>
            </a:extLst>
          </p:cNvPr>
          <p:cNvSpPr>
            <a:spLocks noGrp="1"/>
          </p:cNvSpPr>
          <p:nvPr>
            <p:ph type="body" sz="quarter" idx="11" hasCustomPrompt="1"/>
          </p:nvPr>
        </p:nvSpPr>
        <p:spPr>
          <a:xfrm>
            <a:off x="695325" y="5084763"/>
            <a:ext cx="10801350" cy="409785"/>
          </a:xfrm>
        </p:spPr>
        <p:txBody>
          <a:bodyPr lIns="0" rIns="0">
            <a:noAutofit/>
          </a:bodyPr>
          <a:lstStyle>
            <a:lvl1pPr marL="0" indent="0">
              <a:spcBef>
                <a:spcPts val="0"/>
              </a:spcBef>
              <a:spcAft>
                <a:spcPts val="0"/>
              </a:spcAft>
              <a:buNone/>
              <a:defRPr sz="1400">
                <a:solidFill>
                  <a:schemeClr val="tx1"/>
                </a:solidFill>
              </a:defRPr>
            </a:lvl1pPr>
            <a:lvl2pPr marL="505800" indent="0">
              <a:buNone/>
              <a:defRPr sz="1400"/>
            </a:lvl2pPr>
            <a:lvl3pPr marL="963000" indent="0">
              <a:buNone/>
              <a:defRPr sz="1400"/>
            </a:lvl3pPr>
            <a:lvl4pPr marL="1420200" indent="0">
              <a:buNone/>
              <a:defRPr sz="1400"/>
            </a:lvl4pPr>
            <a:lvl5pPr marL="1877400" indent="0">
              <a:buNone/>
              <a:defRPr sz="1400"/>
            </a:lvl5pPr>
          </a:lstStyle>
          <a:p>
            <a:pPr lvl="0"/>
            <a:r>
              <a:rPr lang="en-US" dirty="0"/>
              <a:t>Click to add presenter name and position</a:t>
            </a:r>
          </a:p>
        </p:txBody>
      </p:sp>
      <p:sp>
        <p:nvSpPr>
          <p:cNvPr id="11" name="Title 10">
            <a:extLst>
              <a:ext uri="{FF2B5EF4-FFF2-40B4-BE49-F238E27FC236}">
                <a16:creationId xmlns:a16="http://schemas.microsoft.com/office/drawing/2014/main" xmlns="" id="{04DE76AC-6DBB-4E2B-8B97-854F338047D5}"/>
              </a:ext>
            </a:extLst>
          </p:cNvPr>
          <p:cNvSpPr>
            <a:spLocks noGrp="1"/>
          </p:cNvSpPr>
          <p:nvPr>
            <p:ph type="title" hasCustomPrompt="1"/>
          </p:nvPr>
        </p:nvSpPr>
        <p:spPr>
          <a:xfrm>
            <a:off x="695326" y="4400550"/>
            <a:ext cx="10801349" cy="609337"/>
          </a:xfrm>
        </p:spPr>
        <p:txBody>
          <a:bodyPr lIns="0" tIns="0" rIns="0" bIns="0" anchor="b"/>
          <a:lstStyle>
            <a:lvl1pPr>
              <a:defRPr sz="2000">
                <a:solidFill>
                  <a:schemeClr val="accent1"/>
                </a:solidFill>
                <a:latin typeface="+mj-lt"/>
              </a:defRPr>
            </a:lvl1pPr>
          </a:lstStyle>
          <a:p>
            <a:r>
              <a:rPr lang="en-US" dirty="0"/>
              <a:t>Click to add presentation title</a:t>
            </a:r>
            <a:endParaRPr lang="en-GB" dirty="0"/>
          </a:p>
        </p:txBody>
      </p:sp>
      <p:grpSp>
        <p:nvGrpSpPr>
          <p:cNvPr id="33" name="Group 32">
            <a:extLst>
              <a:ext uri="{FF2B5EF4-FFF2-40B4-BE49-F238E27FC236}">
                <a16:creationId xmlns:a16="http://schemas.microsoft.com/office/drawing/2014/main" xmlns="" id="{C59792CB-ADFD-4CBC-B015-F5C6D6510C12}"/>
              </a:ext>
            </a:extLst>
          </p:cNvPr>
          <p:cNvGrpSpPr/>
          <p:nvPr userDrawn="1"/>
        </p:nvGrpSpPr>
        <p:grpSpPr>
          <a:xfrm>
            <a:off x="12302028" y="1854300"/>
            <a:ext cx="155539" cy="1166719"/>
            <a:chOff x="12302028" y="1799637"/>
            <a:chExt cx="155539" cy="1166719"/>
          </a:xfrm>
        </p:grpSpPr>
        <p:sp>
          <p:nvSpPr>
            <p:cNvPr id="34" name="Rectangle 156">
              <a:extLst>
                <a:ext uri="{FF2B5EF4-FFF2-40B4-BE49-F238E27FC236}">
                  <a16:creationId xmlns:a16="http://schemas.microsoft.com/office/drawing/2014/main" xmlns="" id="{9363F0CA-2D4F-42DF-938D-4805544798AB}"/>
                </a:ext>
              </a:extLst>
            </p:cNvPr>
            <p:cNvSpPr/>
            <p:nvPr userDrawn="1"/>
          </p:nvSpPr>
          <p:spPr>
            <a:xfrm>
              <a:off x="12302028" y="2408463"/>
              <a:ext cx="155539" cy="152661"/>
            </a:xfrm>
            <a:prstGeom prst="rect">
              <a:avLst/>
            </a:prstGeom>
            <a:solidFill>
              <a:srgbClr val="D5EAF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157">
              <a:extLst>
                <a:ext uri="{FF2B5EF4-FFF2-40B4-BE49-F238E27FC236}">
                  <a16:creationId xmlns:a16="http://schemas.microsoft.com/office/drawing/2014/main" xmlns="" id="{9ABAA701-EACD-40B5-98DE-9C2C8E01DB68}"/>
                </a:ext>
              </a:extLst>
            </p:cNvPr>
            <p:cNvSpPr/>
            <p:nvPr userDrawn="1"/>
          </p:nvSpPr>
          <p:spPr>
            <a:xfrm>
              <a:off x="12302028" y="2611078"/>
              <a:ext cx="155539" cy="152661"/>
            </a:xfrm>
            <a:prstGeom prst="rect">
              <a:avLst/>
            </a:prstGeom>
            <a:solidFill>
              <a:srgbClr val="E6FA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158">
              <a:extLst>
                <a:ext uri="{FF2B5EF4-FFF2-40B4-BE49-F238E27FC236}">
                  <a16:creationId xmlns:a16="http://schemas.microsoft.com/office/drawing/2014/main" xmlns="" id="{F01B0B42-9CEA-4C9C-999B-C54107D2A1FD}"/>
                </a:ext>
              </a:extLst>
            </p:cNvPr>
            <p:cNvSpPr/>
            <p:nvPr userDrawn="1"/>
          </p:nvSpPr>
          <p:spPr>
            <a:xfrm>
              <a:off x="12302028" y="2813695"/>
              <a:ext cx="155539" cy="152661"/>
            </a:xfrm>
            <a:prstGeom prst="rect">
              <a:avLst/>
            </a:prstGeom>
            <a:solidFill>
              <a:srgbClr val="FFE7D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Rectangle 173">
              <a:extLst>
                <a:ext uri="{FF2B5EF4-FFF2-40B4-BE49-F238E27FC236}">
                  <a16:creationId xmlns:a16="http://schemas.microsoft.com/office/drawing/2014/main" xmlns="" id="{45FDCBAC-4D81-4119-8680-3B52DB16E9E2}"/>
                </a:ext>
              </a:extLst>
            </p:cNvPr>
            <p:cNvSpPr/>
            <p:nvPr userDrawn="1"/>
          </p:nvSpPr>
          <p:spPr>
            <a:xfrm>
              <a:off x="12302028" y="2205521"/>
              <a:ext cx="155539" cy="152988"/>
            </a:xfrm>
            <a:prstGeom prst="rect">
              <a:avLst/>
            </a:prstGeom>
            <a:solidFill>
              <a:srgbClr val="00707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Rectangle 183">
              <a:extLst>
                <a:ext uri="{FF2B5EF4-FFF2-40B4-BE49-F238E27FC236}">
                  <a16:creationId xmlns:a16="http://schemas.microsoft.com/office/drawing/2014/main" xmlns="" id="{D6CAD649-0A29-4029-97C2-3A296FE44F52}"/>
                </a:ext>
              </a:extLst>
            </p:cNvPr>
            <p:cNvSpPr/>
            <p:nvPr userDrawn="1"/>
          </p:nvSpPr>
          <p:spPr>
            <a:xfrm>
              <a:off x="12302028" y="1799637"/>
              <a:ext cx="155539" cy="152988"/>
            </a:xfrm>
            <a:prstGeom prst="rect">
              <a:avLst/>
            </a:prstGeom>
            <a:solidFill>
              <a:srgbClr val="24374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Rectangle 200">
              <a:extLst>
                <a:ext uri="{FF2B5EF4-FFF2-40B4-BE49-F238E27FC236}">
                  <a16:creationId xmlns:a16="http://schemas.microsoft.com/office/drawing/2014/main" xmlns="" id="{2FBC4ECA-BFFD-4688-96BA-C9D3145EFD6B}"/>
                </a:ext>
              </a:extLst>
            </p:cNvPr>
            <p:cNvSpPr/>
            <p:nvPr userDrawn="1"/>
          </p:nvSpPr>
          <p:spPr>
            <a:xfrm>
              <a:off x="12302028" y="2002579"/>
              <a:ext cx="155539" cy="152988"/>
            </a:xfrm>
            <a:prstGeom prst="rect">
              <a:avLst/>
            </a:prstGeom>
            <a:solidFill>
              <a:srgbClr val="7D002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68" name="Group 67">
            <a:extLst>
              <a:ext uri="{FF2B5EF4-FFF2-40B4-BE49-F238E27FC236}">
                <a16:creationId xmlns:a16="http://schemas.microsoft.com/office/drawing/2014/main" xmlns="" id="{838298F1-006B-4C2E-A808-3066A85345FF}"/>
              </a:ext>
            </a:extLst>
          </p:cNvPr>
          <p:cNvGrpSpPr/>
          <p:nvPr userDrawn="1"/>
        </p:nvGrpSpPr>
        <p:grpSpPr>
          <a:xfrm>
            <a:off x="12302028" y="0"/>
            <a:ext cx="155539" cy="1509130"/>
            <a:chOff x="12302028" y="154594"/>
            <a:chExt cx="155539" cy="1509130"/>
          </a:xfrm>
        </p:grpSpPr>
        <p:sp>
          <p:nvSpPr>
            <p:cNvPr id="69" name="Rectangle 188">
              <a:extLst>
                <a:ext uri="{FF2B5EF4-FFF2-40B4-BE49-F238E27FC236}">
                  <a16:creationId xmlns:a16="http://schemas.microsoft.com/office/drawing/2014/main" xmlns="" id="{91F0179F-8A4F-4450-A51A-F05F85B9CBF0}"/>
                </a:ext>
              </a:extLst>
            </p:cNvPr>
            <p:cNvSpPr/>
            <p:nvPr userDrawn="1"/>
          </p:nvSpPr>
          <p:spPr>
            <a:xfrm>
              <a:off x="12302028" y="614376"/>
              <a:ext cx="155539" cy="152988"/>
            </a:xfrm>
            <a:prstGeom prst="rect">
              <a:avLst/>
            </a:prstGeom>
            <a:solidFill>
              <a:srgbClr val="FF124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Rectangle 189">
              <a:extLst>
                <a:ext uri="{FF2B5EF4-FFF2-40B4-BE49-F238E27FC236}">
                  <a16:creationId xmlns:a16="http://schemas.microsoft.com/office/drawing/2014/main" xmlns="" id="{E0EE7570-FD71-4EDF-A88A-BC006AF11155}"/>
                </a:ext>
              </a:extLst>
            </p:cNvPr>
            <p:cNvSpPr/>
            <p:nvPr userDrawn="1"/>
          </p:nvSpPr>
          <p:spPr>
            <a:xfrm>
              <a:off x="12302028" y="793012"/>
              <a:ext cx="155539" cy="152988"/>
            </a:xfrm>
            <a:prstGeom prst="rect">
              <a:avLst/>
            </a:prstGeom>
            <a:solidFill>
              <a:srgbClr val="FF597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Rectangle 190">
              <a:extLst>
                <a:ext uri="{FF2B5EF4-FFF2-40B4-BE49-F238E27FC236}">
                  <a16:creationId xmlns:a16="http://schemas.microsoft.com/office/drawing/2014/main" xmlns="" id="{E26A2A66-DD49-44DB-9601-47FDB2564282}"/>
                </a:ext>
              </a:extLst>
            </p:cNvPr>
            <p:cNvSpPr/>
            <p:nvPr userDrawn="1"/>
          </p:nvSpPr>
          <p:spPr>
            <a:xfrm>
              <a:off x="12302028" y="971648"/>
              <a:ext cx="155539" cy="152988"/>
            </a:xfrm>
            <a:prstGeom prst="rect">
              <a:avLst/>
            </a:prstGeom>
            <a:solidFill>
              <a:srgbClr val="FF88A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Rectangle 191">
              <a:extLst>
                <a:ext uri="{FF2B5EF4-FFF2-40B4-BE49-F238E27FC236}">
                  <a16:creationId xmlns:a16="http://schemas.microsoft.com/office/drawing/2014/main" xmlns="" id="{E23C084A-C69C-4D4B-A47D-AFABA419C904}"/>
                </a:ext>
              </a:extLst>
            </p:cNvPr>
            <p:cNvSpPr/>
            <p:nvPr userDrawn="1"/>
          </p:nvSpPr>
          <p:spPr>
            <a:xfrm>
              <a:off x="12302028" y="1150284"/>
              <a:ext cx="155539" cy="152988"/>
            </a:xfrm>
            <a:prstGeom prst="rect">
              <a:avLst/>
            </a:prstGeom>
            <a:solidFill>
              <a:srgbClr val="FFB7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Rectangle 192">
              <a:extLst>
                <a:ext uri="{FF2B5EF4-FFF2-40B4-BE49-F238E27FC236}">
                  <a16:creationId xmlns:a16="http://schemas.microsoft.com/office/drawing/2014/main" xmlns="" id="{B73A1DE7-DC07-499D-B2C6-D37293623203}"/>
                </a:ext>
              </a:extLst>
            </p:cNvPr>
            <p:cNvSpPr/>
            <p:nvPr userDrawn="1"/>
          </p:nvSpPr>
          <p:spPr>
            <a:xfrm>
              <a:off x="12302028" y="1328920"/>
              <a:ext cx="155539" cy="152988"/>
            </a:xfrm>
            <a:prstGeom prst="rect">
              <a:avLst/>
            </a:prstGeom>
            <a:solidFill>
              <a:srgbClr val="FFD0D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Rectangle 31">
              <a:extLst>
                <a:ext uri="{FF2B5EF4-FFF2-40B4-BE49-F238E27FC236}">
                  <a16:creationId xmlns:a16="http://schemas.microsoft.com/office/drawing/2014/main" xmlns="" id="{E012B677-B5EB-4250-A98C-E053DC3AF743}"/>
                </a:ext>
              </a:extLst>
            </p:cNvPr>
            <p:cNvSpPr/>
            <p:nvPr userDrawn="1"/>
          </p:nvSpPr>
          <p:spPr>
            <a:xfrm>
              <a:off x="12302028" y="381213"/>
              <a:ext cx="155539" cy="152988"/>
            </a:xfrm>
            <a:prstGeom prst="rect">
              <a:avLst/>
            </a:prstGeom>
            <a:solidFill>
              <a:schemeClr val="bg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Rectangle 33">
              <a:extLst>
                <a:ext uri="{FF2B5EF4-FFF2-40B4-BE49-F238E27FC236}">
                  <a16:creationId xmlns:a16="http://schemas.microsoft.com/office/drawing/2014/main" xmlns="" id="{C249D363-59E1-4053-8FF8-0886171A57C6}"/>
                </a:ext>
              </a:extLst>
            </p:cNvPr>
            <p:cNvSpPr/>
            <p:nvPr userDrawn="1"/>
          </p:nvSpPr>
          <p:spPr>
            <a:xfrm>
              <a:off x="12302028" y="154594"/>
              <a:ext cx="155539" cy="152988"/>
            </a:xfrm>
            <a:prstGeom prst="rect">
              <a:avLst/>
            </a:prstGeom>
            <a:solidFill>
              <a:srgbClr val="33333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6" name="Rectangle 192">
              <a:extLst>
                <a:ext uri="{FF2B5EF4-FFF2-40B4-BE49-F238E27FC236}">
                  <a16:creationId xmlns:a16="http://schemas.microsoft.com/office/drawing/2014/main" xmlns="" id="{53C4A98D-2087-4CEC-BA3E-D8449DA6A21F}"/>
                </a:ext>
              </a:extLst>
            </p:cNvPr>
            <p:cNvSpPr/>
            <p:nvPr userDrawn="1"/>
          </p:nvSpPr>
          <p:spPr>
            <a:xfrm>
              <a:off x="12302028" y="1510736"/>
              <a:ext cx="155539" cy="152988"/>
            </a:xfrm>
            <a:prstGeom prst="rect">
              <a:avLst/>
            </a:prstGeom>
            <a:solidFill>
              <a:srgbClr val="FFEC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77" name="Group 76">
            <a:extLst>
              <a:ext uri="{FF2B5EF4-FFF2-40B4-BE49-F238E27FC236}">
                <a16:creationId xmlns:a16="http://schemas.microsoft.com/office/drawing/2014/main" xmlns="" id="{15B49BDA-F19C-4145-BD21-6CEA5D02C856}"/>
              </a:ext>
            </a:extLst>
          </p:cNvPr>
          <p:cNvGrpSpPr/>
          <p:nvPr userDrawn="1"/>
        </p:nvGrpSpPr>
        <p:grpSpPr>
          <a:xfrm>
            <a:off x="12302028" y="3366188"/>
            <a:ext cx="155539" cy="3491812"/>
            <a:chOff x="12302028" y="3266863"/>
            <a:chExt cx="155539" cy="3491812"/>
          </a:xfrm>
        </p:grpSpPr>
        <p:sp>
          <p:nvSpPr>
            <p:cNvPr id="78" name="Rectangle 174">
              <a:extLst>
                <a:ext uri="{FF2B5EF4-FFF2-40B4-BE49-F238E27FC236}">
                  <a16:creationId xmlns:a16="http://schemas.microsoft.com/office/drawing/2014/main" xmlns="" id="{89FFCB44-D1B4-476B-A351-0E82721B10CB}"/>
                </a:ext>
              </a:extLst>
            </p:cNvPr>
            <p:cNvSpPr/>
            <p:nvPr userDrawn="1"/>
          </p:nvSpPr>
          <p:spPr>
            <a:xfrm>
              <a:off x="12302028" y="4249448"/>
              <a:ext cx="155539" cy="152988"/>
            </a:xfrm>
            <a:prstGeom prst="rect">
              <a:avLst/>
            </a:prstGeom>
            <a:solidFill>
              <a:srgbClr val="4C9BA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Rectangle 175">
              <a:extLst>
                <a:ext uri="{FF2B5EF4-FFF2-40B4-BE49-F238E27FC236}">
                  <a16:creationId xmlns:a16="http://schemas.microsoft.com/office/drawing/2014/main" xmlns="" id="{6E165768-DA4E-48A8-8B2D-A8EEEB0E192C}"/>
                </a:ext>
              </a:extLst>
            </p:cNvPr>
            <p:cNvSpPr/>
            <p:nvPr userDrawn="1"/>
          </p:nvSpPr>
          <p:spPr>
            <a:xfrm>
              <a:off x="12302028" y="4445965"/>
              <a:ext cx="155539" cy="152988"/>
            </a:xfrm>
            <a:prstGeom prst="rect">
              <a:avLst/>
            </a:prstGeom>
            <a:solidFill>
              <a:srgbClr val="7FB7B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Rectangle 176">
              <a:extLst>
                <a:ext uri="{FF2B5EF4-FFF2-40B4-BE49-F238E27FC236}">
                  <a16:creationId xmlns:a16="http://schemas.microsoft.com/office/drawing/2014/main" xmlns="" id="{9FFC1A04-EDA8-44BC-8FC3-F447AD759BCC}"/>
                </a:ext>
              </a:extLst>
            </p:cNvPr>
            <p:cNvSpPr/>
            <p:nvPr userDrawn="1"/>
          </p:nvSpPr>
          <p:spPr>
            <a:xfrm>
              <a:off x="12302028" y="4642482"/>
              <a:ext cx="155539" cy="152988"/>
            </a:xfrm>
            <a:prstGeom prst="rect">
              <a:avLst/>
            </a:prstGeom>
            <a:solidFill>
              <a:srgbClr val="B2D4D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Rectangle 189">
              <a:extLst>
                <a:ext uri="{FF2B5EF4-FFF2-40B4-BE49-F238E27FC236}">
                  <a16:creationId xmlns:a16="http://schemas.microsoft.com/office/drawing/2014/main" xmlns="" id="{CAFB48BD-D74F-432E-B7F3-8BB03AF83C98}"/>
                </a:ext>
              </a:extLst>
            </p:cNvPr>
            <p:cNvSpPr/>
            <p:nvPr userDrawn="1"/>
          </p:nvSpPr>
          <p:spPr>
            <a:xfrm>
              <a:off x="12302028" y="3463380"/>
              <a:ext cx="155539" cy="152988"/>
            </a:xfrm>
            <a:prstGeom prst="rect">
              <a:avLst/>
            </a:prstGeom>
            <a:solidFill>
              <a:srgbClr val="65737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Rectangle 190">
              <a:extLst>
                <a:ext uri="{FF2B5EF4-FFF2-40B4-BE49-F238E27FC236}">
                  <a16:creationId xmlns:a16="http://schemas.microsoft.com/office/drawing/2014/main" xmlns="" id="{76BBA105-E99F-4EAE-9114-958870B64472}"/>
                </a:ext>
              </a:extLst>
            </p:cNvPr>
            <p:cNvSpPr/>
            <p:nvPr userDrawn="1"/>
          </p:nvSpPr>
          <p:spPr>
            <a:xfrm>
              <a:off x="12302028" y="3659897"/>
              <a:ext cx="155539" cy="152988"/>
            </a:xfrm>
            <a:prstGeom prst="rect">
              <a:avLst/>
            </a:prstGeom>
            <a:solidFill>
              <a:srgbClr val="919BA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Rectangle 191">
              <a:extLst>
                <a:ext uri="{FF2B5EF4-FFF2-40B4-BE49-F238E27FC236}">
                  <a16:creationId xmlns:a16="http://schemas.microsoft.com/office/drawing/2014/main" xmlns="" id="{C3C3C0E6-EE80-4BC6-A7B3-A73C1E45CD4E}"/>
                </a:ext>
              </a:extLst>
            </p:cNvPr>
            <p:cNvSpPr/>
            <p:nvPr userDrawn="1"/>
          </p:nvSpPr>
          <p:spPr>
            <a:xfrm>
              <a:off x="12302028" y="3856414"/>
              <a:ext cx="155539" cy="152988"/>
            </a:xfrm>
            <a:prstGeom prst="rect">
              <a:avLst/>
            </a:prstGeom>
            <a:solidFill>
              <a:srgbClr val="BDC3C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Rectangle 183">
              <a:extLst>
                <a:ext uri="{FF2B5EF4-FFF2-40B4-BE49-F238E27FC236}">
                  <a16:creationId xmlns:a16="http://schemas.microsoft.com/office/drawing/2014/main" xmlns="" id="{E31AAD80-EEAC-4E86-8F93-F69A19F9D0ED}"/>
                </a:ext>
              </a:extLst>
            </p:cNvPr>
            <p:cNvSpPr/>
            <p:nvPr userDrawn="1"/>
          </p:nvSpPr>
          <p:spPr>
            <a:xfrm>
              <a:off x="12302028" y="3266863"/>
              <a:ext cx="155539" cy="152988"/>
            </a:xfrm>
            <a:prstGeom prst="rect">
              <a:avLst/>
            </a:prstGeom>
            <a:solidFill>
              <a:srgbClr val="24374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 name="Rectangle 173">
              <a:extLst>
                <a:ext uri="{FF2B5EF4-FFF2-40B4-BE49-F238E27FC236}">
                  <a16:creationId xmlns:a16="http://schemas.microsoft.com/office/drawing/2014/main" xmlns="" id="{D1EDEF30-DAAF-444C-8AEF-AC7FA44A190F}"/>
                </a:ext>
              </a:extLst>
            </p:cNvPr>
            <p:cNvSpPr/>
            <p:nvPr userDrawn="1"/>
          </p:nvSpPr>
          <p:spPr>
            <a:xfrm>
              <a:off x="12302028" y="4052931"/>
              <a:ext cx="155539" cy="152988"/>
            </a:xfrm>
            <a:prstGeom prst="rect">
              <a:avLst/>
            </a:prstGeom>
            <a:solidFill>
              <a:srgbClr val="00707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 name="Rectangle 156">
              <a:extLst>
                <a:ext uri="{FF2B5EF4-FFF2-40B4-BE49-F238E27FC236}">
                  <a16:creationId xmlns:a16="http://schemas.microsoft.com/office/drawing/2014/main" xmlns="" id="{D2ACA4B7-C62C-42A1-B650-AE87875FB07D}"/>
                </a:ext>
              </a:extLst>
            </p:cNvPr>
            <p:cNvSpPr/>
            <p:nvPr userDrawn="1"/>
          </p:nvSpPr>
          <p:spPr>
            <a:xfrm>
              <a:off x="12302028" y="5821257"/>
              <a:ext cx="155539" cy="152661"/>
            </a:xfrm>
            <a:prstGeom prst="rect">
              <a:avLst/>
            </a:prstGeom>
            <a:solidFill>
              <a:srgbClr val="EAF4F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7" name="Rectangle 157">
              <a:extLst>
                <a:ext uri="{FF2B5EF4-FFF2-40B4-BE49-F238E27FC236}">
                  <a16:creationId xmlns:a16="http://schemas.microsoft.com/office/drawing/2014/main" xmlns="" id="{1786B5E2-1A2A-45B1-B481-173E9DF5F5FA}"/>
                </a:ext>
              </a:extLst>
            </p:cNvPr>
            <p:cNvSpPr/>
            <p:nvPr userDrawn="1"/>
          </p:nvSpPr>
          <p:spPr>
            <a:xfrm>
              <a:off x="12302028" y="6213637"/>
              <a:ext cx="155539" cy="152661"/>
            </a:xfrm>
            <a:prstGeom prst="rect">
              <a:avLst/>
            </a:prstGeom>
            <a:solidFill>
              <a:srgbClr val="F2FCF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8" name="Rectangle 158">
              <a:extLst>
                <a:ext uri="{FF2B5EF4-FFF2-40B4-BE49-F238E27FC236}">
                  <a16:creationId xmlns:a16="http://schemas.microsoft.com/office/drawing/2014/main" xmlns="" id="{D202890D-C23E-4B57-A118-AB3D42895EBC}"/>
                </a:ext>
              </a:extLst>
            </p:cNvPr>
            <p:cNvSpPr/>
            <p:nvPr userDrawn="1"/>
          </p:nvSpPr>
          <p:spPr>
            <a:xfrm>
              <a:off x="12302028" y="6606014"/>
              <a:ext cx="155539" cy="152661"/>
            </a:xfrm>
            <a:prstGeom prst="rect">
              <a:avLst/>
            </a:prstGeom>
            <a:solidFill>
              <a:srgbClr val="FFF3E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9" name="Rectangle 156">
              <a:extLst>
                <a:ext uri="{FF2B5EF4-FFF2-40B4-BE49-F238E27FC236}">
                  <a16:creationId xmlns:a16="http://schemas.microsoft.com/office/drawing/2014/main" xmlns="" id="{643A3032-98D1-48FE-A761-F1825ACAB925}"/>
                </a:ext>
              </a:extLst>
            </p:cNvPr>
            <p:cNvSpPr/>
            <p:nvPr userDrawn="1"/>
          </p:nvSpPr>
          <p:spPr>
            <a:xfrm>
              <a:off x="12302028" y="5625067"/>
              <a:ext cx="155539" cy="152661"/>
            </a:xfrm>
            <a:prstGeom prst="rect">
              <a:avLst/>
            </a:prstGeom>
            <a:solidFill>
              <a:srgbClr val="D5EAF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0" name="Rectangle 157">
              <a:extLst>
                <a:ext uri="{FF2B5EF4-FFF2-40B4-BE49-F238E27FC236}">
                  <a16:creationId xmlns:a16="http://schemas.microsoft.com/office/drawing/2014/main" xmlns="" id="{0C3B4021-53D2-4EB4-9084-0185DEE727C4}"/>
                </a:ext>
              </a:extLst>
            </p:cNvPr>
            <p:cNvSpPr/>
            <p:nvPr userDrawn="1"/>
          </p:nvSpPr>
          <p:spPr>
            <a:xfrm>
              <a:off x="12302028" y="6017447"/>
              <a:ext cx="155539" cy="152661"/>
            </a:xfrm>
            <a:prstGeom prst="rect">
              <a:avLst/>
            </a:prstGeom>
            <a:solidFill>
              <a:srgbClr val="E6FA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1" name="Rectangle 158">
              <a:extLst>
                <a:ext uri="{FF2B5EF4-FFF2-40B4-BE49-F238E27FC236}">
                  <a16:creationId xmlns:a16="http://schemas.microsoft.com/office/drawing/2014/main" xmlns="" id="{DC7B9725-19DB-4FE9-865B-70F130DDC641}"/>
                </a:ext>
              </a:extLst>
            </p:cNvPr>
            <p:cNvSpPr/>
            <p:nvPr userDrawn="1"/>
          </p:nvSpPr>
          <p:spPr>
            <a:xfrm>
              <a:off x="12302028" y="6409827"/>
              <a:ext cx="155539" cy="152661"/>
            </a:xfrm>
            <a:prstGeom prst="rect">
              <a:avLst/>
            </a:prstGeom>
            <a:solidFill>
              <a:srgbClr val="FFE7D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2" name="Rectangle 174">
              <a:extLst>
                <a:ext uri="{FF2B5EF4-FFF2-40B4-BE49-F238E27FC236}">
                  <a16:creationId xmlns:a16="http://schemas.microsoft.com/office/drawing/2014/main" xmlns="" id="{841F99CD-9BD3-49B0-9346-1664524D92C8}"/>
                </a:ext>
              </a:extLst>
            </p:cNvPr>
            <p:cNvSpPr/>
            <p:nvPr userDrawn="1"/>
          </p:nvSpPr>
          <p:spPr>
            <a:xfrm>
              <a:off x="12302028" y="5035516"/>
              <a:ext cx="155539" cy="152988"/>
            </a:xfrm>
            <a:prstGeom prst="rect">
              <a:avLst/>
            </a:prstGeom>
            <a:solidFill>
              <a:srgbClr val="A44C6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3" name="Rectangle 175">
              <a:extLst>
                <a:ext uri="{FF2B5EF4-FFF2-40B4-BE49-F238E27FC236}">
                  <a16:creationId xmlns:a16="http://schemas.microsoft.com/office/drawing/2014/main" xmlns="" id="{1C929E19-AABE-4C0A-BB7E-E5C822BA7B2A}"/>
                </a:ext>
              </a:extLst>
            </p:cNvPr>
            <p:cNvSpPr/>
            <p:nvPr userDrawn="1"/>
          </p:nvSpPr>
          <p:spPr>
            <a:xfrm>
              <a:off x="12302028" y="5232033"/>
              <a:ext cx="155539" cy="152988"/>
            </a:xfrm>
            <a:prstGeom prst="rect">
              <a:avLst/>
            </a:prstGeom>
            <a:solidFill>
              <a:srgbClr val="BE7F9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4" name="Rectangle 176">
              <a:extLst>
                <a:ext uri="{FF2B5EF4-FFF2-40B4-BE49-F238E27FC236}">
                  <a16:creationId xmlns:a16="http://schemas.microsoft.com/office/drawing/2014/main" xmlns="" id="{734C0DFB-721D-4ACC-A890-619C5B001E57}"/>
                </a:ext>
              </a:extLst>
            </p:cNvPr>
            <p:cNvSpPr/>
            <p:nvPr userDrawn="1"/>
          </p:nvSpPr>
          <p:spPr>
            <a:xfrm>
              <a:off x="12302028" y="5428550"/>
              <a:ext cx="155539" cy="152988"/>
            </a:xfrm>
            <a:prstGeom prst="rect">
              <a:avLst/>
            </a:prstGeom>
            <a:solidFill>
              <a:srgbClr val="D8B2B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5" name="Rectangle 173">
              <a:extLst>
                <a:ext uri="{FF2B5EF4-FFF2-40B4-BE49-F238E27FC236}">
                  <a16:creationId xmlns:a16="http://schemas.microsoft.com/office/drawing/2014/main" xmlns="" id="{FAC03BCE-A06E-42A3-B9C3-6144A371F267}"/>
                </a:ext>
              </a:extLst>
            </p:cNvPr>
            <p:cNvSpPr/>
            <p:nvPr userDrawn="1"/>
          </p:nvSpPr>
          <p:spPr>
            <a:xfrm>
              <a:off x="12302028" y="4838999"/>
              <a:ext cx="155539" cy="152988"/>
            </a:xfrm>
            <a:prstGeom prst="rect">
              <a:avLst/>
            </a:prstGeom>
            <a:solidFill>
              <a:srgbClr val="7D002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96" name="TextBox 95">
            <a:extLst>
              <a:ext uri="{FF2B5EF4-FFF2-40B4-BE49-F238E27FC236}">
                <a16:creationId xmlns:a16="http://schemas.microsoft.com/office/drawing/2014/main" xmlns="" id="{2AA3739F-4846-4120-B275-288109D2932A}"/>
              </a:ext>
            </a:extLst>
          </p:cNvPr>
          <p:cNvSpPr txBox="1"/>
          <p:nvPr userDrawn="1"/>
        </p:nvSpPr>
        <p:spPr>
          <a:xfrm rot="5400000">
            <a:off x="12140889" y="354987"/>
            <a:ext cx="838371" cy="123111"/>
          </a:xfrm>
          <a:prstGeom prst="rect">
            <a:avLst/>
          </a:prstGeom>
          <a:noFill/>
        </p:spPr>
        <p:txBody>
          <a:bodyPr wrap="none" lIns="0" tIns="0" rIns="0" bIns="0" rtlCol="0">
            <a:spAutoFit/>
          </a:bodyPr>
          <a:lstStyle/>
          <a:p>
            <a:r>
              <a:rPr lang="nb-NO" sz="800" dirty="0">
                <a:solidFill>
                  <a:schemeClr val="bg1">
                    <a:lumMod val="65000"/>
                  </a:schemeClr>
                </a:solidFill>
              </a:rPr>
              <a:t>PRIMARY COLORS</a:t>
            </a:r>
            <a:endParaRPr lang="en-US" sz="800" dirty="0">
              <a:solidFill>
                <a:schemeClr val="bg1">
                  <a:lumMod val="65000"/>
                </a:schemeClr>
              </a:solidFill>
            </a:endParaRPr>
          </a:p>
        </p:txBody>
      </p:sp>
      <p:sp>
        <p:nvSpPr>
          <p:cNvPr id="97" name="TextBox 96">
            <a:extLst>
              <a:ext uri="{FF2B5EF4-FFF2-40B4-BE49-F238E27FC236}">
                <a16:creationId xmlns:a16="http://schemas.microsoft.com/office/drawing/2014/main" xmlns="" id="{5B29808E-8254-4C61-AECC-1775DF8C329D}"/>
              </a:ext>
            </a:extLst>
          </p:cNvPr>
          <p:cNvSpPr txBox="1"/>
          <p:nvPr userDrawn="1"/>
        </p:nvSpPr>
        <p:spPr>
          <a:xfrm rot="5400000">
            <a:off x="12060551" y="2325408"/>
            <a:ext cx="1027525" cy="123111"/>
          </a:xfrm>
          <a:prstGeom prst="rect">
            <a:avLst/>
          </a:prstGeom>
          <a:noFill/>
        </p:spPr>
        <p:txBody>
          <a:bodyPr wrap="none" lIns="0" tIns="0" rIns="0" bIns="0" rtlCol="0">
            <a:spAutoFit/>
          </a:bodyPr>
          <a:lstStyle/>
          <a:p>
            <a:r>
              <a:rPr lang="nb-NO" sz="800" dirty="0">
                <a:solidFill>
                  <a:schemeClr val="bg1">
                    <a:lumMod val="65000"/>
                  </a:schemeClr>
                </a:solidFill>
              </a:rPr>
              <a:t>SECONDARY COLORS</a:t>
            </a:r>
            <a:endParaRPr lang="en-US" sz="800" dirty="0">
              <a:solidFill>
                <a:schemeClr val="bg1">
                  <a:lumMod val="65000"/>
                </a:schemeClr>
              </a:solidFill>
            </a:endParaRPr>
          </a:p>
        </p:txBody>
      </p:sp>
      <p:sp>
        <p:nvSpPr>
          <p:cNvPr id="98" name="TextBox 97">
            <a:extLst>
              <a:ext uri="{FF2B5EF4-FFF2-40B4-BE49-F238E27FC236}">
                <a16:creationId xmlns:a16="http://schemas.microsoft.com/office/drawing/2014/main" xmlns="" id="{A5179A29-EC69-4553-BC3E-48C0BE86B7B0}"/>
              </a:ext>
            </a:extLst>
          </p:cNvPr>
          <p:cNvSpPr txBox="1"/>
          <p:nvPr userDrawn="1"/>
        </p:nvSpPr>
        <p:spPr>
          <a:xfrm rot="5400000">
            <a:off x="11714302" y="4164644"/>
            <a:ext cx="1720023" cy="123111"/>
          </a:xfrm>
          <a:prstGeom prst="rect">
            <a:avLst/>
          </a:prstGeom>
          <a:noFill/>
        </p:spPr>
        <p:txBody>
          <a:bodyPr wrap="none" lIns="0" tIns="0" rIns="0" bIns="0" rtlCol="0">
            <a:spAutoFit/>
          </a:bodyPr>
          <a:lstStyle/>
          <a:p>
            <a:r>
              <a:rPr lang="nb-NO" sz="800" dirty="0">
                <a:solidFill>
                  <a:schemeClr val="bg1">
                    <a:lumMod val="65000"/>
                  </a:schemeClr>
                </a:solidFill>
              </a:rPr>
              <a:t>CHARTS AND INFOGRAPHIC COLORS</a:t>
            </a:r>
            <a:endParaRPr lang="en-US" sz="800" dirty="0">
              <a:solidFill>
                <a:schemeClr val="bg1">
                  <a:lumMod val="65000"/>
                </a:schemeClr>
              </a:solidFill>
            </a:endParaRPr>
          </a:p>
        </p:txBody>
      </p:sp>
      <p:pic>
        <p:nvPicPr>
          <p:cNvPr id="44" name="Graphic 43">
            <a:extLst>
              <a:ext uri="{FF2B5EF4-FFF2-40B4-BE49-F238E27FC236}">
                <a16:creationId xmlns:a16="http://schemas.microsoft.com/office/drawing/2014/main" xmlns="" id="{2A67525E-0C30-40D6-B1BD-0C30307F026E}"/>
              </a:ext>
            </a:extLst>
          </p:cNvPr>
          <p:cNvPicPr>
            <a:picLocks noChangeAspect="1"/>
          </p:cNvPicPr>
          <p:nvPr userDrawn="1"/>
        </p:nvPicPr>
        <p:blipFill>
          <a:blip r:embed="rId2" cstate="print">
            <a:extLst>
              <a:ext uri="{96DAC541-7B7A-43D3-8B79-37D633B846F1}">
                <asvg:svgBlip xmlns:asvg="http://schemas.microsoft.com/office/drawing/2016/SVG/main" xmlns="" r:embed="rId3"/>
              </a:ext>
            </a:extLst>
          </a:blip>
          <a:stretch>
            <a:fillRect/>
          </a:stretch>
        </p:blipFill>
        <p:spPr>
          <a:xfrm>
            <a:off x="9753288" y="512597"/>
            <a:ext cx="1741939" cy="1429126"/>
          </a:xfrm>
          <a:prstGeom prst="rect">
            <a:avLst/>
          </a:prstGeom>
        </p:spPr>
      </p:pic>
    </p:spTree>
    <p:extLst>
      <p:ext uri="{BB962C8B-B14F-4D97-AF65-F5344CB8AC3E}">
        <p14:creationId xmlns:p14="http://schemas.microsoft.com/office/powerpoint/2010/main" xmlns="" val="1026621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 Rose">
    <p:bg>
      <p:bgPr>
        <a:solidFill>
          <a:srgbClr val="FFDFE7"/>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7626629-5690-4594-84E2-75C8A861DA9F}"/>
              </a:ext>
            </a:extLst>
          </p:cNvPr>
          <p:cNvSpPr>
            <a:spLocks noGrp="1"/>
          </p:cNvSpPr>
          <p:nvPr>
            <p:ph type="ctrTitle"/>
          </p:nvPr>
        </p:nvSpPr>
        <p:spPr>
          <a:xfrm>
            <a:off x="695325" y="800100"/>
            <a:ext cx="5364164" cy="3520600"/>
          </a:xfrm>
          <a:noFill/>
        </p:spPr>
        <p:txBody>
          <a:bodyPr tIns="0" bIns="0" anchor="b"/>
          <a:lstStyle>
            <a:lvl1pPr algn="l">
              <a:lnSpc>
                <a:spcPct val="100000"/>
              </a:lnSpc>
              <a:defRPr sz="3200">
                <a:solidFill>
                  <a:schemeClr val="accent1"/>
                </a:solidFill>
              </a:defRPr>
            </a:lvl1pPr>
          </a:lstStyle>
          <a:p>
            <a:r>
              <a:rPr lang="en-US"/>
              <a:t>Click to edit Master title style</a:t>
            </a:r>
            <a:endParaRPr lang="en-GB" dirty="0"/>
          </a:p>
        </p:txBody>
      </p:sp>
      <p:sp>
        <p:nvSpPr>
          <p:cNvPr id="33" name="Undertittel 2">
            <a:extLst>
              <a:ext uri="{FF2B5EF4-FFF2-40B4-BE49-F238E27FC236}">
                <a16:creationId xmlns:a16="http://schemas.microsoft.com/office/drawing/2014/main" xmlns="" id="{26E6A6CC-87BC-48B0-B3D2-57BB7E19986B}"/>
              </a:ext>
            </a:extLst>
          </p:cNvPr>
          <p:cNvSpPr>
            <a:spLocks noGrp="1"/>
          </p:cNvSpPr>
          <p:nvPr>
            <p:ph type="subTitle" idx="1"/>
          </p:nvPr>
        </p:nvSpPr>
        <p:spPr>
          <a:xfrm>
            <a:off x="694800" y="4399200"/>
            <a:ext cx="5335200" cy="1296000"/>
          </a:xfrm>
        </p:spPr>
        <p:txBody>
          <a:bodyPr/>
          <a:lstStyle>
            <a:lvl1pPr marL="0" indent="0" algn="l">
              <a:spcBef>
                <a:spcPts val="0"/>
              </a:spcBef>
              <a:spcAft>
                <a:spcPts val="0"/>
              </a:spcAft>
              <a:buNone/>
              <a:defRPr sz="1800" spc="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nb-NO" dirty="0"/>
          </a:p>
        </p:txBody>
      </p:sp>
      <p:grpSp>
        <p:nvGrpSpPr>
          <p:cNvPr id="32" name="Group 31">
            <a:extLst>
              <a:ext uri="{FF2B5EF4-FFF2-40B4-BE49-F238E27FC236}">
                <a16:creationId xmlns:a16="http://schemas.microsoft.com/office/drawing/2014/main" xmlns="" id="{6BFC6E64-38F1-4044-BD91-AA56AA03B277}"/>
              </a:ext>
            </a:extLst>
          </p:cNvPr>
          <p:cNvGrpSpPr/>
          <p:nvPr userDrawn="1"/>
        </p:nvGrpSpPr>
        <p:grpSpPr>
          <a:xfrm>
            <a:off x="12302028" y="1854300"/>
            <a:ext cx="155539" cy="1166719"/>
            <a:chOff x="12302028" y="1799637"/>
            <a:chExt cx="155539" cy="1166719"/>
          </a:xfrm>
        </p:grpSpPr>
        <p:sp>
          <p:nvSpPr>
            <p:cNvPr id="61" name="Rectangle 156">
              <a:extLst>
                <a:ext uri="{FF2B5EF4-FFF2-40B4-BE49-F238E27FC236}">
                  <a16:creationId xmlns:a16="http://schemas.microsoft.com/office/drawing/2014/main" xmlns="" id="{ABAA33E4-E56C-42A7-9E1C-E6F11F1ADA92}"/>
                </a:ext>
              </a:extLst>
            </p:cNvPr>
            <p:cNvSpPr/>
            <p:nvPr userDrawn="1"/>
          </p:nvSpPr>
          <p:spPr>
            <a:xfrm>
              <a:off x="12302028" y="2408463"/>
              <a:ext cx="155539" cy="152661"/>
            </a:xfrm>
            <a:prstGeom prst="rect">
              <a:avLst/>
            </a:prstGeom>
            <a:solidFill>
              <a:srgbClr val="D5EAF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Rectangle 157">
              <a:extLst>
                <a:ext uri="{FF2B5EF4-FFF2-40B4-BE49-F238E27FC236}">
                  <a16:creationId xmlns:a16="http://schemas.microsoft.com/office/drawing/2014/main" xmlns="" id="{9EEA9963-258F-40C6-B86F-5F48883968DF}"/>
                </a:ext>
              </a:extLst>
            </p:cNvPr>
            <p:cNvSpPr/>
            <p:nvPr userDrawn="1"/>
          </p:nvSpPr>
          <p:spPr>
            <a:xfrm>
              <a:off x="12302028" y="2611078"/>
              <a:ext cx="155539" cy="152661"/>
            </a:xfrm>
            <a:prstGeom prst="rect">
              <a:avLst/>
            </a:prstGeom>
            <a:solidFill>
              <a:srgbClr val="E6FA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Rectangle 158">
              <a:extLst>
                <a:ext uri="{FF2B5EF4-FFF2-40B4-BE49-F238E27FC236}">
                  <a16:creationId xmlns:a16="http://schemas.microsoft.com/office/drawing/2014/main" xmlns="" id="{0C4AD951-9BDB-447B-81ED-197771611702}"/>
                </a:ext>
              </a:extLst>
            </p:cNvPr>
            <p:cNvSpPr/>
            <p:nvPr userDrawn="1"/>
          </p:nvSpPr>
          <p:spPr>
            <a:xfrm>
              <a:off x="12302028" y="2813695"/>
              <a:ext cx="155539" cy="152661"/>
            </a:xfrm>
            <a:prstGeom prst="rect">
              <a:avLst/>
            </a:prstGeom>
            <a:solidFill>
              <a:srgbClr val="FFE7D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Rectangle 173">
              <a:extLst>
                <a:ext uri="{FF2B5EF4-FFF2-40B4-BE49-F238E27FC236}">
                  <a16:creationId xmlns:a16="http://schemas.microsoft.com/office/drawing/2014/main" xmlns="" id="{514084A9-A079-4C9C-8AC1-8826D45EFBB1}"/>
                </a:ext>
              </a:extLst>
            </p:cNvPr>
            <p:cNvSpPr/>
            <p:nvPr userDrawn="1"/>
          </p:nvSpPr>
          <p:spPr>
            <a:xfrm>
              <a:off x="12302028" y="2205521"/>
              <a:ext cx="155539" cy="152988"/>
            </a:xfrm>
            <a:prstGeom prst="rect">
              <a:avLst/>
            </a:prstGeom>
            <a:solidFill>
              <a:srgbClr val="00707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Rectangle 183">
              <a:extLst>
                <a:ext uri="{FF2B5EF4-FFF2-40B4-BE49-F238E27FC236}">
                  <a16:creationId xmlns:a16="http://schemas.microsoft.com/office/drawing/2014/main" xmlns="" id="{78CE77FA-9470-4F14-AA66-AACE5ADF8418}"/>
                </a:ext>
              </a:extLst>
            </p:cNvPr>
            <p:cNvSpPr/>
            <p:nvPr userDrawn="1"/>
          </p:nvSpPr>
          <p:spPr>
            <a:xfrm>
              <a:off x="12302028" y="1799637"/>
              <a:ext cx="155539" cy="152988"/>
            </a:xfrm>
            <a:prstGeom prst="rect">
              <a:avLst/>
            </a:prstGeom>
            <a:solidFill>
              <a:srgbClr val="24374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Rectangle 200">
              <a:extLst>
                <a:ext uri="{FF2B5EF4-FFF2-40B4-BE49-F238E27FC236}">
                  <a16:creationId xmlns:a16="http://schemas.microsoft.com/office/drawing/2014/main" xmlns="" id="{181B3A98-3B79-46A9-8E4F-77A0EBEFC94C}"/>
                </a:ext>
              </a:extLst>
            </p:cNvPr>
            <p:cNvSpPr/>
            <p:nvPr userDrawn="1"/>
          </p:nvSpPr>
          <p:spPr>
            <a:xfrm>
              <a:off x="12302028" y="2002579"/>
              <a:ext cx="155539" cy="152988"/>
            </a:xfrm>
            <a:prstGeom prst="rect">
              <a:avLst/>
            </a:prstGeom>
            <a:solidFill>
              <a:srgbClr val="7D002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67" name="Group 66">
            <a:extLst>
              <a:ext uri="{FF2B5EF4-FFF2-40B4-BE49-F238E27FC236}">
                <a16:creationId xmlns:a16="http://schemas.microsoft.com/office/drawing/2014/main" xmlns="" id="{D5EAFF19-0395-48D2-8028-AFE2E56713DF}"/>
              </a:ext>
            </a:extLst>
          </p:cNvPr>
          <p:cNvGrpSpPr/>
          <p:nvPr userDrawn="1"/>
        </p:nvGrpSpPr>
        <p:grpSpPr>
          <a:xfrm>
            <a:off x="12302028" y="0"/>
            <a:ext cx="155539" cy="1509130"/>
            <a:chOff x="12302028" y="154594"/>
            <a:chExt cx="155539" cy="1509130"/>
          </a:xfrm>
        </p:grpSpPr>
        <p:sp>
          <p:nvSpPr>
            <p:cNvPr id="68" name="Rectangle 188">
              <a:extLst>
                <a:ext uri="{FF2B5EF4-FFF2-40B4-BE49-F238E27FC236}">
                  <a16:creationId xmlns:a16="http://schemas.microsoft.com/office/drawing/2014/main" xmlns="" id="{178DE8F4-6B6F-46A5-B5C5-B3BB82E07B61}"/>
                </a:ext>
              </a:extLst>
            </p:cNvPr>
            <p:cNvSpPr/>
            <p:nvPr userDrawn="1"/>
          </p:nvSpPr>
          <p:spPr>
            <a:xfrm>
              <a:off x="12302028" y="614376"/>
              <a:ext cx="155539" cy="152988"/>
            </a:xfrm>
            <a:prstGeom prst="rect">
              <a:avLst/>
            </a:prstGeom>
            <a:solidFill>
              <a:srgbClr val="FF124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Rectangle 189">
              <a:extLst>
                <a:ext uri="{FF2B5EF4-FFF2-40B4-BE49-F238E27FC236}">
                  <a16:creationId xmlns:a16="http://schemas.microsoft.com/office/drawing/2014/main" xmlns="" id="{4D5FF7DB-25BF-49BF-9E65-A8813D573CC5}"/>
                </a:ext>
              </a:extLst>
            </p:cNvPr>
            <p:cNvSpPr/>
            <p:nvPr userDrawn="1"/>
          </p:nvSpPr>
          <p:spPr>
            <a:xfrm>
              <a:off x="12302028" y="793012"/>
              <a:ext cx="155539" cy="152988"/>
            </a:xfrm>
            <a:prstGeom prst="rect">
              <a:avLst/>
            </a:prstGeom>
            <a:solidFill>
              <a:srgbClr val="FF597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Rectangle 190">
              <a:extLst>
                <a:ext uri="{FF2B5EF4-FFF2-40B4-BE49-F238E27FC236}">
                  <a16:creationId xmlns:a16="http://schemas.microsoft.com/office/drawing/2014/main" xmlns="" id="{B4089DF2-10C7-4CA0-85A5-F70946E535CF}"/>
                </a:ext>
              </a:extLst>
            </p:cNvPr>
            <p:cNvSpPr/>
            <p:nvPr userDrawn="1"/>
          </p:nvSpPr>
          <p:spPr>
            <a:xfrm>
              <a:off x="12302028" y="971648"/>
              <a:ext cx="155539" cy="152988"/>
            </a:xfrm>
            <a:prstGeom prst="rect">
              <a:avLst/>
            </a:prstGeom>
            <a:solidFill>
              <a:srgbClr val="FF88A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Rectangle 191">
              <a:extLst>
                <a:ext uri="{FF2B5EF4-FFF2-40B4-BE49-F238E27FC236}">
                  <a16:creationId xmlns:a16="http://schemas.microsoft.com/office/drawing/2014/main" xmlns="" id="{1F333FB1-889F-4826-88FA-9E17AC7F363E}"/>
                </a:ext>
              </a:extLst>
            </p:cNvPr>
            <p:cNvSpPr/>
            <p:nvPr userDrawn="1"/>
          </p:nvSpPr>
          <p:spPr>
            <a:xfrm>
              <a:off x="12302028" y="1150284"/>
              <a:ext cx="155539" cy="152988"/>
            </a:xfrm>
            <a:prstGeom prst="rect">
              <a:avLst/>
            </a:prstGeom>
            <a:solidFill>
              <a:srgbClr val="FFB7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Rectangle 192">
              <a:extLst>
                <a:ext uri="{FF2B5EF4-FFF2-40B4-BE49-F238E27FC236}">
                  <a16:creationId xmlns:a16="http://schemas.microsoft.com/office/drawing/2014/main" xmlns="" id="{CF6721E9-7E32-4E35-AE97-B7DCE7A1AAD9}"/>
                </a:ext>
              </a:extLst>
            </p:cNvPr>
            <p:cNvSpPr/>
            <p:nvPr userDrawn="1"/>
          </p:nvSpPr>
          <p:spPr>
            <a:xfrm>
              <a:off x="12302028" y="1328920"/>
              <a:ext cx="155539" cy="152988"/>
            </a:xfrm>
            <a:prstGeom prst="rect">
              <a:avLst/>
            </a:prstGeom>
            <a:solidFill>
              <a:srgbClr val="FFD0D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Rectangle 31">
              <a:extLst>
                <a:ext uri="{FF2B5EF4-FFF2-40B4-BE49-F238E27FC236}">
                  <a16:creationId xmlns:a16="http://schemas.microsoft.com/office/drawing/2014/main" xmlns="" id="{4370C8E6-A2FE-4828-A4C1-DE16E6C807C7}"/>
                </a:ext>
              </a:extLst>
            </p:cNvPr>
            <p:cNvSpPr/>
            <p:nvPr userDrawn="1"/>
          </p:nvSpPr>
          <p:spPr>
            <a:xfrm>
              <a:off x="12302028" y="381213"/>
              <a:ext cx="155539" cy="152988"/>
            </a:xfrm>
            <a:prstGeom prst="rect">
              <a:avLst/>
            </a:prstGeom>
            <a:solidFill>
              <a:schemeClr val="bg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Rectangle 33">
              <a:extLst>
                <a:ext uri="{FF2B5EF4-FFF2-40B4-BE49-F238E27FC236}">
                  <a16:creationId xmlns:a16="http://schemas.microsoft.com/office/drawing/2014/main" xmlns="" id="{FAF8F104-4817-4DFD-B716-2459FD378043}"/>
                </a:ext>
              </a:extLst>
            </p:cNvPr>
            <p:cNvSpPr/>
            <p:nvPr userDrawn="1"/>
          </p:nvSpPr>
          <p:spPr>
            <a:xfrm>
              <a:off x="12302028" y="154594"/>
              <a:ext cx="155539" cy="152988"/>
            </a:xfrm>
            <a:prstGeom prst="rect">
              <a:avLst/>
            </a:prstGeom>
            <a:solidFill>
              <a:srgbClr val="33333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5" name="Rectangle 192">
              <a:extLst>
                <a:ext uri="{FF2B5EF4-FFF2-40B4-BE49-F238E27FC236}">
                  <a16:creationId xmlns:a16="http://schemas.microsoft.com/office/drawing/2014/main" xmlns="" id="{8BBFEEF5-8026-4CB1-A3D9-E0B3B266CDD8}"/>
                </a:ext>
              </a:extLst>
            </p:cNvPr>
            <p:cNvSpPr/>
            <p:nvPr userDrawn="1"/>
          </p:nvSpPr>
          <p:spPr>
            <a:xfrm>
              <a:off x="12302028" y="1510736"/>
              <a:ext cx="155539" cy="152988"/>
            </a:xfrm>
            <a:prstGeom prst="rect">
              <a:avLst/>
            </a:prstGeom>
            <a:solidFill>
              <a:srgbClr val="FFEC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76" name="Group 75">
            <a:extLst>
              <a:ext uri="{FF2B5EF4-FFF2-40B4-BE49-F238E27FC236}">
                <a16:creationId xmlns:a16="http://schemas.microsoft.com/office/drawing/2014/main" xmlns="" id="{424E0511-E115-4B2C-8720-186AF7EF35A2}"/>
              </a:ext>
            </a:extLst>
          </p:cNvPr>
          <p:cNvGrpSpPr/>
          <p:nvPr userDrawn="1"/>
        </p:nvGrpSpPr>
        <p:grpSpPr>
          <a:xfrm>
            <a:off x="12302028" y="3366188"/>
            <a:ext cx="155539" cy="3491812"/>
            <a:chOff x="12302028" y="3266863"/>
            <a:chExt cx="155539" cy="3491812"/>
          </a:xfrm>
        </p:grpSpPr>
        <p:sp>
          <p:nvSpPr>
            <p:cNvPr id="77" name="Rectangle 174">
              <a:extLst>
                <a:ext uri="{FF2B5EF4-FFF2-40B4-BE49-F238E27FC236}">
                  <a16:creationId xmlns:a16="http://schemas.microsoft.com/office/drawing/2014/main" xmlns="" id="{6043C622-94E2-42DB-81D2-B06D2FA69CE1}"/>
                </a:ext>
              </a:extLst>
            </p:cNvPr>
            <p:cNvSpPr/>
            <p:nvPr userDrawn="1"/>
          </p:nvSpPr>
          <p:spPr>
            <a:xfrm>
              <a:off x="12302028" y="4249448"/>
              <a:ext cx="155539" cy="152988"/>
            </a:xfrm>
            <a:prstGeom prst="rect">
              <a:avLst/>
            </a:prstGeom>
            <a:solidFill>
              <a:srgbClr val="4C9BA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Rectangle 175">
              <a:extLst>
                <a:ext uri="{FF2B5EF4-FFF2-40B4-BE49-F238E27FC236}">
                  <a16:creationId xmlns:a16="http://schemas.microsoft.com/office/drawing/2014/main" xmlns="" id="{A6C0E9BE-5C3E-485B-991A-2056358C9B5B}"/>
                </a:ext>
              </a:extLst>
            </p:cNvPr>
            <p:cNvSpPr/>
            <p:nvPr userDrawn="1"/>
          </p:nvSpPr>
          <p:spPr>
            <a:xfrm>
              <a:off x="12302028" y="4445965"/>
              <a:ext cx="155539" cy="152988"/>
            </a:xfrm>
            <a:prstGeom prst="rect">
              <a:avLst/>
            </a:prstGeom>
            <a:solidFill>
              <a:srgbClr val="7FB7B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Rectangle 176">
              <a:extLst>
                <a:ext uri="{FF2B5EF4-FFF2-40B4-BE49-F238E27FC236}">
                  <a16:creationId xmlns:a16="http://schemas.microsoft.com/office/drawing/2014/main" xmlns="" id="{EBCA76D6-BF3B-4E01-A418-55B26E93118E}"/>
                </a:ext>
              </a:extLst>
            </p:cNvPr>
            <p:cNvSpPr/>
            <p:nvPr userDrawn="1"/>
          </p:nvSpPr>
          <p:spPr>
            <a:xfrm>
              <a:off x="12302028" y="4642482"/>
              <a:ext cx="155539" cy="152988"/>
            </a:xfrm>
            <a:prstGeom prst="rect">
              <a:avLst/>
            </a:prstGeom>
            <a:solidFill>
              <a:srgbClr val="B2D4D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Rectangle 189">
              <a:extLst>
                <a:ext uri="{FF2B5EF4-FFF2-40B4-BE49-F238E27FC236}">
                  <a16:creationId xmlns:a16="http://schemas.microsoft.com/office/drawing/2014/main" xmlns="" id="{8D2B3D80-36B0-479E-B9F1-07F82699CDAA}"/>
                </a:ext>
              </a:extLst>
            </p:cNvPr>
            <p:cNvSpPr/>
            <p:nvPr userDrawn="1"/>
          </p:nvSpPr>
          <p:spPr>
            <a:xfrm>
              <a:off x="12302028" y="3463380"/>
              <a:ext cx="155539" cy="152988"/>
            </a:xfrm>
            <a:prstGeom prst="rect">
              <a:avLst/>
            </a:prstGeom>
            <a:solidFill>
              <a:srgbClr val="65737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Rectangle 190">
              <a:extLst>
                <a:ext uri="{FF2B5EF4-FFF2-40B4-BE49-F238E27FC236}">
                  <a16:creationId xmlns:a16="http://schemas.microsoft.com/office/drawing/2014/main" xmlns="" id="{E119B345-D73D-4F19-B111-FF25324436DD}"/>
                </a:ext>
              </a:extLst>
            </p:cNvPr>
            <p:cNvSpPr/>
            <p:nvPr userDrawn="1"/>
          </p:nvSpPr>
          <p:spPr>
            <a:xfrm>
              <a:off x="12302028" y="3659897"/>
              <a:ext cx="155539" cy="152988"/>
            </a:xfrm>
            <a:prstGeom prst="rect">
              <a:avLst/>
            </a:prstGeom>
            <a:solidFill>
              <a:srgbClr val="919BA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Rectangle 191">
              <a:extLst>
                <a:ext uri="{FF2B5EF4-FFF2-40B4-BE49-F238E27FC236}">
                  <a16:creationId xmlns:a16="http://schemas.microsoft.com/office/drawing/2014/main" xmlns="" id="{EE36DDF6-625E-48BB-AE41-0FAB7CBF5BE4}"/>
                </a:ext>
              </a:extLst>
            </p:cNvPr>
            <p:cNvSpPr/>
            <p:nvPr userDrawn="1"/>
          </p:nvSpPr>
          <p:spPr>
            <a:xfrm>
              <a:off x="12302028" y="3856414"/>
              <a:ext cx="155539" cy="152988"/>
            </a:xfrm>
            <a:prstGeom prst="rect">
              <a:avLst/>
            </a:prstGeom>
            <a:solidFill>
              <a:srgbClr val="BDC3C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Rectangle 183">
              <a:extLst>
                <a:ext uri="{FF2B5EF4-FFF2-40B4-BE49-F238E27FC236}">
                  <a16:creationId xmlns:a16="http://schemas.microsoft.com/office/drawing/2014/main" xmlns="" id="{D1A6ECC1-E7D4-429D-8DB2-12A565DAB02B}"/>
                </a:ext>
              </a:extLst>
            </p:cNvPr>
            <p:cNvSpPr/>
            <p:nvPr userDrawn="1"/>
          </p:nvSpPr>
          <p:spPr>
            <a:xfrm>
              <a:off x="12302028" y="3266863"/>
              <a:ext cx="155539" cy="152988"/>
            </a:xfrm>
            <a:prstGeom prst="rect">
              <a:avLst/>
            </a:prstGeom>
            <a:solidFill>
              <a:srgbClr val="24374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Rectangle 173">
              <a:extLst>
                <a:ext uri="{FF2B5EF4-FFF2-40B4-BE49-F238E27FC236}">
                  <a16:creationId xmlns:a16="http://schemas.microsoft.com/office/drawing/2014/main" xmlns="" id="{0F86B758-742E-4A49-974D-21446237C28B}"/>
                </a:ext>
              </a:extLst>
            </p:cNvPr>
            <p:cNvSpPr/>
            <p:nvPr userDrawn="1"/>
          </p:nvSpPr>
          <p:spPr>
            <a:xfrm>
              <a:off x="12302028" y="4052931"/>
              <a:ext cx="155539" cy="152988"/>
            </a:xfrm>
            <a:prstGeom prst="rect">
              <a:avLst/>
            </a:prstGeom>
            <a:solidFill>
              <a:srgbClr val="00707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 name="Rectangle 156">
              <a:extLst>
                <a:ext uri="{FF2B5EF4-FFF2-40B4-BE49-F238E27FC236}">
                  <a16:creationId xmlns:a16="http://schemas.microsoft.com/office/drawing/2014/main" xmlns="" id="{A96D313C-081A-4B30-9718-FB4E6A5E9AED}"/>
                </a:ext>
              </a:extLst>
            </p:cNvPr>
            <p:cNvSpPr/>
            <p:nvPr userDrawn="1"/>
          </p:nvSpPr>
          <p:spPr>
            <a:xfrm>
              <a:off x="12302028" y="5821257"/>
              <a:ext cx="155539" cy="152661"/>
            </a:xfrm>
            <a:prstGeom prst="rect">
              <a:avLst/>
            </a:prstGeom>
            <a:solidFill>
              <a:srgbClr val="EAF4F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 name="Rectangle 157">
              <a:extLst>
                <a:ext uri="{FF2B5EF4-FFF2-40B4-BE49-F238E27FC236}">
                  <a16:creationId xmlns:a16="http://schemas.microsoft.com/office/drawing/2014/main" xmlns="" id="{86E716ED-1862-4B87-9490-359EFB6E29AF}"/>
                </a:ext>
              </a:extLst>
            </p:cNvPr>
            <p:cNvSpPr/>
            <p:nvPr userDrawn="1"/>
          </p:nvSpPr>
          <p:spPr>
            <a:xfrm>
              <a:off x="12302028" y="6213637"/>
              <a:ext cx="155539" cy="152661"/>
            </a:xfrm>
            <a:prstGeom prst="rect">
              <a:avLst/>
            </a:prstGeom>
            <a:solidFill>
              <a:srgbClr val="F2FCF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7" name="Rectangle 158">
              <a:extLst>
                <a:ext uri="{FF2B5EF4-FFF2-40B4-BE49-F238E27FC236}">
                  <a16:creationId xmlns:a16="http://schemas.microsoft.com/office/drawing/2014/main" xmlns="" id="{527E0864-48DF-4F9D-8FE4-25EBB3E01576}"/>
                </a:ext>
              </a:extLst>
            </p:cNvPr>
            <p:cNvSpPr/>
            <p:nvPr userDrawn="1"/>
          </p:nvSpPr>
          <p:spPr>
            <a:xfrm>
              <a:off x="12302028" y="6606014"/>
              <a:ext cx="155539" cy="152661"/>
            </a:xfrm>
            <a:prstGeom prst="rect">
              <a:avLst/>
            </a:prstGeom>
            <a:solidFill>
              <a:srgbClr val="FFF3E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8" name="Rectangle 156">
              <a:extLst>
                <a:ext uri="{FF2B5EF4-FFF2-40B4-BE49-F238E27FC236}">
                  <a16:creationId xmlns:a16="http://schemas.microsoft.com/office/drawing/2014/main" xmlns="" id="{88EB492F-623B-47D9-A286-E2C219E10151}"/>
                </a:ext>
              </a:extLst>
            </p:cNvPr>
            <p:cNvSpPr/>
            <p:nvPr userDrawn="1"/>
          </p:nvSpPr>
          <p:spPr>
            <a:xfrm>
              <a:off x="12302028" y="5625067"/>
              <a:ext cx="155539" cy="152661"/>
            </a:xfrm>
            <a:prstGeom prst="rect">
              <a:avLst/>
            </a:prstGeom>
            <a:solidFill>
              <a:srgbClr val="D5EAF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9" name="Rectangle 157">
              <a:extLst>
                <a:ext uri="{FF2B5EF4-FFF2-40B4-BE49-F238E27FC236}">
                  <a16:creationId xmlns:a16="http://schemas.microsoft.com/office/drawing/2014/main" xmlns="" id="{83669ED9-A50F-4F0E-9C89-4B10634DEAB3}"/>
                </a:ext>
              </a:extLst>
            </p:cNvPr>
            <p:cNvSpPr/>
            <p:nvPr userDrawn="1"/>
          </p:nvSpPr>
          <p:spPr>
            <a:xfrm>
              <a:off x="12302028" y="6017447"/>
              <a:ext cx="155539" cy="152661"/>
            </a:xfrm>
            <a:prstGeom prst="rect">
              <a:avLst/>
            </a:prstGeom>
            <a:solidFill>
              <a:srgbClr val="E6FA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0" name="Rectangle 158">
              <a:extLst>
                <a:ext uri="{FF2B5EF4-FFF2-40B4-BE49-F238E27FC236}">
                  <a16:creationId xmlns:a16="http://schemas.microsoft.com/office/drawing/2014/main" xmlns="" id="{D399BB16-3B8F-4F3F-8FD8-A679774B2054}"/>
                </a:ext>
              </a:extLst>
            </p:cNvPr>
            <p:cNvSpPr/>
            <p:nvPr userDrawn="1"/>
          </p:nvSpPr>
          <p:spPr>
            <a:xfrm>
              <a:off x="12302028" y="6409827"/>
              <a:ext cx="155539" cy="152661"/>
            </a:xfrm>
            <a:prstGeom prst="rect">
              <a:avLst/>
            </a:prstGeom>
            <a:solidFill>
              <a:srgbClr val="FFE7D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1" name="Rectangle 174">
              <a:extLst>
                <a:ext uri="{FF2B5EF4-FFF2-40B4-BE49-F238E27FC236}">
                  <a16:creationId xmlns:a16="http://schemas.microsoft.com/office/drawing/2014/main" xmlns="" id="{E8171BB5-49B2-4BB6-8EB5-D761397F86AB}"/>
                </a:ext>
              </a:extLst>
            </p:cNvPr>
            <p:cNvSpPr/>
            <p:nvPr userDrawn="1"/>
          </p:nvSpPr>
          <p:spPr>
            <a:xfrm>
              <a:off x="12302028" y="5035516"/>
              <a:ext cx="155539" cy="152988"/>
            </a:xfrm>
            <a:prstGeom prst="rect">
              <a:avLst/>
            </a:prstGeom>
            <a:solidFill>
              <a:srgbClr val="A44C6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2" name="Rectangle 175">
              <a:extLst>
                <a:ext uri="{FF2B5EF4-FFF2-40B4-BE49-F238E27FC236}">
                  <a16:creationId xmlns:a16="http://schemas.microsoft.com/office/drawing/2014/main" xmlns="" id="{69E12258-0A97-459F-9775-4BFF9B43356B}"/>
                </a:ext>
              </a:extLst>
            </p:cNvPr>
            <p:cNvSpPr/>
            <p:nvPr userDrawn="1"/>
          </p:nvSpPr>
          <p:spPr>
            <a:xfrm>
              <a:off x="12302028" y="5232033"/>
              <a:ext cx="155539" cy="152988"/>
            </a:xfrm>
            <a:prstGeom prst="rect">
              <a:avLst/>
            </a:prstGeom>
            <a:solidFill>
              <a:srgbClr val="BE7F9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3" name="Rectangle 176">
              <a:extLst>
                <a:ext uri="{FF2B5EF4-FFF2-40B4-BE49-F238E27FC236}">
                  <a16:creationId xmlns:a16="http://schemas.microsoft.com/office/drawing/2014/main" xmlns="" id="{E822BA7A-0991-4740-A4EE-8097BB879344}"/>
                </a:ext>
              </a:extLst>
            </p:cNvPr>
            <p:cNvSpPr/>
            <p:nvPr userDrawn="1"/>
          </p:nvSpPr>
          <p:spPr>
            <a:xfrm>
              <a:off x="12302028" y="5428550"/>
              <a:ext cx="155539" cy="152988"/>
            </a:xfrm>
            <a:prstGeom prst="rect">
              <a:avLst/>
            </a:prstGeom>
            <a:solidFill>
              <a:srgbClr val="D8B2B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4" name="Rectangle 173">
              <a:extLst>
                <a:ext uri="{FF2B5EF4-FFF2-40B4-BE49-F238E27FC236}">
                  <a16:creationId xmlns:a16="http://schemas.microsoft.com/office/drawing/2014/main" xmlns="" id="{36003243-28C6-4EAB-B3BC-E9EB00C06942}"/>
                </a:ext>
              </a:extLst>
            </p:cNvPr>
            <p:cNvSpPr/>
            <p:nvPr userDrawn="1"/>
          </p:nvSpPr>
          <p:spPr>
            <a:xfrm>
              <a:off x="12302028" y="4838999"/>
              <a:ext cx="155539" cy="152988"/>
            </a:xfrm>
            <a:prstGeom prst="rect">
              <a:avLst/>
            </a:prstGeom>
            <a:solidFill>
              <a:srgbClr val="7D002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95" name="TextBox 94">
            <a:extLst>
              <a:ext uri="{FF2B5EF4-FFF2-40B4-BE49-F238E27FC236}">
                <a16:creationId xmlns:a16="http://schemas.microsoft.com/office/drawing/2014/main" xmlns="" id="{49CFBCCF-6A75-4EB1-A90F-5C9AAC132B3D}"/>
              </a:ext>
            </a:extLst>
          </p:cNvPr>
          <p:cNvSpPr txBox="1"/>
          <p:nvPr userDrawn="1"/>
        </p:nvSpPr>
        <p:spPr>
          <a:xfrm rot="5400000">
            <a:off x="12140889" y="354987"/>
            <a:ext cx="838371" cy="123111"/>
          </a:xfrm>
          <a:prstGeom prst="rect">
            <a:avLst/>
          </a:prstGeom>
          <a:noFill/>
        </p:spPr>
        <p:txBody>
          <a:bodyPr wrap="none" lIns="0" tIns="0" rIns="0" bIns="0" rtlCol="0">
            <a:spAutoFit/>
          </a:bodyPr>
          <a:lstStyle/>
          <a:p>
            <a:r>
              <a:rPr lang="nb-NO" sz="800" dirty="0">
                <a:solidFill>
                  <a:schemeClr val="bg1">
                    <a:lumMod val="65000"/>
                  </a:schemeClr>
                </a:solidFill>
              </a:rPr>
              <a:t>PRIMARY COLORS</a:t>
            </a:r>
            <a:endParaRPr lang="en-US" sz="800" dirty="0">
              <a:solidFill>
                <a:schemeClr val="bg1">
                  <a:lumMod val="65000"/>
                </a:schemeClr>
              </a:solidFill>
            </a:endParaRPr>
          </a:p>
        </p:txBody>
      </p:sp>
      <p:sp>
        <p:nvSpPr>
          <p:cNvPr id="96" name="TextBox 95">
            <a:extLst>
              <a:ext uri="{FF2B5EF4-FFF2-40B4-BE49-F238E27FC236}">
                <a16:creationId xmlns:a16="http://schemas.microsoft.com/office/drawing/2014/main" xmlns="" id="{9080F8BD-613B-40D6-8918-373050E8AD0E}"/>
              </a:ext>
            </a:extLst>
          </p:cNvPr>
          <p:cNvSpPr txBox="1"/>
          <p:nvPr userDrawn="1"/>
        </p:nvSpPr>
        <p:spPr>
          <a:xfrm rot="5400000">
            <a:off x="12060551" y="2325408"/>
            <a:ext cx="1027525" cy="123111"/>
          </a:xfrm>
          <a:prstGeom prst="rect">
            <a:avLst/>
          </a:prstGeom>
          <a:noFill/>
        </p:spPr>
        <p:txBody>
          <a:bodyPr wrap="none" lIns="0" tIns="0" rIns="0" bIns="0" rtlCol="0">
            <a:spAutoFit/>
          </a:bodyPr>
          <a:lstStyle/>
          <a:p>
            <a:r>
              <a:rPr lang="nb-NO" sz="800" dirty="0">
                <a:solidFill>
                  <a:schemeClr val="bg1">
                    <a:lumMod val="65000"/>
                  </a:schemeClr>
                </a:solidFill>
              </a:rPr>
              <a:t>SECONDARY COLORS</a:t>
            </a:r>
            <a:endParaRPr lang="en-US" sz="800" dirty="0">
              <a:solidFill>
                <a:schemeClr val="bg1">
                  <a:lumMod val="65000"/>
                </a:schemeClr>
              </a:solidFill>
            </a:endParaRPr>
          </a:p>
        </p:txBody>
      </p:sp>
      <p:sp>
        <p:nvSpPr>
          <p:cNvPr id="97" name="TextBox 96">
            <a:extLst>
              <a:ext uri="{FF2B5EF4-FFF2-40B4-BE49-F238E27FC236}">
                <a16:creationId xmlns:a16="http://schemas.microsoft.com/office/drawing/2014/main" xmlns="" id="{C437D8DF-F630-4EAA-B5D3-8DCACE0213C6}"/>
              </a:ext>
            </a:extLst>
          </p:cNvPr>
          <p:cNvSpPr txBox="1"/>
          <p:nvPr userDrawn="1"/>
        </p:nvSpPr>
        <p:spPr>
          <a:xfrm rot="5400000">
            <a:off x="11714302" y="4164644"/>
            <a:ext cx="1720023" cy="123111"/>
          </a:xfrm>
          <a:prstGeom prst="rect">
            <a:avLst/>
          </a:prstGeom>
          <a:noFill/>
        </p:spPr>
        <p:txBody>
          <a:bodyPr wrap="none" lIns="0" tIns="0" rIns="0" bIns="0" rtlCol="0">
            <a:spAutoFit/>
          </a:bodyPr>
          <a:lstStyle/>
          <a:p>
            <a:r>
              <a:rPr lang="nb-NO" sz="800" dirty="0">
                <a:solidFill>
                  <a:schemeClr val="bg1">
                    <a:lumMod val="65000"/>
                  </a:schemeClr>
                </a:solidFill>
              </a:rPr>
              <a:t>CHARTS AND INFOGRAPHIC COLORS</a:t>
            </a:r>
            <a:endParaRPr lang="en-US" sz="800" dirty="0">
              <a:solidFill>
                <a:schemeClr val="bg1">
                  <a:lumMod val="65000"/>
                </a:schemeClr>
              </a:solidFill>
            </a:endParaRPr>
          </a:p>
        </p:txBody>
      </p:sp>
      <p:pic>
        <p:nvPicPr>
          <p:cNvPr id="43" name="Graphic 42">
            <a:extLst>
              <a:ext uri="{FF2B5EF4-FFF2-40B4-BE49-F238E27FC236}">
                <a16:creationId xmlns:a16="http://schemas.microsoft.com/office/drawing/2014/main" xmlns="" id="{AD1544B0-6238-4D84-A842-2FA1CFF62F76}"/>
              </a:ext>
            </a:extLst>
          </p:cNvPr>
          <p:cNvPicPr>
            <a:picLocks noChangeAspect="1"/>
          </p:cNvPicPr>
          <p:nvPr userDrawn="1"/>
        </p:nvPicPr>
        <p:blipFill>
          <a:blip r:embed="rId2" cstate="print">
            <a:extLst>
              <a:ext uri="{96DAC541-7B7A-43D3-8B79-37D633B846F1}">
                <asvg:svgBlip xmlns:asvg="http://schemas.microsoft.com/office/drawing/2016/SVG/main" xmlns="" r:embed="rId3"/>
              </a:ext>
            </a:extLst>
          </a:blip>
          <a:stretch>
            <a:fillRect/>
          </a:stretch>
        </p:blipFill>
        <p:spPr>
          <a:xfrm>
            <a:off x="9753288" y="512597"/>
            <a:ext cx="1741939" cy="1429126"/>
          </a:xfrm>
          <a:prstGeom prst="rect">
            <a:avLst/>
          </a:prstGeom>
        </p:spPr>
      </p:pic>
    </p:spTree>
    <p:extLst>
      <p:ext uri="{BB962C8B-B14F-4D97-AF65-F5344CB8AC3E}">
        <p14:creationId xmlns:p14="http://schemas.microsoft.com/office/powerpoint/2010/main" xmlns="" val="5212075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 Mint">
    <p:bg>
      <p:bgPr>
        <a:solidFill>
          <a:srgbClr val="DEFAE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7626629-5690-4594-84E2-75C8A861DA9F}"/>
              </a:ext>
            </a:extLst>
          </p:cNvPr>
          <p:cNvSpPr>
            <a:spLocks noGrp="1"/>
          </p:cNvSpPr>
          <p:nvPr>
            <p:ph type="ctrTitle"/>
          </p:nvPr>
        </p:nvSpPr>
        <p:spPr>
          <a:xfrm>
            <a:off x="695325" y="800100"/>
            <a:ext cx="5364164" cy="3520600"/>
          </a:xfrm>
          <a:noFill/>
        </p:spPr>
        <p:txBody>
          <a:bodyPr tIns="0" bIns="0" anchor="b"/>
          <a:lstStyle>
            <a:lvl1pPr algn="l">
              <a:lnSpc>
                <a:spcPct val="100000"/>
              </a:lnSpc>
              <a:defRPr sz="3200">
                <a:solidFill>
                  <a:srgbClr val="00707A"/>
                </a:solidFill>
              </a:defRPr>
            </a:lvl1pPr>
          </a:lstStyle>
          <a:p>
            <a:r>
              <a:rPr lang="en-US"/>
              <a:t>Click to edit Master title style</a:t>
            </a:r>
            <a:endParaRPr lang="en-GB" dirty="0"/>
          </a:p>
        </p:txBody>
      </p:sp>
      <p:sp>
        <p:nvSpPr>
          <p:cNvPr id="33" name="Undertittel 2">
            <a:extLst>
              <a:ext uri="{FF2B5EF4-FFF2-40B4-BE49-F238E27FC236}">
                <a16:creationId xmlns:a16="http://schemas.microsoft.com/office/drawing/2014/main" xmlns="" id="{CA2289D4-5003-4DB9-BA05-97706D7704EC}"/>
              </a:ext>
            </a:extLst>
          </p:cNvPr>
          <p:cNvSpPr>
            <a:spLocks noGrp="1"/>
          </p:cNvSpPr>
          <p:nvPr>
            <p:ph type="subTitle" idx="1"/>
          </p:nvPr>
        </p:nvSpPr>
        <p:spPr>
          <a:xfrm>
            <a:off x="694800" y="4399200"/>
            <a:ext cx="5335200" cy="1296000"/>
          </a:xfrm>
        </p:spPr>
        <p:txBody>
          <a:bodyPr/>
          <a:lstStyle>
            <a:lvl1pPr marL="0" indent="0" algn="l">
              <a:spcBef>
                <a:spcPts val="0"/>
              </a:spcBef>
              <a:spcAft>
                <a:spcPts val="0"/>
              </a:spcAft>
              <a:buNone/>
              <a:defRPr sz="1800" spc="0" baseline="0">
                <a:solidFill>
                  <a:srgbClr val="10344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nb-NO" dirty="0"/>
          </a:p>
        </p:txBody>
      </p:sp>
      <p:grpSp>
        <p:nvGrpSpPr>
          <p:cNvPr id="32" name="Group 31">
            <a:extLst>
              <a:ext uri="{FF2B5EF4-FFF2-40B4-BE49-F238E27FC236}">
                <a16:creationId xmlns:a16="http://schemas.microsoft.com/office/drawing/2014/main" xmlns="" id="{2C138042-CD03-45C0-BB87-1CEA8679D810}"/>
              </a:ext>
            </a:extLst>
          </p:cNvPr>
          <p:cNvGrpSpPr/>
          <p:nvPr userDrawn="1"/>
        </p:nvGrpSpPr>
        <p:grpSpPr>
          <a:xfrm>
            <a:off x="12302028" y="1854300"/>
            <a:ext cx="155539" cy="1166719"/>
            <a:chOff x="12302028" y="1799637"/>
            <a:chExt cx="155539" cy="1166719"/>
          </a:xfrm>
        </p:grpSpPr>
        <p:sp>
          <p:nvSpPr>
            <p:cNvPr id="61" name="Rectangle 156">
              <a:extLst>
                <a:ext uri="{FF2B5EF4-FFF2-40B4-BE49-F238E27FC236}">
                  <a16:creationId xmlns:a16="http://schemas.microsoft.com/office/drawing/2014/main" xmlns="" id="{20DF9A50-A9F9-4BB4-B4FA-07E063DC874F}"/>
                </a:ext>
              </a:extLst>
            </p:cNvPr>
            <p:cNvSpPr/>
            <p:nvPr userDrawn="1"/>
          </p:nvSpPr>
          <p:spPr>
            <a:xfrm>
              <a:off x="12302028" y="2408463"/>
              <a:ext cx="155539" cy="152661"/>
            </a:xfrm>
            <a:prstGeom prst="rect">
              <a:avLst/>
            </a:prstGeom>
            <a:solidFill>
              <a:srgbClr val="D5EAF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Rectangle 157">
              <a:extLst>
                <a:ext uri="{FF2B5EF4-FFF2-40B4-BE49-F238E27FC236}">
                  <a16:creationId xmlns:a16="http://schemas.microsoft.com/office/drawing/2014/main" xmlns="" id="{6EC1405B-FD31-499A-977A-6264ADAD1DCA}"/>
                </a:ext>
              </a:extLst>
            </p:cNvPr>
            <p:cNvSpPr/>
            <p:nvPr userDrawn="1"/>
          </p:nvSpPr>
          <p:spPr>
            <a:xfrm>
              <a:off x="12302028" y="2611078"/>
              <a:ext cx="155539" cy="152661"/>
            </a:xfrm>
            <a:prstGeom prst="rect">
              <a:avLst/>
            </a:prstGeom>
            <a:solidFill>
              <a:srgbClr val="E6FA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Rectangle 158">
              <a:extLst>
                <a:ext uri="{FF2B5EF4-FFF2-40B4-BE49-F238E27FC236}">
                  <a16:creationId xmlns:a16="http://schemas.microsoft.com/office/drawing/2014/main" xmlns="" id="{838F3297-874C-419E-BD56-3E5A7C169263}"/>
                </a:ext>
              </a:extLst>
            </p:cNvPr>
            <p:cNvSpPr/>
            <p:nvPr userDrawn="1"/>
          </p:nvSpPr>
          <p:spPr>
            <a:xfrm>
              <a:off x="12302028" y="2813695"/>
              <a:ext cx="155539" cy="152661"/>
            </a:xfrm>
            <a:prstGeom prst="rect">
              <a:avLst/>
            </a:prstGeom>
            <a:solidFill>
              <a:srgbClr val="FFE7D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Rectangle 173">
              <a:extLst>
                <a:ext uri="{FF2B5EF4-FFF2-40B4-BE49-F238E27FC236}">
                  <a16:creationId xmlns:a16="http://schemas.microsoft.com/office/drawing/2014/main" xmlns="" id="{E94AD6F3-F8AB-4C51-967F-FF62D8F311C1}"/>
                </a:ext>
              </a:extLst>
            </p:cNvPr>
            <p:cNvSpPr/>
            <p:nvPr userDrawn="1"/>
          </p:nvSpPr>
          <p:spPr>
            <a:xfrm>
              <a:off x="12302028" y="2205521"/>
              <a:ext cx="155539" cy="152988"/>
            </a:xfrm>
            <a:prstGeom prst="rect">
              <a:avLst/>
            </a:prstGeom>
            <a:solidFill>
              <a:srgbClr val="00707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Rectangle 183">
              <a:extLst>
                <a:ext uri="{FF2B5EF4-FFF2-40B4-BE49-F238E27FC236}">
                  <a16:creationId xmlns:a16="http://schemas.microsoft.com/office/drawing/2014/main" xmlns="" id="{70CFE29C-F7AA-445F-84D0-40C8C26B8959}"/>
                </a:ext>
              </a:extLst>
            </p:cNvPr>
            <p:cNvSpPr/>
            <p:nvPr userDrawn="1"/>
          </p:nvSpPr>
          <p:spPr>
            <a:xfrm>
              <a:off x="12302028" y="1799637"/>
              <a:ext cx="155539" cy="152988"/>
            </a:xfrm>
            <a:prstGeom prst="rect">
              <a:avLst/>
            </a:prstGeom>
            <a:solidFill>
              <a:srgbClr val="24374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Rectangle 200">
              <a:extLst>
                <a:ext uri="{FF2B5EF4-FFF2-40B4-BE49-F238E27FC236}">
                  <a16:creationId xmlns:a16="http://schemas.microsoft.com/office/drawing/2014/main" xmlns="" id="{5E3BBA61-9B79-4635-A392-1758F80F75F3}"/>
                </a:ext>
              </a:extLst>
            </p:cNvPr>
            <p:cNvSpPr/>
            <p:nvPr userDrawn="1"/>
          </p:nvSpPr>
          <p:spPr>
            <a:xfrm>
              <a:off x="12302028" y="2002579"/>
              <a:ext cx="155539" cy="152988"/>
            </a:xfrm>
            <a:prstGeom prst="rect">
              <a:avLst/>
            </a:prstGeom>
            <a:solidFill>
              <a:srgbClr val="7D002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67" name="Group 66">
            <a:extLst>
              <a:ext uri="{FF2B5EF4-FFF2-40B4-BE49-F238E27FC236}">
                <a16:creationId xmlns:a16="http://schemas.microsoft.com/office/drawing/2014/main" xmlns="" id="{DA179FA6-2334-4B63-A7ED-5923ABA05219}"/>
              </a:ext>
            </a:extLst>
          </p:cNvPr>
          <p:cNvGrpSpPr/>
          <p:nvPr userDrawn="1"/>
        </p:nvGrpSpPr>
        <p:grpSpPr>
          <a:xfrm>
            <a:off x="12302028" y="0"/>
            <a:ext cx="155539" cy="1509130"/>
            <a:chOff x="12302028" y="154594"/>
            <a:chExt cx="155539" cy="1509130"/>
          </a:xfrm>
        </p:grpSpPr>
        <p:sp>
          <p:nvSpPr>
            <p:cNvPr id="68" name="Rectangle 188">
              <a:extLst>
                <a:ext uri="{FF2B5EF4-FFF2-40B4-BE49-F238E27FC236}">
                  <a16:creationId xmlns:a16="http://schemas.microsoft.com/office/drawing/2014/main" xmlns="" id="{D214693A-DCAB-406E-88DF-959D9F41C193}"/>
                </a:ext>
              </a:extLst>
            </p:cNvPr>
            <p:cNvSpPr/>
            <p:nvPr userDrawn="1"/>
          </p:nvSpPr>
          <p:spPr>
            <a:xfrm>
              <a:off x="12302028" y="614376"/>
              <a:ext cx="155539" cy="152988"/>
            </a:xfrm>
            <a:prstGeom prst="rect">
              <a:avLst/>
            </a:prstGeom>
            <a:solidFill>
              <a:srgbClr val="FF124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Rectangle 189">
              <a:extLst>
                <a:ext uri="{FF2B5EF4-FFF2-40B4-BE49-F238E27FC236}">
                  <a16:creationId xmlns:a16="http://schemas.microsoft.com/office/drawing/2014/main" xmlns="" id="{9B6EBCD7-AAE3-4F75-A1E4-28390FABC7B8}"/>
                </a:ext>
              </a:extLst>
            </p:cNvPr>
            <p:cNvSpPr/>
            <p:nvPr userDrawn="1"/>
          </p:nvSpPr>
          <p:spPr>
            <a:xfrm>
              <a:off x="12302028" y="793012"/>
              <a:ext cx="155539" cy="152988"/>
            </a:xfrm>
            <a:prstGeom prst="rect">
              <a:avLst/>
            </a:prstGeom>
            <a:solidFill>
              <a:srgbClr val="FF597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Rectangle 190">
              <a:extLst>
                <a:ext uri="{FF2B5EF4-FFF2-40B4-BE49-F238E27FC236}">
                  <a16:creationId xmlns:a16="http://schemas.microsoft.com/office/drawing/2014/main" xmlns="" id="{58301EDC-4693-45FA-9F90-8A615EE6B081}"/>
                </a:ext>
              </a:extLst>
            </p:cNvPr>
            <p:cNvSpPr/>
            <p:nvPr userDrawn="1"/>
          </p:nvSpPr>
          <p:spPr>
            <a:xfrm>
              <a:off x="12302028" y="971648"/>
              <a:ext cx="155539" cy="152988"/>
            </a:xfrm>
            <a:prstGeom prst="rect">
              <a:avLst/>
            </a:prstGeom>
            <a:solidFill>
              <a:srgbClr val="FF88A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Rectangle 191">
              <a:extLst>
                <a:ext uri="{FF2B5EF4-FFF2-40B4-BE49-F238E27FC236}">
                  <a16:creationId xmlns:a16="http://schemas.microsoft.com/office/drawing/2014/main" xmlns="" id="{DE6637C5-0558-4FEA-A214-D8148377C298}"/>
                </a:ext>
              </a:extLst>
            </p:cNvPr>
            <p:cNvSpPr/>
            <p:nvPr userDrawn="1"/>
          </p:nvSpPr>
          <p:spPr>
            <a:xfrm>
              <a:off x="12302028" y="1150284"/>
              <a:ext cx="155539" cy="152988"/>
            </a:xfrm>
            <a:prstGeom prst="rect">
              <a:avLst/>
            </a:prstGeom>
            <a:solidFill>
              <a:srgbClr val="FFB7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Rectangle 192">
              <a:extLst>
                <a:ext uri="{FF2B5EF4-FFF2-40B4-BE49-F238E27FC236}">
                  <a16:creationId xmlns:a16="http://schemas.microsoft.com/office/drawing/2014/main" xmlns="" id="{E4477010-F56A-4FC0-8278-AE22C81F5F87}"/>
                </a:ext>
              </a:extLst>
            </p:cNvPr>
            <p:cNvSpPr/>
            <p:nvPr userDrawn="1"/>
          </p:nvSpPr>
          <p:spPr>
            <a:xfrm>
              <a:off x="12302028" y="1328920"/>
              <a:ext cx="155539" cy="152988"/>
            </a:xfrm>
            <a:prstGeom prst="rect">
              <a:avLst/>
            </a:prstGeom>
            <a:solidFill>
              <a:srgbClr val="FFD0D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Rectangle 31">
              <a:extLst>
                <a:ext uri="{FF2B5EF4-FFF2-40B4-BE49-F238E27FC236}">
                  <a16:creationId xmlns:a16="http://schemas.microsoft.com/office/drawing/2014/main" xmlns="" id="{9B99529E-F332-40AD-8ECD-367D3659DB0F}"/>
                </a:ext>
              </a:extLst>
            </p:cNvPr>
            <p:cNvSpPr/>
            <p:nvPr userDrawn="1"/>
          </p:nvSpPr>
          <p:spPr>
            <a:xfrm>
              <a:off x="12302028" y="381213"/>
              <a:ext cx="155539" cy="152988"/>
            </a:xfrm>
            <a:prstGeom prst="rect">
              <a:avLst/>
            </a:prstGeom>
            <a:solidFill>
              <a:schemeClr val="bg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Rectangle 33">
              <a:extLst>
                <a:ext uri="{FF2B5EF4-FFF2-40B4-BE49-F238E27FC236}">
                  <a16:creationId xmlns:a16="http://schemas.microsoft.com/office/drawing/2014/main" xmlns="" id="{FD4AD8FA-144F-4994-9BCD-9DBE5852C121}"/>
                </a:ext>
              </a:extLst>
            </p:cNvPr>
            <p:cNvSpPr/>
            <p:nvPr userDrawn="1"/>
          </p:nvSpPr>
          <p:spPr>
            <a:xfrm>
              <a:off x="12302028" y="154594"/>
              <a:ext cx="155539" cy="152988"/>
            </a:xfrm>
            <a:prstGeom prst="rect">
              <a:avLst/>
            </a:prstGeom>
            <a:solidFill>
              <a:srgbClr val="33333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5" name="Rectangle 192">
              <a:extLst>
                <a:ext uri="{FF2B5EF4-FFF2-40B4-BE49-F238E27FC236}">
                  <a16:creationId xmlns:a16="http://schemas.microsoft.com/office/drawing/2014/main" xmlns="" id="{EDFD1EC5-3052-4DF1-941F-C1F067DEE370}"/>
                </a:ext>
              </a:extLst>
            </p:cNvPr>
            <p:cNvSpPr/>
            <p:nvPr userDrawn="1"/>
          </p:nvSpPr>
          <p:spPr>
            <a:xfrm>
              <a:off x="12302028" y="1510736"/>
              <a:ext cx="155539" cy="152988"/>
            </a:xfrm>
            <a:prstGeom prst="rect">
              <a:avLst/>
            </a:prstGeom>
            <a:solidFill>
              <a:srgbClr val="FFEC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76" name="Group 75">
            <a:extLst>
              <a:ext uri="{FF2B5EF4-FFF2-40B4-BE49-F238E27FC236}">
                <a16:creationId xmlns:a16="http://schemas.microsoft.com/office/drawing/2014/main" xmlns="" id="{3F0B7E68-6574-4DA3-B398-5DDC53E1BC8A}"/>
              </a:ext>
            </a:extLst>
          </p:cNvPr>
          <p:cNvGrpSpPr/>
          <p:nvPr userDrawn="1"/>
        </p:nvGrpSpPr>
        <p:grpSpPr>
          <a:xfrm>
            <a:off x="12302028" y="3366188"/>
            <a:ext cx="155539" cy="3491812"/>
            <a:chOff x="12302028" y="3266863"/>
            <a:chExt cx="155539" cy="3491812"/>
          </a:xfrm>
        </p:grpSpPr>
        <p:sp>
          <p:nvSpPr>
            <p:cNvPr id="77" name="Rectangle 174">
              <a:extLst>
                <a:ext uri="{FF2B5EF4-FFF2-40B4-BE49-F238E27FC236}">
                  <a16:creationId xmlns:a16="http://schemas.microsoft.com/office/drawing/2014/main" xmlns="" id="{0915F4FC-7961-49D3-A215-A8C1D6DAC57C}"/>
                </a:ext>
              </a:extLst>
            </p:cNvPr>
            <p:cNvSpPr/>
            <p:nvPr userDrawn="1"/>
          </p:nvSpPr>
          <p:spPr>
            <a:xfrm>
              <a:off x="12302028" y="4249448"/>
              <a:ext cx="155539" cy="152988"/>
            </a:xfrm>
            <a:prstGeom prst="rect">
              <a:avLst/>
            </a:prstGeom>
            <a:solidFill>
              <a:srgbClr val="4C9BA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Rectangle 175">
              <a:extLst>
                <a:ext uri="{FF2B5EF4-FFF2-40B4-BE49-F238E27FC236}">
                  <a16:creationId xmlns:a16="http://schemas.microsoft.com/office/drawing/2014/main" xmlns="" id="{E4C15C56-3ED2-4133-B23D-B0B7C4D11CE3}"/>
                </a:ext>
              </a:extLst>
            </p:cNvPr>
            <p:cNvSpPr/>
            <p:nvPr userDrawn="1"/>
          </p:nvSpPr>
          <p:spPr>
            <a:xfrm>
              <a:off x="12302028" y="4445965"/>
              <a:ext cx="155539" cy="152988"/>
            </a:xfrm>
            <a:prstGeom prst="rect">
              <a:avLst/>
            </a:prstGeom>
            <a:solidFill>
              <a:srgbClr val="7FB7B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Rectangle 176">
              <a:extLst>
                <a:ext uri="{FF2B5EF4-FFF2-40B4-BE49-F238E27FC236}">
                  <a16:creationId xmlns:a16="http://schemas.microsoft.com/office/drawing/2014/main" xmlns="" id="{E6920B01-EFBA-4010-853C-99BCA6DBB8A6}"/>
                </a:ext>
              </a:extLst>
            </p:cNvPr>
            <p:cNvSpPr/>
            <p:nvPr userDrawn="1"/>
          </p:nvSpPr>
          <p:spPr>
            <a:xfrm>
              <a:off x="12302028" y="4642482"/>
              <a:ext cx="155539" cy="152988"/>
            </a:xfrm>
            <a:prstGeom prst="rect">
              <a:avLst/>
            </a:prstGeom>
            <a:solidFill>
              <a:srgbClr val="B2D4D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Rectangle 189">
              <a:extLst>
                <a:ext uri="{FF2B5EF4-FFF2-40B4-BE49-F238E27FC236}">
                  <a16:creationId xmlns:a16="http://schemas.microsoft.com/office/drawing/2014/main" xmlns="" id="{7FCB9E9D-5402-4790-9F19-53953E2853E0}"/>
                </a:ext>
              </a:extLst>
            </p:cNvPr>
            <p:cNvSpPr/>
            <p:nvPr userDrawn="1"/>
          </p:nvSpPr>
          <p:spPr>
            <a:xfrm>
              <a:off x="12302028" y="3463380"/>
              <a:ext cx="155539" cy="152988"/>
            </a:xfrm>
            <a:prstGeom prst="rect">
              <a:avLst/>
            </a:prstGeom>
            <a:solidFill>
              <a:srgbClr val="65737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Rectangle 190">
              <a:extLst>
                <a:ext uri="{FF2B5EF4-FFF2-40B4-BE49-F238E27FC236}">
                  <a16:creationId xmlns:a16="http://schemas.microsoft.com/office/drawing/2014/main" xmlns="" id="{2B14C049-B1BD-4035-9656-36F7C93B67F1}"/>
                </a:ext>
              </a:extLst>
            </p:cNvPr>
            <p:cNvSpPr/>
            <p:nvPr userDrawn="1"/>
          </p:nvSpPr>
          <p:spPr>
            <a:xfrm>
              <a:off x="12302028" y="3659897"/>
              <a:ext cx="155539" cy="152988"/>
            </a:xfrm>
            <a:prstGeom prst="rect">
              <a:avLst/>
            </a:prstGeom>
            <a:solidFill>
              <a:srgbClr val="919BA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Rectangle 191">
              <a:extLst>
                <a:ext uri="{FF2B5EF4-FFF2-40B4-BE49-F238E27FC236}">
                  <a16:creationId xmlns:a16="http://schemas.microsoft.com/office/drawing/2014/main" xmlns="" id="{EC8ED0DD-F37F-42E6-9395-58F31E6BFE67}"/>
                </a:ext>
              </a:extLst>
            </p:cNvPr>
            <p:cNvSpPr/>
            <p:nvPr userDrawn="1"/>
          </p:nvSpPr>
          <p:spPr>
            <a:xfrm>
              <a:off x="12302028" y="3856414"/>
              <a:ext cx="155539" cy="152988"/>
            </a:xfrm>
            <a:prstGeom prst="rect">
              <a:avLst/>
            </a:prstGeom>
            <a:solidFill>
              <a:srgbClr val="BDC3C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Rectangle 183">
              <a:extLst>
                <a:ext uri="{FF2B5EF4-FFF2-40B4-BE49-F238E27FC236}">
                  <a16:creationId xmlns:a16="http://schemas.microsoft.com/office/drawing/2014/main" xmlns="" id="{07BE7E41-A990-4BF5-A87D-C17E3D0DEE8B}"/>
                </a:ext>
              </a:extLst>
            </p:cNvPr>
            <p:cNvSpPr/>
            <p:nvPr userDrawn="1"/>
          </p:nvSpPr>
          <p:spPr>
            <a:xfrm>
              <a:off x="12302028" y="3266863"/>
              <a:ext cx="155539" cy="152988"/>
            </a:xfrm>
            <a:prstGeom prst="rect">
              <a:avLst/>
            </a:prstGeom>
            <a:solidFill>
              <a:srgbClr val="24374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Rectangle 173">
              <a:extLst>
                <a:ext uri="{FF2B5EF4-FFF2-40B4-BE49-F238E27FC236}">
                  <a16:creationId xmlns:a16="http://schemas.microsoft.com/office/drawing/2014/main" xmlns="" id="{95BE193F-8266-4D53-A603-35E95E229CE7}"/>
                </a:ext>
              </a:extLst>
            </p:cNvPr>
            <p:cNvSpPr/>
            <p:nvPr userDrawn="1"/>
          </p:nvSpPr>
          <p:spPr>
            <a:xfrm>
              <a:off x="12302028" y="4052931"/>
              <a:ext cx="155539" cy="152988"/>
            </a:xfrm>
            <a:prstGeom prst="rect">
              <a:avLst/>
            </a:prstGeom>
            <a:solidFill>
              <a:srgbClr val="00707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 name="Rectangle 156">
              <a:extLst>
                <a:ext uri="{FF2B5EF4-FFF2-40B4-BE49-F238E27FC236}">
                  <a16:creationId xmlns:a16="http://schemas.microsoft.com/office/drawing/2014/main" xmlns="" id="{D9D4D6BE-4632-4E65-9143-D2FA03BBFFCC}"/>
                </a:ext>
              </a:extLst>
            </p:cNvPr>
            <p:cNvSpPr/>
            <p:nvPr userDrawn="1"/>
          </p:nvSpPr>
          <p:spPr>
            <a:xfrm>
              <a:off x="12302028" y="5821257"/>
              <a:ext cx="155539" cy="152661"/>
            </a:xfrm>
            <a:prstGeom prst="rect">
              <a:avLst/>
            </a:prstGeom>
            <a:solidFill>
              <a:srgbClr val="EAF4F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 name="Rectangle 157">
              <a:extLst>
                <a:ext uri="{FF2B5EF4-FFF2-40B4-BE49-F238E27FC236}">
                  <a16:creationId xmlns:a16="http://schemas.microsoft.com/office/drawing/2014/main" xmlns="" id="{EAC74DE7-04EA-482F-BA06-FF510B640750}"/>
                </a:ext>
              </a:extLst>
            </p:cNvPr>
            <p:cNvSpPr/>
            <p:nvPr userDrawn="1"/>
          </p:nvSpPr>
          <p:spPr>
            <a:xfrm>
              <a:off x="12302028" y="6213637"/>
              <a:ext cx="155539" cy="152661"/>
            </a:xfrm>
            <a:prstGeom prst="rect">
              <a:avLst/>
            </a:prstGeom>
            <a:solidFill>
              <a:srgbClr val="F2FCF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7" name="Rectangle 158">
              <a:extLst>
                <a:ext uri="{FF2B5EF4-FFF2-40B4-BE49-F238E27FC236}">
                  <a16:creationId xmlns:a16="http://schemas.microsoft.com/office/drawing/2014/main" xmlns="" id="{7BAA7BD0-7583-4BB9-9365-F0645E5C27D1}"/>
                </a:ext>
              </a:extLst>
            </p:cNvPr>
            <p:cNvSpPr/>
            <p:nvPr userDrawn="1"/>
          </p:nvSpPr>
          <p:spPr>
            <a:xfrm>
              <a:off x="12302028" y="6606014"/>
              <a:ext cx="155539" cy="152661"/>
            </a:xfrm>
            <a:prstGeom prst="rect">
              <a:avLst/>
            </a:prstGeom>
            <a:solidFill>
              <a:srgbClr val="FFF3E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8" name="Rectangle 156">
              <a:extLst>
                <a:ext uri="{FF2B5EF4-FFF2-40B4-BE49-F238E27FC236}">
                  <a16:creationId xmlns:a16="http://schemas.microsoft.com/office/drawing/2014/main" xmlns="" id="{0B2F902B-5F8A-415A-802E-9C26AF365A52}"/>
                </a:ext>
              </a:extLst>
            </p:cNvPr>
            <p:cNvSpPr/>
            <p:nvPr userDrawn="1"/>
          </p:nvSpPr>
          <p:spPr>
            <a:xfrm>
              <a:off x="12302028" y="5625067"/>
              <a:ext cx="155539" cy="152661"/>
            </a:xfrm>
            <a:prstGeom prst="rect">
              <a:avLst/>
            </a:prstGeom>
            <a:solidFill>
              <a:srgbClr val="D5EAF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9" name="Rectangle 157">
              <a:extLst>
                <a:ext uri="{FF2B5EF4-FFF2-40B4-BE49-F238E27FC236}">
                  <a16:creationId xmlns:a16="http://schemas.microsoft.com/office/drawing/2014/main" xmlns="" id="{D1155D44-E5DD-4D1E-ABEF-8E22D668143E}"/>
                </a:ext>
              </a:extLst>
            </p:cNvPr>
            <p:cNvSpPr/>
            <p:nvPr userDrawn="1"/>
          </p:nvSpPr>
          <p:spPr>
            <a:xfrm>
              <a:off x="12302028" y="6017447"/>
              <a:ext cx="155539" cy="152661"/>
            </a:xfrm>
            <a:prstGeom prst="rect">
              <a:avLst/>
            </a:prstGeom>
            <a:solidFill>
              <a:srgbClr val="E6FA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0" name="Rectangle 158">
              <a:extLst>
                <a:ext uri="{FF2B5EF4-FFF2-40B4-BE49-F238E27FC236}">
                  <a16:creationId xmlns:a16="http://schemas.microsoft.com/office/drawing/2014/main" xmlns="" id="{D632DCF3-5E91-462A-83B4-70E048B7A73B}"/>
                </a:ext>
              </a:extLst>
            </p:cNvPr>
            <p:cNvSpPr/>
            <p:nvPr userDrawn="1"/>
          </p:nvSpPr>
          <p:spPr>
            <a:xfrm>
              <a:off x="12302028" y="6409827"/>
              <a:ext cx="155539" cy="152661"/>
            </a:xfrm>
            <a:prstGeom prst="rect">
              <a:avLst/>
            </a:prstGeom>
            <a:solidFill>
              <a:srgbClr val="FFE7D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1" name="Rectangle 174">
              <a:extLst>
                <a:ext uri="{FF2B5EF4-FFF2-40B4-BE49-F238E27FC236}">
                  <a16:creationId xmlns:a16="http://schemas.microsoft.com/office/drawing/2014/main" xmlns="" id="{5F180152-2733-4C98-BB81-1F1076C1424D}"/>
                </a:ext>
              </a:extLst>
            </p:cNvPr>
            <p:cNvSpPr/>
            <p:nvPr userDrawn="1"/>
          </p:nvSpPr>
          <p:spPr>
            <a:xfrm>
              <a:off x="12302028" y="5035516"/>
              <a:ext cx="155539" cy="152988"/>
            </a:xfrm>
            <a:prstGeom prst="rect">
              <a:avLst/>
            </a:prstGeom>
            <a:solidFill>
              <a:srgbClr val="A44C6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2" name="Rectangle 175">
              <a:extLst>
                <a:ext uri="{FF2B5EF4-FFF2-40B4-BE49-F238E27FC236}">
                  <a16:creationId xmlns:a16="http://schemas.microsoft.com/office/drawing/2014/main" xmlns="" id="{A79F84D1-BDFD-49E1-B2C6-4356B37AC4FC}"/>
                </a:ext>
              </a:extLst>
            </p:cNvPr>
            <p:cNvSpPr/>
            <p:nvPr userDrawn="1"/>
          </p:nvSpPr>
          <p:spPr>
            <a:xfrm>
              <a:off x="12302028" y="5232033"/>
              <a:ext cx="155539" cy="152988"/>
            </a:xfrm>
            <a:prstGeom prst="rect">
              <a:avLst/>
            </a:prstGeom>
            <a:solidFill>
              <a:srgbClr val="BE7F9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3" name="Rectangle 176">
              <a:extLst>
                <a:ext uri="{FF2B5EF4-FFF2-40B4-BE49-F238E27FC236}">
                  <a16:creationId xmlns:a16="http://schemas.microsoft.com/office/drawing/2014/main" xmlns="" id="{D257DA93-0163-41A4-B3EB-09C1A11E801D}"/>
                </a:ext>
              </a:extLst>
            </p:cNvPr>
            <p:cNvSpPr/>
            <p:nvPr userDrawn="1"/>
          </p:nvSpPr>
          <p:spPr>
            <a:xfrm>
              <a:off x="12302028" y="5428550"/>
              <a:ext cx="155539" cy="152988"/>
            </a:xfrm>
            <a:prstGeom prst="rect">
              <a:avLst/>
            </a:prstGeom>
            <a:solidFill>
              <a:srgbClr val="D8B2B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4" name="Rectangle 173">
              <a:extLst>
                <a:ext uri="{FF2B5EF4-FFF2-40B4-BE49-F238E27FC236}">
                  <a16:creationId xmlns:a16="http://schemas.microsoft.com/office/drawing/2014/main" xmlns="" id="{1F3AE492-54CB-4ACD-8650-87F935820D64}"/>
                </a:ext>
              </a:extLst>
            </p:cNvPr>
            <p:cNvSpPr/>
            <p:nvPr userDrawn="1"/>
          </p:nvSpPr>
          <p:spPr>
            <a:xfrm>
              <a:off x="12302028" y="4838999"/>
              <a:ext cx="155539" cy="152988"/>
            </a:xfrm>
            <a:prstGeom prst="rect">
              <a:avLst/>
            </a:prstGeom>
            <a:solidFill>
              <a:srgbClr val="7D002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95" name="TextBox 94">
            <a:extLst>
              <a:ext uri="{FF2B5EF4-FFF2-40B4-BE49-F238E27FC236}">
                <a16:creationId xmlns:a16="http://schemas.microsoft.com/office/drawing/2014/main" xmlns="" id="{673964BA-AA6B-48E0-9D9C-B6A9702D8CF9}"/>
              </a:ext>
            </a:extLst>
          </p:cNvPr>
          <p:cNvSpPr txBox="1"/>
          <p:nvPr userDrawn="1"/>
        </p:nvSpPr>
        <p:spPr>
          <a:xfrm rot="5400000">
            <a:off x="12140889" y="354987"/>
            <a:ext cx="838371" cy="123111"/>
          </a:xfrm>
          <a:prstGeom prst="rect">
            <a:avLst/>
          </a:prstGeom>
          <a:noFill/>
        </p:spPr>
        <p:txBody>
          <a:bodyPr wrap="none" lIns="0" tIns="0" rIns="0" bIns="0" rtlCol="0">
            <a:spAutoFit/>
          </a:bodyPr>
          <a:lstStyle/>
          <a:p>
            <a:r>
              <a:rPr lang="nb-NO" sz="800" dirty="0">
                <a:solidFill>
                  <a:schemeClr val="bg1">
                    <a:lumMod val="65000"/>
                  </a:schemeClr>
                </a:solidFill>
              </a:rPr>
              <a:t>PRIMARY COLORS</a:t>
            </a:r>
            <a:endParaRPr lang="en-US" sz="800" dirty="0">
              <a:solidFill>
                <a:schemeClr val="bg1">
                  <a:lumMod val="65000"/>
                </a:schemeClr>
              </a:solidFill>
            </a:endParaRPr>
          </a:p>
        </p:txBody>
      </p:sp>
      <p:sp>
        <p:nvSpPr>
          <p:cNvPr id="96" name="TextBox 95">
            <a:extLst>
              <a:ext uri="{FF2B5EF4-FFF2-40B4-BE49-F238E27FC236}">
                <a16:creationId xmlns:a16="http://schemas.microsoft.com/office/drawing/2014/main" xmlns="" id="{4A9B39C2-BEC7-44B6-BC54-6694086AD646}"/>
              </a:ext>
            </a:extLst>
          </p:cNvPr>
          <p:cNvSpPr txBox="1"/>
          <p:nvPr userDrawn="1"/>
        </p:nvSpPr>
        <p:spPr>
          <a:xfrm rot="5400000">
            <a:off x="12060551" y="2325408"/>
            <a:ext cx="1027525" cy="123111"/>
          </a:xfrm>
          <a:prstGeom prst="rect">
            <a:avLst/>
          </a:prstGeom>
          <a:noFill/>
        </p:spPr>
        <p:txBody>
          <a:bodyPr wrap="none" lIns="0" tIns="0" rIns="0" bIns="0" rtlCol="0">
            <a:spAutoFit/>
          </a:bodyPr>
          <a:lstStyle/>
          <a:p>
            <a:r>
              <a:rPr lang="nb-NO" sz="800" dirty="0">
                <a:solidFill>
                  <a:schemeClr val="bg1">
                    <a:lumMod val="65000"/>
                  </a:schemeClr>
                </a:solidFill>
              </a:rPr>
              <a:t>SECONDARY COLORS</a:t>
            </a:r>
            <a:endParaRPr lang="en-US" sz="800" dirty="0">
              <a:solidFill>
                <a:schemeClr val="bg1">
                  <a:lumMod val="65000"/>
                </a:schemeClr>
              </a:solidFill>
            </a:endParaRPr>
          </a:p>
        </p:txBody>
      </p:sp>
      <p:sp>
        <p:nvSpPr>
          <p:cNvPr id="97" name="TextBox 96">
            <a:extLst>
              <a:ext uri="{FF2B5EF4-FFF2-40B4-BE49-F238E27FC236}">
                <a16:creationId xmlns:a16="http://schemas.microsoft.com/office/drawing/2014/main" xmlns="" id="{1188C149-E5E0-4F89-88F1-E95A7D3475D1}"/>
              </a:ext>
            </a:extLst>
          </p:cNvPr>
          <p:cNvSpPr txBox="1"/>
          <p:nvPr userDrawn="1"/>
        </p:nvSpPr>
        <p:spPr>
          <a:xfrm rot="5400000">
            <a:off x="11714302" y="4164644"/>
            <a:ext cx="1720023" cy="123111"/>
          </a:xfrm>
          <a:prstGeom prst="rect">
            <a:avLst/>
          </a:prstGeom>
          <a:noFill/>
        </p:spPr>
        <p:txBody>
          <a:bodyPr wrap="none" lIns="0" tIns="0" rIns="0" bIns="0" rtlCol="0">
            <a:spAutoFit/>
          </a:bodyPr>
          <a:lstStyle/>
          <a:p>
            <a:r>
              <a:rPr lang="nb-NO" sz="800" dirty="0">
                <a:solidFill>
                  <a:schemeClr val="bg1">
                    <a:lumMod val="65000"/>
                  </a:schemeClr>
                </a:solidFill>
              </a:rPr>
              <a:t>CHARTS AND INFOGRAPHIC COLORS</a:t>
            </a:r>
            <a:endParaRPr lang="en-US" sz="800" dirty="0">
              <a:solidFill>
                <a:schemeClr val="bg1">
                  <a:lumMod val="65000"/>
                </a:schemeClr>
              </a:solidFill>
            </a:endParaRPr>
          </a:p>
        </p:txBody>
      </p:sp>
      <p:pic>
        <p:nvPicPr>
          <p:cNvPr id="43" name="Graphic 42">
            <a:extLst>
              <a:ext uri="{FF2B5EF4-FFF2-40B4-BE49-F238E27FC236}">
                <a16:creationId xmlns:a16="http://schemas.microsoft.com/office/drawing/2014/main" xmlns="" id="{C3285075-6646-48D4-B50F-FA715A684055}"/>
              </a:ext>
            </a:extLst>
          </p:cNvPr>
          <p:cNvPicPr>
            <a:picLocks noChangeAspect="1"/>
          </p:cNvPicPr>
          <p:nvPr userDrawn="1"/>
        </p:nvPicPr>
        <p:blipFill>
          <a:blip r:embed="rId2" cstate="print">
            <a:extLst>
              <a:ext uri="{96DAC541-7B7A-43D3-8B79-37D633B846F1}">
                <asvg:svgBlip xmlns:asvg="http://schemas.microsoft.com/office/drawing/2016/SVG/main" xmlns="" r:embed="rId3"/>
              </a:ext>
            </a:extLst>
          </a:blip>
          <a:stretch>
            <a:fillRect/>
          </a:stretch>
        </p:blipFill>
        <p:spPr>
          <a:xfrm>
            <a:off x="9753288" y="512597"/>
            <a:ext cx="1741939" cy="1429126"/>
          </a:xfrm>
          <a:prstGeom prst="rect">
            <a:avLst/>
          </a:prstGeom>
        </p:spPr>
      </p:pic>
    </p:spTree>
    <p:extLst>
      <p:ext uri="{BB962C8B-B14F-4D97-AF65-F5344CB8AC3E}">
        <p14:creationId xmlns:p14="http://schemas.microsoft.com/office/powerpoint/2010/main" xmlns="" val="42659766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 Moss">
    <p:bg>
      <p:bgPr>
        <a:solidFill>
          <a:srgbClr val="00707A"/>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7626629-5690-4594-84E2-75C8A861DA9F}"/>
              </a:ext>
            </a:extLst>
          </p:cNvPr>
          <p:cNvSpPr>
            <a:spLocks noGrp="1"/>
          </p:cNvSpPr>
          <p:nvPr>
            <p:ph type="ctrTitle"/>
          </p:nvPr>
        </p:nvSpPr>
        <p:spPr>
          <a:xfrm>
            <a:off x="695325" y="800100"/>
            <a:ext cx="5364164" cy="3520600"/>
          </a:xfrm>
          <a:noFill/>
        </p:spPr>
        <p:txBody>
          <a:bodyPr tIns="0" bIns="0" anchor="b"/>
          <a:lstStyle>
            <a:lvl1pPr algn="l">
              <a:lnSpc>
                <a:spcPct val="100000"/>
              </a:lnSpc>
              <a:defRPr sz="3200">
                <a:solidFill>
                  <a:schemeClr val="bg1"/>
                </a:solidFill>
              </a:defRPr>
            </a:lvl1pPr>
          </a:lstStyle>
          <a:p>
            <a:r>
              <a:rPr lang="en-US"/>
              <a:t>Click to edit Master title style</a:t>
            </a:r>
            <a:endParaRPr lang="en-GB" dirty="0"/>
          </a:p>
        </p:txBody>
      </p:sp>
      <p:sp>
        <p:nvSpPr>
          <p:cNvPr id="33" name="Undertittel 2">
            <a:extLst>
              <a:ext uri="{FF2B5EF4-FFF2-40B4-BE49-F238E27FC236}">
                <a16:creationId xmlns:a16="http://schemas.microsoft.com/office/drawing/2014/main" xmlns="" id="{42B175C0-F949-4BFB-A128-79A779B60833}"/>
              </a:ext>
            </a:extLst>
          </p:cNvPr>
          <p:cNvSpPr>
            <a:spLocks noGrp="1"/>
          </p:cNvSpPr>
          <p:nvPr>
            <p:ph type="subTitle" idx="1"/>
          </p:nvPr>
        </p:nvSpPr>
        <p:spPr>
          <a:xfrm>
            <a:off x="694800" y="4399200"/>
            <a:ext cx="5335200" cy="1296000"/>
          </a:xfrm>
        </p:spPr>
        <p:txBody>
          <a:bodyPr/>
          <a:lstStyle>
            <a:lvl1pPr marL="0" indent="0" algn="l">
              <a:spcBef>
                <a:spcPts val="0"/>
              </a:spcBef>
              <a:spcAft>
                <a:spcPts val="0"/>
              </a:spcAft>
              <a:buNone/>
              <a:defRPr sz="1800" spc="0" baseline="0">
                <a:solidFill>
                  <a:srgbClr val="DEFAEC"/>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nb-NO" dirty="0"/>
          </a:p>
        </p:txBody>
      </p:sp>
      <p:grpSp>
        <p:nvGrpSpPr>
          <p:cNvPr id="32" name="Group 31">
            <a:extLst>
              <a:ext uri="{FF2B5EF4-FFF2-40B4-BE49-F238E27FC236}">
                <a16:creationId xmlns:a16="http://schemas.microsoft.com/office/drawing/2014/main" xmlns="" id="{AF183650-0A52-46C4-AD8C-31A259BE5AFC}"/>
              </a:ext>
            </a:extLst>
          </p:cNvPr>
          <p:cNvGrpSpPr/>
          <p:nvPr userDrawn="1"/>
        </p:nvGrpSpPr>
        <p:grpSpPr>
          <a:xfrm>
            <a:off x="12302028" y="1854300"/>
            <a:ext cx="155539" cy="1166719"/>
            <a:chOff x="12302028" y="1799637"/>
            <a:chExt cx="155539" cy="1166719"/>
          </a:xfrm>
        </p:grpSpPr>
        <p:sp>
          <p:nvSpPr>
            <p:cNvPr id="61" name="Rectangle 156">
              <a:extLst>
                <a:ext uri="{FF2B5EF4-FFF2-40B4-BE49-F238E27FC236}">
                  <a16:creationId xmlns:a16="http://schemas.microsoft.com/office/drawing/2014/main" xmlns="" id="{4282BB06-F177-48CD-AB97-3FC2F5CC4F2D}"/>
                </a:ext>
              </a:extLst>
            </p:cNvPr>
            <p:cNvSpPr/>
            <p:nvPr userDrawn="1"/>
          </p:nvSpPr>
          <p:spPr>
            <a:xfrm>
              <a:off x="12302028" y="2408463"/>
              <a:ext cx="155539" cy="152661"/>
            </a:xfrm>
            <a:prstGeom prst="rect">
              <a:avLst/>
            </a:prstGeom>
            <a:solidFill>
              <a:srgbClr val="D5EAF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Rectangle 157">
              <a:extLst>
                <a:ext uri="{FF2B5EF4-FFF2-40B4-BE49-F238E27FC236}">
                  <a16:creationId xmlns:a16="http://schemas.microsoft.com/office/drawing/2014/main" xmlns="" id="{94E0251C-C754-4010-955C-0C32773E8327}"/>
                </a:ext>
              </a:extLst>
            </p:cNvPr>
            <p:cNvSpPr/>
            <p:nvPr userDrawn="1"/>
          </p:nvSpPr>
          <p:spPr>
            <a:xfrm>
              <a:off x="12302028" y="2611078"/>
              <a:ext cx="155539" cy="152661"/>
            </a:xfrm>
            <a:prstGeom prst="rect">
              <a:avLst/>
            </a:prstGeom>
            <a:solidFill>
              <a:srgbClr val="E6FA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Rectangle 158">
              <a:extLst>
                <a:ext uri="{FF2B5EF4-FFF2-40B4-BE49-F238E27FC236}">
                  <a16:creationId xmlns:a16="http://schemas.microsoft.com/office/drawing/2014/main" xmlns="" id="{5430D876-3E64-49AE-B578-029F0C148FFA}"/>
                </a:ext>
              </a:extLst>
            </p:cNvPr>
            <p:cNvSpPr/>
            <p:nvPr userDrawn="1"/>
          </p:nvSpPr>
          <p:spPr>
            <a:xfrm>
              <a:off x="12302028" y="2813695"/>
              <a:ext cx="155539" cy="152661"/>
            </a:xfrm>
            <a:prstGeom prst="rect">
              <a:avLst/>
            </a:prstGeom>
            <a:solidFill>
              <a:srgbClr val="FFE7D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Rectangle 173">
              <a:extLst>
                <a:ext uri="{FF2B5EF4-FFF2-40B4-BE49-F238E27FC236}">
                  <a16:creationId xmlns:a16="http://schemas.microsoft.com/office/drawing/2014/main" xmlns="" id="{740A357D-A443-4B3A-A1DE-4A8C5F872A05}"/>
                </a:ext>
              </a:extLst>
            </p:cNvPr>
            <p:cNvSpPr/>
            <p:nvPr userDrawn="1"/>
          </p:nvSpPr>
          <p:spPr>
            <a:xfrm>
              <a:off x="12302028" y="2205521"/>
              <a:ext cx="155539" cy="152988"/>
            </a:xfrm>
            <a:prstGeom prst="rect">
              <a:avLst/>
            </a:prstGeom>
            <a:solidFill>
              <a:srgbClr val="00707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Rectangle 183">
              <a:extLst>
                <a:ext uri="{FF2B5EF4-FFF2-40B4-BE49-F238E27FC236}">
                  <a16:creationId xmlns:a16="http://schemas.microsoft.com/office/drawing/2014/main" xmlns="" id="{99DA4815-3355-4EF7-9296-CB6779A7C1EF}"/>
                </a:ext>
              </a:extLst>
            </p:cNvPr>
            <p:cNvSpPr/>
            <p:nvPr userDrawn="1"/>
          </p:nvSpPr>
          <p:spPr>
            <a:xfrm>
              <a:off x="12302028" y="1799637"/>
              <a:ext cx="155539" cy="152988"/>
            </a:xfrm>
            <a:prstGeom prst="rect">
              <a:avLst/>
            </a:prstGeom>
            <a:solidFill>
              <a:srgbClr val="24374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Rectangle 200">
              <a:extLst>
                <a:ext uri="{FF2B5EF4-FFF2-40B4-BE49-F238E27FC236}">
                  <a16:creationId xmlns:a16="http://schemas.microsoft.com/office/drawing/2014/main" xmlns="" id="{64F6B988-D03C-4967-B218-7425E7B83F85}"/>
                </a:ext>
              </a:extLst>
            </p:cNvPr>
            <p:cNvSpPr/>
            <p:nvPr userDrawn="1"/>
          </p:nvSpPr>
          <p:spPr>
            <a:xfrm>
              <a:off x="12302028" y="2002579"/>
              <a:ext cx="155539" cy="152988"/>
            </a:xfrm>
            <a:prstGeom prst="rect">
              <a:avLst/>
            </a:prstGeom>
            <a:solidFill>
              <a:srgbClr val="7D002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67" name="Group 66">
            <a:extLst>
              <a:ext uri="{FF2B5EF4-FFF2-40B4-BE49-F238E27FC236}">
                <a16:creationId xmlns:a16="http://schemas.microsoft.com/office/drawing/2014/main" xmlns="" id="{37F14DDB-373D-46E8-B99C-1814C8662BD0}"/>
              </a:ext>
            </a:extLst>
          </p:cNvPr>
          <p:cNvGrpSpPr/>
          <p:nvPr userDrawn="1"/>
        </p:nvGrpSpPr>
        <p:grpSpPr>
          <a:xfrm>
            <a:off x="12302028" y="0"/>
            <a:ext cx="155539" cy="1509130"/>
            <a:chOff x="12302028" y="154594"/>
            <a:chExt cx="155539" cy="1509130"/>
          </a:xfrm>
        </p:grpSpPr>
        <p:sp>
          <p:nvSpPr>
            <p:cNvPr id="68" name="Rectangle 188">
              <a:extLst>
                <a:ext uri="{FF2B5EF4-FFF2-40B4-BE49-F238E27FC236}">
                  <a16:creationId xmlns:a16="http://schemas.microsoft.com/office/drawing/2014/main" xmlns="" id="{029394F3-5934-49F4-A099-8AB152FA3500}"/>
                </a:ext>
              </a:extLst>
            </p:cNvPr>
            <p:cNvSpPr/>
            <p:nvPr userDrawn="1"/>
          </p:nvSpPr>
          <p:spPr>
            <a:xfrm>
              <a:off x="12302028" y="614376"/>
              <a:ext cx="155539" cy="152988"/>
            </a:xfrm>
            <a:prstGeom prst="rect">
              <a:avLst/>
            </a:prstGeom>
            <a:solidFill>
              <a:srgbClr val="FF124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Rectangle 189">
              <a:extLst>
                <a:ext uri="{FF2B5EF4-FFF2-40B4-BE49-F238E27FC236}">
                  <a16:creationId xmlns:a16="http://schemas.microsoft.com/office/drawing/2014/main" xmlns="" id="{22306288-B65F-4D46-8467-AE0A8D01C29A}"/>
                </a:ext>
              </a:extLst>
            </p:cNvPr>
            <p:cNvSpPr/>
            <p:nvPr userDrawn="1"/>
          </p:nvSpPr>
          <p:spPr>
            <a:xfrm>
              <a:off x="12302028" y="793012"/>
              <a:ext cx="155539" cy="152988"/>
            </a:xfrm>
            <a:prstGeom prst="rect">
              <a:avLst/>
            </a:prstGeom>
            <a:solidFill>
              <a:srgbClr val="FF597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Rectangle 190">
              <a:extLst>
                <a:ext uri="{FF2B5EF4-FFF2-40B4-BE49-F238E27FC236}">
                  <a16:creationId xmlns:a16="http://schemas.microsoft.com/office/drawing/2014/main" xmlns="" id="{FC86E667-E2D5-4345-A71F-854D7AD06183}"/>
                </a:ext>
              </a:extLst>
            </p:cNvPr>
            <p:cNvSpPr/>
            <p:nvPr userDrawn="1"/>
          </p:nvSpPr>
          <p:spPr>
            <a:xfrm>
              <a:off x="12302028" y="971648"/>
              <a:ext cx="155539" cy="152988"/>
            </a:xfrm>
            <a:prstGeom prst="rect">
              <a:avLst/>
            </a:prstGeom>
            <a:solidFill>
              <a:srgbClr val="FF88A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Rectangle 191">
              <a:extLst>
                <a:ext uri="{FF2B5EF4-FFF2-40B4-BE49-F238E27FC236}">
                  <a16:creationId xmlns:a16="http://schemas.microsoft.com/office/drawing/2014/main" xmlns="" id="{19517652-7DC2-4163-8B59-77DD0741A020}"/>
                </a:ext>
              </a:extLst>
            </p:cNvPr>
            <p:cNvSpPr/>
            <p:nvPr userDrawn="1"/>
          </p:nvSpPr>
          <p:spPr>
            <a:xfrm>
              <a:off x="12302028" y="1150284"/>
              <a:ext cx="155539" cy="152988"/>
            </a:xfrm>
            <a:prstGeom prst="rect">
              <a:avLst/>
            </a:prstGeom>
            <a:solidFill>
              <a:srgbClr val="FFB7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Rectangle 192">
              <a:extLst>
                <a:ext uri="{FF2B5EF4-FFF2-40B4-BE49-F238E27FC236}">
                  <a16:creationId xmlns:a16="http://schemas.microsoft.com/office/drawing/2014/main" xmlns="" id="{B6FC000E-9C42-497D-9D83-0A8EB6F59413}"/>
                </a:ext>
              </a:extLst>
            </p:cNvPr>
            <p:cNvSpPr/>
            <p:nvPr userDrawn="1"/>
          </p:nvSpPr>
          <p:spPr>
            <a:xfrm>
              <a:off x="12302028" y="1328920"/>
              <a:ext cx="155539" cy="152988"/>
            </a:xfrm>
            <a:prstGeom prst="rect">
              <a:avLst/>
            </a:prstGeom>
            <a:solidFill>
              <a:srgbClr val="FFD0D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Rectangle 31">
              <a:extLst>
                <a:ext uri="{FF2B5EF4-FFF2-40B4-BE49-F238E27FC236}">
                  <a16:creationId xmlns:a16="http://schemas.microsoft.com/office/drawing/2014/main" xmlns="" id="{2D367663-C0B6-4B08-A3BD-C01456619671}"/>
                </a:ext>
              </a:extLst>
            </p:cNvPr>
            <p:cNvSpPr/>
            <p:nvPr userDrawn="1"/>
          </p:nvSpPr>
          <p:spPr>
            <a:xfrm>
              <a:off x="12302028" y="381213"/>
              <a:ext cx="155539" cy="152988"/>
            </a:xfrm>
            <a:prstGeom prst="rect">
              <a:avLst/>
            </a:prstGeom>
            <a:solidFill>
              <a:schemeClr val="bg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Rectangle 33">
              <a:extLst>
                <a:ext uri="{FF2B5EF4-FFF2-40B4-BE49-F238E27FC236}">
                  <a16:creationId xmlns:a16="http://schemas.microsoft.com/office/drawing/2014/main" xmlns="" id="{20976F41-D403-4398-AC97-199A4D95A6E5}"/>
                </a:ext>
              </a:extLst>
            </p:cNvPr>
            <p:cNvSpPr/>
            <p:nvPr userDrawn="1"/>
          </p:nvSpPr>
          <p:spPr>
            <a:xfrm>
              <a:off x="12302028" y="154594"/>
              <a:ext cx="155539" cy="152988"/>
            </a:xfrm>
            <a:prstGeom prst="rect">
              <a:avLst/>
            </a:prstGeom>
            <a:solidFill>
              <a:srgbClr val="33333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5" name="Rectangle 192">
              <a:extLst>
                <a:ext uri="{FF2B5EF4-FFF2-40B4-BE49-F238E27FC236}">
                  <a16:creationId xmlns:a16="http://schemas.microsoft.com/office/drawing/2014/main" xmlns="" id="{5D6D0153-69FB-4DD0-938B-1A807F28CFCF}"/>
                </a:ext>
              </a:extLst>
            </p:cNvPr>
            <p:cNvSpPr/>
            <p:nvPr userDrawn="1"/>
          </p:nvSpPr>
          <p:spPr>
            <a:xfrm>
              <a:off x="12302028" y="1510736"/>
              <a:ext cx="155539" cy="152988"/>
            </a:xfrm>
            <a:prstGeom prst="rect">
              <a:avLst/>
            </a:prstGeom>
            <a:solidFill>
              <a:srgbClr val="FFEC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76" name="Group 75">
            <a:extLst>
              <a:ext uri="{FF2B5EF4-FFF2-40B4-BE49-F238E27FC236}">
                <a16:creationId xmlns:a16="http://schemas.microsoft.com/office/drawing/2014/main" xmlns="" id="{43069C9A-481D-41A5-BE41-42A070193552}"/>
              </a:ext>
            </a:extLst>
          </p:cNvPr>
          <p:cNvGrpSpPr/>
          <p:nvPr userDrawn="1"/>
        </p:nvGrpSpPr>
        <p:grpSpPr>
          <a:xfrm>
            <a:off x="12302028" y="3366188"/>
            <a:ext cx="155539" cy="3491812"/>
            <a:chOff x="12302028" y="3266863"/>
            <a:chExt cx="155539" cy="3491812"/>
          </a:xfrm>
        </p:grpSpPr>
        <p:sp>
          <p:nvSpPr>
            <p:cNvPr id="77" name="Rectangle 174">
              <a:extLst>
                <a:ext uri="{FF2B5EF4-FFF2-40B4-BE49-F238E27FC236}">
                  <a16:creationId xmlns:a16="http://schemas.microsoft.com/office/drawing/2014/main" xmlns="" id="{901F4FED-C72B-4F9E-BD7B-FC9D49F3593E}"/>
                </a:ext>
              </a:extLst>
            </p:cNvPr>
            <p:cNvSpPr/>
            <p:nvPr userDrawn="1"/>
          </p:nvSpPr>
          <p:spPr>
            <a:xfrm>
              <a:off x="12302028" y="4249448"/>
              <a:ext cx="155539" cy="152988"/>
            </a:xfrm>
            <a:prstGeom prst="rect">
              <a:avLst/>
            </a:prstGeom>
            <a:solidFill>
              <a:srgbClr val="4C9BA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Rectangle 175">
              <a:extLst>
                <a:ext uri="{FF2B5EF4-FFF2-40B4-BE49-F238E27FC236}">
                  <a16:creationId xmlns:a16="http://schemas.microsoft.com/office/drawing/2014/main" xmlns="" id="{05731216-57C1-4A07-861C-C5A872CB8E84}"/>
                </a:ext>
              </a:extLst>
            </p:cNvPr>
            <p:cNvSpPr/>
            <p:nvPr userDrawn="1"/>
          </p:nvSpPr>
          <p:spPr>
            <a:xfrm>
              <a:off x="12302028" y="4445965"/>
              <a:ext cx="155539" cy="152988"/>
            </a:xfrm>
            <a:prstGeom prst="rect">
              <a:avLst/>
            </a:prstGeom>
            <a:solidFill>
              <a:srgbClr val="7FB7B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Rectangle 176">
              <a:extLst>
                <a:ext uri="{FF2B5EF4-FFF2-40B4-BE49-F238E27FC236}">
                  <a16:creationId xmlns:a16="http://schemas.microsoft.com/office/drawing/2014/main" xmlns="" id="{4574AEA7-004E-4E6E-B463-A956CA084F27}"/>
                </a:ext>
              </a:extLst>
            </p:cNvPr>
            <p:cNvSpPr/>
            <p:nvPr userDrawn="1"/>
          </p:nvSpPr>
          <p:spPr>
            <a:xfrm>
              <a:off x="12302028" y="4642482"/>
              <a:ext cx="155539" cy="152988"/>
            </a:xfrm>
            <a:prstGeom prst="rect">
              <a:avLst/>
            </a:prstGeom>
            <a:solidFill>
              <a:srgbClr val="B2D4D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Rectangle 189">
              <a:extLst>
                <a:ext uri="{FF2B5EF4-FFF2-40B4-BE49-F238E27FC236}">
                  <a16:creationId xmlns:a16="http://schemas.microsoft.com/office/drawing/2014/main" xmlns="" id="{4311D56E-835F-46EE-B5F8-0DD276BE4F9D}"/>
                </a:ext>
              </a:extLst>
            </p:cNvPr>
            <p:cNvSpPr/>
            <p:nvPr userDrawn="1"/>
          </p:nvSpPr>
          <p:spPr>
            <a:xfrm>
              <a:off x="12302028" y="3463380"/>
              <a:ext cx="155539" cy="152988"/>
            </a:xfrm>
            <a:prstGeom prst="rect">
              <a:avLst/>
            </a:prstGeom>
            <a:solidFill>
              <a:srgbClr val="65737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Rectangle 190">
              <a:extLst>
                <a:ext uri="{FF2B5EF4-FFF2-40B4-BE49-F238E27FC236}">
                  <a16:creationId xmlns:a16="http://schemas.microsoft.com/office/drawing/2014/main" xmlns="" id="{D3CEF090-2B98-4CDD-B722-8064A4AB0BD3}"/>
                </a:ext>
              </a:extLst>
            </p:cNvPr>
            <p:cNvSpPr/>
            <p:nvPr userDrawn="1"/>
          </p:nvSpPr>
          <p:spPr>
            <a:xfrm>
              <a:off x="12302028" y="3659897"/>
              <a:ext cx="155539" cy="152988"/>
            </a:xfrm>
            <a:prstGeom prst="rect">
              <a:avLst/>
            </a:prstGeom>
            <a:solidFill>
              <a:srgbClr val="919BA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Rectangle 191">
              <a:extLst>
                <a:ext uri="{FF2B5EF4-FFF2-40B4-BE49-F238E27FC236}">
                  <a16:creationId xmlns:a16="http://schemas.microsoft.com/office/drawing/2014/main" xmlns="" id="{E5A03A5D-5FA7-4696-8B41-41D9CE7A735A}"/>
                </a:ext>
              </a:extLst>
            </p:cNvPr>
            <p:cNvSpPr/>
            <p:nvPr userDrawn="1"/>
          </p:nvSpPr>
          <p:spPr>
            <a:xfrm>
              <a:off x="12302028" y="3856414"/>
              <a:ext cx="155539" cy="152988"/>
            </a:xfrm>
            <a:prstGeom prst="rect">
              <a:avLst/>
            </a:prstGeom>
            <a:solidFill>
              <a:srgbClr val="BDC3C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Rectangle 183">
              <a:extLst>
                <a:ext uri="{FF2B5EF4-FFF2-40B4-BE49-F238E27FC236}">
                  <a16:creationId xmlns:a16="http://schemas.microsoft.com/office/drawing/2014/main" xmlns="" id="{F11184C8-95F1-4117-92A7-9FA80A303804}"/>
                </a:ext>
              </a:extLst>
            </p:cNvPr>
            <p:cNvSpPr/>
            <p:nvPr userDrawn="1"/>
          </p:nvSpPr>
          <p:spPr>
            <a:xfrm>
              <a:off x="12302028" y="3266863"/>
              <a:ext cx="155539" cy="152988"/>
            </a:xfrm>
            <a:prstGeom prst="rect">
              <a:avLst/>
            </a:prstGeom>
            <a:solidFill>
              <a:srgbClr val="24374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Rectangle 173">
              <a:extLst>
                <a:ext uri="{FF2B5EF4-FFF2-40B4-BE49-F238E27FC236}">
                  <a16:creationId xmlns:a16="http://schemas.microsoft.com/office/drawing/2014/main" xmlns="" id="{5C867C24-B49A-4061-AD1A-915AFC22AE56}"/>
                </a:ext>
              </a:extLst>
            </p:cNvPr>
            <p:cNvSpPr/>
            <p:nvPr userDrawn="1"/>
          </p:nvSpPr>
          <p:spPr>
            <a:xfrm>
              <a:off x="12302028" y="4052931"/>
              <a:ext cx="155539" cy="152988"/>
            </a:xfrm>
            <a:prstGeom prst="rect">
              <a:avLst/>
            </a:prstGeom>
            <a:solidFill>
              <a:srgbClr val="00707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 name="Rectangle 156">
              <a:extLst>
                <a:ext uri="{FF2B5EF4-FFF2-40B4-BE49-F238E27FC236}">
                  <a16:creationId xmlns:a16="http://schemas.microsoft.com/office/drawing/2014/main" xmlns="" id="{7353EC3E-0BEA-41B4-9751-51FD9B705602}"/>
                </a:ext>
              </a:extLst>
            </p:cNvPr>
            <p:cNvSpPr/>
            <p:nvPr userDrawn="1"/>
          </p:nvSpPr>
          <p:spPr>
            <a:xfrm>
              <a:off x="12302028" y="5821257"/>
              <a:ext cx="155539" cy="152661"/>
            </a:xfrm>
            <a:prstGeom prst="rect">
              <a:avLst/>
            </a:prstGeom>
            <a:solidFill>
              <a:srgbClr val="EAF4F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 name="Rectangle 157">
              <a:extLst>
                <a:ext uri="{FF2B5EF4-FFF2-40B4-BE49-F238E27FC236}">
                  <a16:creationId xmlns:a16="http://schemas.microsoft.com/office/drawing/2014/main" xmlns="" id="{C1DA1B4B-3675-4A6E-BBE8-C882B44D80E3}"/>
                </a:ext>
              </a:extLst>
            </p:cNvPr>
            <p:cNvSpPr/>
            <p:nvPr userDrawn="1"/>
          </p:nvSpPr>
          <p:spPr>
            <a:xfrm>
              <a:off x="12302028" y="6213637"/>
              <a:ext cx="155539" cy="152661"/>
            </a:xfrm>
            <a:prstGeom prst="rect">
              <a:avLst/>
            </a:prstGeom>
            <a:solidFill>
              <a:srgbClr val="F2FCF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7" name="Rectangle 158">
              <a:extLst>
                <a:ext uri="{FF2B5EF4-FFF2-40B4-BE49-F238E27FC236}">
                  <a16:creationId xmlns:a16="http://schemas.microsoft.com/office/drawing/2014/main" xmlns="" id="{098692F4-1099-4EC9-9D6E-81A777F24B72}"/>
                </a:ext>
              </a:extLst>
            </p:cNvPr>
            <p:cNvSpPr/>
            <p:nvPr userDrawn="1"/>
          </p:nvSpPr>
          <p:spPr>
            <a:xfrm>
              <a:off x="12302028" y="6606014"/>
              <a:ext cx="155539" cy="152661"/>
            </a:xfrm>
            <a:prstGeom prst="rect">
              <a:avLst/>
            </a:prstGeom>
            <a:solidFill>
              <a:srgbClr val="FFF3E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8" name="Rectangle 156">
              <a:extLst>
                <a:ext uri="{FF2B5EF4-FFF2-40B4-BE49-F238E27FC236}">
                  <a16:creationId xmlns:a16="http://schemas.microsoft.com/office/drawing/2014/main" xmlns="" id="{1AB9B200-608A-4C3D-8264-4483BE22EF22}"/>
                </a:ext>
              </a:extLst>
            </p:cNvPr>
            <p:cNvSpPr/>
            <p:nvPr userDrawn="1"/>
          </p:nvSpPr>
          <p:spPr>
            <a:xfrm>
              <a:off x="12302028" y="5625067"/>
              <a:ext cx="155539" cy="152661"/>
            </a:xfrm>
            <a:prstGeom prst="rect">
              <a:avLst/>
            </a:prstGeom>
            <a:solidFill>
              <a:srgbClr val="D5EAF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9" name="Rectangle 157">
              <a:extLst>
                <a:ext uri="{FF2B5EF4-FFF2-40B4-BE49-F238E27FC236}">
                  <a16:creationId xmlns:a16="http://schemas.microsoft.com/office/drawing/2014/main" xmlns="" id="{461CC0EA-4E82-46B2-9873-3F694A1C31FF}"/>
                </a:ext>
              </a:extLst>
            </p:cNvPr>
            <p:cNvSpPr/>
            <p:nvPr userDrawn="1"/>
          </p:nvSpPr>
          <p:spPr>
            <a:xfrm>
              <a:off x="12302028" y="6017447"/>
              <a:ext cx="155539" cy="152661"/>
            </a:xfrm>
            <a:prstGeom prst="rect">
              <a:avLst/>
            </a:prstGeom>
            <a:solidFill>
              <a:srgbClr val="E6FA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0" name="Rectangle 158">
              <a:extLst>
                <a:ext uri="{FF2B5EF4-FFF2-40B4-BE49-F238E27FC236}">
                  <a16:creationId xmlns:a16="http://schemas.microsoft.com/office/drawing/2014/main" xmlns="" id="{3BACBCAB-8D52-43AC-A87B-FDFB5A75E807}"/>
                </a:ext>
              </a:extLst>
            </p:cNvPr>
            <p:cNvSpPr/>
            <p:nvPr userDrawn="1"/>
          </p:nvSpPr>
          <p:spPr>
            <a:xfrm>
              <a:off x="12302028" y="6409827"/>
              <a:ext cx="155539" cy="152661"/>
            </a:xfrm>
            <a:prstGeom prst="rect">
              <a:avLst/>
            </a:prstGeom>
            <a:solidFill>
              <a:srgbClr val="FFE7D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1" name="Rectangle 174">
              <a:extLst>
                <a:ext uri="{FF2B5EF4-FFF2-40B4-BE49-F238E27FC236}">
                  <a16:creationId xmlns:a16="http://schemas.microsoft.com/office/drawing/2014/main" xmlns="" id="{A35C6339-65C8-46A5-BF48-C6D7787A2768}"/>
                </a:ext>
              </a:extLst>
            </p:cNvPr>
            <p:cNvSpPr/>
            <p:nvPr userDrawn="1"/>
          </p:nvSpPr>
          <p:spPr>
            <a:xfrm>
              <a:off x="12302028" y="5035516"/>
              <a:ext cx="155539" cy="152988"/>
            </a:xfrm>
            <a:prstGeom prst="rect">
              <a:avLst/>
            </a:prstGeom>
            <a:solidFill>
              <a:srgbClr val="A44C6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2" name="Rectangle 175">
              <a:extLst>
                <a:ext uri="{FF2B5EF4-FFF2-40B4-BE49-F238E27FC236}">
                  <a16:creationId xmlns:a16="http://schemas.microsoft.com/office/drawing/2014/main" xmlns="" id="{7BCB5AB1-C6F1-4C30-BDC7-F14394F0DDC1}"/>
                </a:ext>
              </a:extLst>
            </p:cNvPr>
            <p:cNvSpPr/>
            <p:nvPr userDrawn="1"/>
          </p:nvSpPr>
          <p:spPr>
            <a:xfrm>
              <a:off x="12302028" y="5232033"/>
              <a:ext cx="155539" cy="152988"/>
            </a:xfrm>
            <a:prstGeom prst="rect">
              <a:avLst/>
            </a:prstGeom>
            <a:solidFill>
              <a:srgbClr val="BE7F9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3" name="Rectangle 176">
              <a:extLst>
                <a:ext uri="{FF2B5EF4-FFF2-40B4-BE49-F238E27FC236}">
                  <a16:creationId xmlns:a16="http://schemas.microsoft.com/office/drawing/2014/main" xmlns="" id="{66A088CF-C1E8-4A91-BB8D-9E3E85571413}"/>
                </a:ext>
              </a:extLst>
            </p:cNvPr>
            <p:cNvSpPr/>
            <p:nvPr userDrawn="1"/>
          </p:nvSpPr>
          <p:spPr>
            <a:xfrm>
              <a:off x="12302028" y="5428550"/>
              <a:ext cx="155539" cy="152988"/>
            </a:xfrm>
            <a:prstGeom prst="rect">
              <a:avLst/>
            </a:prstGeom>
            <a:solidFill>
              <a:srgbClr val="D8B2B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4" name="Rectangle 173">
              <a:extLst>
                <a:ext uri="{FF2B5EF4-FFF2-40B4-BE49-F238E27FC236}">
                  <a16:creationId xmlns:a16="http://schemas.microsoft.com/office/drawing/2014/main" xmlns="" id="{72C7957D-5F44-4C2C-A429-4798A49A2574}"/>
                </a:ext>
              </a:extLst>
            </p:cNvPr>
            <p:cNvSpPr/>
            <p:nvPr userDrawn="1"/>
          </p:nvSpPr>
          <p:spPr>
            <a:xfrm>
              <a:off x="12302028" y="4838999"/>
              <a:ext cx="155539" cy="152988"/>
            </a:xfrm>
            <a:prstGeom prst="rect">
              <a:avLst/>
            </a:prstGeom>
            <a:solidFill>
              <a:srgbClr val="7D002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95" name="TextBox 94">
            <a:extLst>
              <a:ext uri="{FF2B5EF4-FFF2-40B4-BE49-F238E27FC236}">
                <a16:creationId xmlns:a16="http://schemas.microsoft.com/office/drawing/2014/main" xmlns="" id="{A979A13F-ADAC-4352-8AAA-6ECBA5E547D4}"/>
              </a:ext>
            </a:extLst>
          </p:cNvPr>
          <p:cNvSpPr txBox="1"/>
          <p:nvPr userDrawn="1"/>
        </p:nvSpPr>
        <p:spPr>
          <a:xfrm rot="5400000">
            <a:off x="12140889" y="354987"/>
            <a:ext cx="838371" cy="123111"/>
          </a:xfrm>
          <a:prstGeom prst="rect">
            <a:avLst/>
          </a:prstGeom>
          <a:noFill/>
        </p:spPr>
        <p:txBody>
          <a:bodyPr wrap="none" lIns="0" tIns="0" rIns="0" bIns="0" rtlCol="0">
            <a:spAutoFit/>
          </a:bodyPr>
          <a:lstStyle/>
          <a:p>
            <a:r>
              <a:rPr lang="nb-NO" sz="800" dirty="0">
                <a:solidFill>
                  <a:schemeClr val="bg1">
                    <a:lumMod val="65000"/>
                  </a:schemeClr>
                </a:solidFill>
              </a:rPr>
              <a:t>PRIMARY COLORS</a:t>
            </a:r>
            <a:endParaRPr lang="en-US" sz="800" dirty="0">
              <a:solidFill>
                <a:schemeClr val="bg1">
                  <a:lumMod val="65000"/>
                </a:schemeClr>
              </a:solidFill>
            </a:endParaRPr>
          </a:p>
        </p:txBody>
      </p:sp>
      <p:sp>
        <p:nvSpPr>
          <p:cNvPr id="96" name="TextBox 95">
            <a:extLst>
              <a:ext uri="{FF2B5EF4-FFF2-40B4-BE49-F238E27FC236}">
                <a16:creationId xmlns:a16="http://schemas.microsoft.com/office/drawing/2014/main" xmlns="" id="{28CAE253-660B-4A9D-B419-F79D8F54EB75}"/>
              </a:ext>
            </a:extLst>
          </p:cNvPr>
          <p:cNvSpPr txBox="1"/>
          <p:nvPr userDrawn="1"/>
        </p:nvSpPr>
        <p:spPr>
          <a:xfrm rot="5400000">
            <a:off x="12060551" y="2325408"/>
            <a:ext cx="1027525" cy="123111"/>
          </a:xfrm>
          <a:prstGeom prst="rect">
            <a:avLst/>
          </a:prstGeom>
          <a:noFill/>
        </p:spPr>
        <p:txBody>
          <a:bodyPr wrap="none" lIns="0" tIns="0" rIns="0" bIns="0" rtlCol="0">
            <a:spAutoFit/>
          </a:bodyPr>
          <a:lstStyle/>
          <a:p>
            <a:r>
              <a:rPr lang="nb-NO" sz="800" dirty="0">
                <a:solidFill>
                  <a:schemeClr val="bg1">
                    <a:lumMod val="65000"/>
                  </a:schemeClr>
                </a:solidFill>
              </a:rPr>
              <a:t>SECONDARY COLORS</a:t>
            </a:r>
            <a:endParaRPr lang="en-US" sz="800" dirty="0">
              <a:solidFill>
                <a:schemeClr val="bg1">
                  <a:lumMod val="65000"/>
                </a:schemeClr>
              </a:solidFill>
            </a:endParaRPr>
          </a:p>
        </p:txBody>
      </p:sp>
      <p:sp>
        <p:nvSpPr>
          <p:cNvPr id="97" name="TextBox 96">
            <a:extLst>
              <a:ext uri="{FF2B5EF4-FFF2-40B4-BE49-F238E27FC236}">
                <a16:creationId xmlns:a16="http://schemas.microsoft.com/office/drawing/2014/main" xmlns="" id="{2537790F-3CAE-41AF-95CF-3E419CF3E04B}"/>
              </a:ext>
            </a:extLst>
          </p:cNvPr>
          <p:cNvSpPr txBox="1"/>
          <p:nvPr userDrawn="1"/>
        </p:nvSpPr>
        <p:spPr>
          <a:xfrm rot="5400000">
            <a:off x="11714302" y="4164644"/>
            <a:ext cx="1720023" cy="123111"/>
          </a:xfrm>
          <a:prstGeom prst="rect">
            <a:avLst/>
          </a:prstGeom>
          <a:noFill/>
        </p:spPr>
        <p:txBody>
          <a:bodyPr wrap="none" lIns="0" tIns="0" rIns="0" bIns="0" rtlCol="0">
            <a:spAutoFit/>
          </a:bodyPr>
          <a:lstStyle/>
          <a:p>
            <a:r>
              <a:rPr lang="nb-NO" sz="800" dirty="0">
                <a:solidFill>
                  <a:schemeClr val="bg1">
                    <a:lumMod val="65000"/>
                  </a:schemeClr>
                </a:solidFill>
              </a:rPr>
              <a:t>CHARTS AND INFOGRAPHIC COLORS</a:t>
            </a:r>
            <a:endParaRPr lang="en-US" sz="800" dirty="0">
              <a:solidFill>
                <a:schemeClr val="bg1">
                  <a:lumMod val="65000"/>
                </a:schemeClr>
              </a:solidFill>
            </a:endParaRPr>
          </a:p>
        </p:txBody>
      </p:sp>
      <p:pic>
        <p:nvPicPr>
          <p:cNvPr id="43" name="Graphic 42">
            <a:extLst>
              <a:ext uri="{FF2B5EF4-FFF2-40B4-BE49-F238E27FC236}">
                <a16:creationId xmlns:a16="http://schemas.microsoft.com/office/drawing/2014/main" xmlns="" id="{4DA0657F-0F3E-4297-AEC9-57199F21B5D7}"/>
              </a:ext>
            </a:extLst>
          </p:cNvPr>
          <p:cNvPicPr>
            <a:picLocks noChangeAspect="1"/>
          </p:cNvPicPr>
          <p:nvPr userDrawn="1"/>
        </p:nvPicPr>
        <p:blipFill>
          <a:blip r:embed="rId2" cstate="print">
            <a:extLst>
              <a:ext uri="{96DAC541-7B7A-43D3-8B79-37D633B846F1}">
                <asvg:svgBlip xmlns:asvg="http://schemas.microsoft.com/office/drawing/2016/SVG/main" xmlns="" r:embed="rId3"/>
              </a:ext>
            </a:extLst>
          </a:blip>
          <a:stretch>
            <a:fillRect/>
          </a:stretch>
        </p:blipFill>
        <p:spPr>
          <a:xfrm>
            <a:off x="9753288" y="512597"/>
            <a:ext cx="1741939" cy="1429126"/>
          </a:xfrm>
          <a:prstGeom prst="rect">
            <a:avLst/>
          </a:prstGeom>
        </p:spPr>
      </p:pic>
    </p:spTree>
    <p:extLst>
      <p:ext uri="{BB962C8B-B14F-4D97-AF65-F5344CB8AC3E}">
        <p14:creationId xmlns:p14="http://schemas.microsoft.com/office/powerpoint/2010/main" xmlns="" val="30077532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slide - Slate">
    <p:bg>
      <p:bgPr>
        <a:solidFill>
          <a:srgbClr val="10344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7626629-5690-4594-84E2-75C8A861DA9F}"/>
              </a:ext>
            </a:extLst>
          </p:cNvPr>
          <p:cNvSpPr>
            <a:spLocks noGrp="1"/>
          </p:cNvSpPr>
          <p:nvPr>
            <p:ph type="ctrTitle"/>
          </p:nvPr>
        </p:nvSpPr>
        <p:spPr>
          <a:xfrm>
            <a:off x="695325" y="800100"/>
            <a:ext cx="5364164" cy="3520600"/>
          </a:xfrm>
          <a:noFill/>
        </p:spPr>
        <p:txBody>
          <a:bodyPr tIns="0" bIns="0" anchor="b"/>
          <a:lstStyle>
            <a:lvl1pPr algn="l">
              <a:lnSpc>
                <a:spcPct val="100000"/>
              </a:lnSpc>
              <a:defRPr sz="3200">
                <a:solidFill>
                  <a:srgbClr val="73B1B6"/>
                </a:solidFill>
              </a:defRPr>
            </a:lvl1pPr>
          </a:lstStyle>
          <a:p>
            <a:r>
              <a:rPr lang="en-US"/>
              <a:t>Click to edit Master title style</a:t>
            </a:r>
            <a:endParaRPr lang="en-GB" dirty="0"/>
          </a:p>
        </p:txBody>
      </p:sp>
      <p:sp>
        <p:nvSpPr>
          <p:cNvPr id="33" name="Undertittel 2">
            <a:extLst>
              <a:ext uri="{FF2B5EF4-FFF2-40B4-BE49-F238E27FC236}">
                <a16:creationId xmlns:a16="http://schemas.microsoft.com/office/drawing/2014/main" xmlns="" id="{F5136A9E-1D77-433D-9BC7-E4443525AFD7}"/>
              </a:ext>
            </a:extLst>
          </p:cNvPr>
          <p:cNvSpPr>
            <a:spLocks noGrp="1"/>
          </p:cNvSpPr>
          <p:nvPr>
            <p:ph type="subTitle" idx="1"/>
          </p:nvPr>
        </p:nvSpPr>
        <p:spPr>
          <a:xfrm>
            <a:off x="694800" y="4399200"/>
            <a:ext cx="5335200" cy="1296000"/>
          </a:xfrm>
        </p:spPr>
        <p:txBody>
          <a:bodyPr/>
          <a:lstStyle>
            <a:lvl1pPr marL="0" indent="0" algn="l">
              <a:spcBef>
                <a:spcPts val="0"/>
              </a:spcBef>
              <a:spcAft>
                <a:spcPts val="0"/>
              </a:spcAft>
              <a:buNone/>
              <a:defRPr sz="1800" spc="0" baseline="0">
                <a:solidFill>
                  <a:srgbClr val="7C8F98"/>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nb-NO" dirty="0"/>
          </a:p>
        </p:txBody>
      </p:sp>
      <p:grpSp>
        <p:nvGrpSpPr>
          <p:cNvPr id="32" name="Group 31">
            <a:extLst>
              <a:ext uri="{FF2B5EF4-FFF2-40B4-BE49-F238E27FC236}">
                <a16:creationId xmlns:a16="http://schemas.microsoft.com/office/drawing/2014/main" xmlns="" id="{46C9C179-CB41-46D4-97DF-1FED825F4908}"/>
              </a:ext>
            </a:extLst>
          </p:cNvPr>
          <p:cNvGrpSpPr/>
          <p:nvPr userDrawn="1"/>
        </p:nvGrpSpPr>
        <p:grpSpPr>
          <a:xfrm>
            <a:off x="12302028" y="1854300"/>
            <a:ext cx="155539" cy="1166719"/>
            <a:chOff x="12302028" y="1799637"/>
            <a:chExt cx="155539" cy="1166719"/>
          </a:xfrm>
        </p:grpSpPr>
        <p:sp>
          <p:nvSpPr>
            <p:cNvPr id="61" name="Rectangle 156">
              <a:extLst>
                <a:ext uri="{FF2B5EF4-FFF2-40B4-BE49-F238E27FC236}">
                  <a16:creationId xmlns:a16="http://schemas.microsoft.com/office/drawing/2014/main" xmlns="" id="{EEEFADD1-F723-4F8F-AA4F-5B32702F9DDC}"/>
                </a:ext>
              </a:extLst>
            </p:cNvPr>
            <p:cNvSpPr/>
            <p:nvPr userDrawn="1"/>
          </p:nvSpPr>
          <p:spPr>
            <a:xfrm>
              <a:off x="12302028" y="2408463"/>
              <a:ext cx="155539" cy="152661"/>
            </a:xfrm>
            <a:prstGeom prst="rect">
              <a:avLst/>
            </a:prstGeom>
            <a:solidFill>
              <a:srgbClr val="D5EAF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Rectangle 157">
              <a:extLst>
                <a:ext uri="{FF2B5EF4-FFF2-40B4-BE49-F238E27FC236}">
                  <a16:creationId xmlns:a16="http://schemas.microsoft.com/office/drawing/2014/main" xmlns="" id="{07133160-B0C0-4D93-BAD2-A39B8933F3BC}"/>
                </a:ext>
              </a:extLst>
            </p:cNvPr>
            <p:cNvSpPr/>
            <p:nvPr userDrawn="1"/>
          </p:nvSpPr>
          <p:spPr>
            <a:xfrm>
              <a:off x="12302028" y="2611078"/>
              <a:ext cx="155539" cy="152661"/>
            </a:xfrm>
            <a:prstGeom prst="rect">
              <a:avLst/>
            </a:prstGeom>
            <a:solidFill>
              <a:srgbClr val="E6FA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Rectangle 158">
              <a:extLst>
                <a:ext uri="{FF2B5EF4-FFF2-40B4-BE49-F238E27FC236}">
                  <a16:creationId xmlns:a16="http://schemas.microsoft.com/office/drawing/2014/main" xmlns="" id="{0E6AF89F-5CC1-437D-9BBB-ED72F96F6232}"/>
                </a:ext>
              </a:extLst>
            </p:cNvPr>
            <p:cNvSpPr/>
            <p:nvPr userDrawn="1"/>
          </p:nvSpPr>
          <p:spPr>
            <a:xfrm>
              <a:off x="12302028" y="2813695"/>
              <a:ext cx="155539" cy="152661"/>
            </a:xfrm>
            <a:prstGeom prst="rect">
              <a:avLst/>
            </a:prstGeom>
            <a:solidFill>
              <a:srgbClr val="FFE7D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Rectangle 173">
              <a:extLst>
                <a:ext uri="{FF2B5EF4-FFF2-40B4-BE49-F238E27FC236}">
                  <a16:creationId xmlns:a16="http://schemas.microsoft.com/office/drawing/2014/main" xmlns="" id="{537EAA2F-FECD-453E-8B9C-2E41259D83FD}"/>
                </a:ext>
              </a:extLst>
            </p:cNvPr>
            <p:cNvSpPr/>
            <p:nvPr userDrawn="1"/>
          </p:nvSpPr>
          <p:spPr>
            <a:xfrm>
              <a:off x="12302028" y="2205521"/>
              <a:ext cx="155539" cy="152988"/>
            </a:xfrm>
            <a:prstGeom prst="rect">
              <a:avLst/>
            </a:prstGeom>
            <a:solidFill>
              <a:srgbClr val="00707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Rectangle 183">
              <a:extLst>
                <a:ext uri="{FF2B5EF4-FFF2-40B4-BE49-F238E27FC236}">
                  <a16:creationId xmlns:a16="http://schemas.microsoft.com/office/drawing/2014/main" xmlns="" id="{7566228C-1BE1-46F6-A280-BBECD2A4219F}"/>
                </a:ext>
              </a:extLst>
            </p:cNvPr>
            <p:cNvSpPr/>
            <p:nvPr userDrawn="1"/>
          </p:nvSpPr>
          <p:spPr>
            <a:xfrm>
              <a:off x="12302028" y="1799637"/>
              <a:ext cx="155539" cy="152988"/>
            </a:xfrm>
            <a:prstGeom prst="rect">
              <a:avLst/>
            </a:prstGeom>
            <a:solidFill>
              <a:srgbClr val="24374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Rectangle 200">
              <a:extLst>
                <a:ext uri="{FF2B5EF4-FFF2-40B4-BE49-F238E27FC236}">
                  <a16:creationId xmlns:a16="http://schemas.microsoft.com/office/drawing/2014/main" xmlns="" id="{F45D0A59-5045-49AE-9016-E93B6478C9D3}"/>
                </a:ext>
              </a:extLst>
            </p:cNvPr>
            <p:cNvSpPr/>
            <p:nvPr userDrawn="1"/>
          </p:nvSpPr>
          <p:spPr>
            <a:xfrm>
              <a:off x="12302028" y="2002579"/>
              <a:ext cx="155539" cy="152988"/>
            </a:xfrm>
            <a:prstGeom prst="rect">
              <a:avLst/>
            </a:prstGeom>
            <a:solidFill>
              <a:srgbClr val="7D002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67" name="Group 66">
            <a:extLst>
              <a:ext uri="{FF2B5EF4-FFF2-40B4-BE49-F238E27FC236}">
                <a16:creationId xmlns:a16="http://schemas.microsoft.com/office/drawing/2014/main" xmlns="" id="{39AF1FFB-A2BE-4818-BFCA-C339BBBA9036}"/>
              </a:ext>
            </a:extLst>
          </p:cNvPr>
          <p:cNvGrpSpPr/>
          <p:nvPr userDrawn="1"/>
        </p:nvGrpSpPr>
        <p:grpSpPr>
          <a:xfrm>
            <a:off x="12302028" y="0"/>
            <a:ext cx="155539" cy="1509130"/>
            <a:chOff x="12302028" y="154594"/>
            <a:chExt cx="155539" cy="1509130"/>
          </a:xfrm>
        </p:grpSpPr>
        <p:sp>
          <p:nvSpPr>
            <p:cNvPr id="68" name="Rectangle 188">
              <a:extLst>
                <a:ext uri="{FF2B5EF4-FFF2-40B4-BE49-F238E27FC236}">
                  <a16:creationId xmlns:a16="http://schemas.microsoft.com/office/drawing/2014/main" xmlns="" id="{F39F01FC-B9A0-4ADA-8848-780486F60CCD}"/>
                </a:ext>
              </a:extLst>
            </p:cNvPr>
            <p:cNvSpPr/>
            <p:nvPr userDrawn="1"/>
          </p:nvSpPr>
          <p:spPr>
            <a:xfrm>
              <a:off x="12302028" y="614376"/>
              <a:ext cx="155539" cy="152988"/>
            </a:xfrm>
            <a:prstGeom prst="rect">
              <a:avLst/>
            </a:prstGeom>
            <a:solidFill>
              <a:srgbClr val="FF124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Rectangle 189">
              <a:extLst>
                <a:ext uri="{FF2B5EF4-FFF2-40B4-BE49-F238E27FC236}">
                  <a16:creationId xmlns:a16="http://schemas.microsoft.com/office/drawing/2014/main" xmlns="" id="{B6396E2D-23AE-4B02-B33D-03349942FD59}"/>
                </a:ext>
              </a:extLst>
            </p:cNvPr>
            <p:cNvSpPr/>
            <p:nvPr userDrawn="1"/>
          </p:nvSpPr>
          <p:spPr>
            <a:xfrm>
              <a:off x="12302028" y="793012"/>
              <a:ext cx="155539" cy="152988"/>
            </a:xfrm>
            <a:prstGeom prst="rect">
              <a:avLst/>
            </a:prstGeom>
            <a:solidFill>
              <a:srgbClr val="FF597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Rectangle 190">
              <a:extLst>
                <a:ext uri="{FF2B5EF4-FFF2-40B4-BE49-F238E27FC236}">
                  <a16:creationId xmlns:a16="http://schemas.microsoft.com/office/drawing/2014/main" xmlns="" id="{8C1FD48E-3849-489D-9A9D-C11F41E3DE47}"/>
                </a:ext>
              </a:extLst>
            </p:cNvPr>
            <p:cNvSpPr/>
            <p:nvPr userDrawn="1"/>
          </p:nvSpPr>
          <p:spPr>
            <a:xfrm>
              <a:off x="12302028" y="971648"/>
              <a:ext cx="155539" cy="152988"/>
            </a:xfrm>
            <a:prstGeom prst="rect">
              <a:avLst/>
            </a:prstGeom>
            <a:solidFill>
              <a:srgbClr val="FF88A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Rectangle 191">
              <a:extLst>
                <a:ext uri="{FF2B5EF4-FFF2-40B4-BE49-F238E27FC236}">
                  <a16:creationId xmlns:a16="http://schemas.microsoft.com/office/drawing/2014/main" xmlns="" id="{F73A4A8F-0899-49E4-A269-92E0BE17686F}"/>
                </a:ext>
              </a:extLst>
            </p:cNvPr>
            <p:cNvSpPr/>
            <p:nvPr userDrawn="1"/>
          </p:nvSpPr>
          <p:spPr>
            <a:xfrm>
              <a:off x="12302028" y="1150284"/>
              <a:ext cx="155539" cy="152988"/>
            </a:xfrm>
            <a:prstGeom prst="rect">
              <a:avLst/>
            </a:prstGeom>
            <a:solidFill>
              <a:srgbClr val="FFB7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Rectangle 192">
              <a:extLst>
                <a:ext uri="{FF2B5EF4-FFF2-40B4-BE49-F238E27FC236}">
                  <a16:creationId xmlns:a16="http://schemas.microsoft.com/office/drawing/2014/main" xmlns="" id="{CBD97638-E4B6-47B7-A328-5AF351C53EA5}"/>
                </a:ext>
              </a:extLst>
            </p:cNvPr>
            <p:cNvSpPr/>
            <p:nvPr userDrawn="1"/>
          </p:nvSpPr>
          <p:spPr>
            <a:xfrm>
              <a:off x="12302028" y="1328920"/>
              <a:ext cx="155539" cy="152988"/>
            </a:xfrm>
            <a:prstGeom prst="rect">
              <a:avLst/>
            </a:prstGeom>
            <a:solidFill>
              <a:srgbClr val="FFD0D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Rectangle 31">
              <a:extLst>
                <a:ext uri="{FF2B5EF4-FFF2-40B4-BE49-F238E27FC236}">
                  <a16:creationId xmlns:a16="http://schemas.microsoft.com/office/drawing/2014/main" xmlns="" id="{BFF0A98D-1239-4089-8C5E-2E8E6DE72A79}"/>
                </a:ext>
              </a:extLst>
            </p:cNvPr>
            <p:cNvSpPr/>
            <p:nvPr userDrawn="1"/>
          </p:nvSpPr>
          <p:spPr>
            <a:xfrm>
              <a:off x="12302028" y="381213"/>
              <a:ext cx="155539" cy="152988"/>
            </a:xfrm>
            <a:prstGeom prst="rect">
              <a:avLst/>
            </a:prstGeom>
            <a:solidFill>
              <a:schemeClr val="bg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Rectangle 33">
              <a:extLst>
                <a:ext uri="{FF2B5EF4-FFF2-40B4-BE49-F238E27FC236}">
                  <a16:creationId xmlns:a16="http://schemas.microsoft.com/office/drawing/2014/main" xmlns="" id="{787243B1-B059-450B-ADA8-20D839CEDE87}"/>
                </a:ext>
              </a:extLst>
            </p:cNvPr>
            <p:cNvSpPr/>
            <p:nvPr userDrawn="1"/>
          </p:nvSpPr>
          <p:spPr>
            <a:xfrm>
              <a:off x="12302028" y="154594"/>
              <a:ext cx="155539" cy="152988"/>
            </a:xfrm>
            <a:prstGeom prst="rect">
              <a:avLst/>
            </a:prstGeom>
            <a:solidFill>
              <a:srgbClr val="33333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5" name="Rectangle 192">
              <a:extLst>
                <a:ext uri="{FF2B5EF4-FFF2-40B4-BE49-F238E27FC236}">
                  <a16:creationId xmlns:a16="http://schemas.microsoft.com/office/drawing/2014/main" xmlns="" id="{006B4AD2-22EE-41A5-9988-8C4DF3CF4DF4}"/>
                </a:ext>
              </a:extLst>
            </p:cNvPr>
            <p:cNvSpPr/>
            <p:nvPr userDrawn="1"/>
          </p:nvSpPr>
          <p:spPr>
            <a:xfrm>
              <a:off x="12302028" y="1510736"/>
              <a:ext cx="155539" cy="152988"/>
            </a:xfrm>
            <a:prstGeom prst="rect">
              <a:avLst/>
            </a:prstGeom>
            <a:solidFill>
              <a:srgbClr val="FFEC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76" name="Group 75">
            <a:extLst>
              <a:ext uri="{FF2B5EF4-FFF2-40B4-BE49-F238E27FC236}">
                <a16:creationId xmlns:a16="http://schemas.microsoft.com/office/drawing/2014/main" xmlns="" id="{E5912044-5348-4D82-B066-70CA4A90FC09}"/>
              </a:ext>
            </a:extLst>
          </p:cNvPr>
          <p:cNvGrpSpPr/>
          <p:nvPr userDrawn="1"/>
        </p:nvGrpSpPr>
        <p:grpSpPr>
          <a:xfrm>
            <a:off x="12302028" y="3366188"/>
            <a:ext cx="155539" cy="3491812"/>
            <a:chOff x="12302028" y="3266863"/>
            <a:chExt cx="155539" cy="3491812"/>
          </a:xfrm>
        </p:grpSpPr>
        <p:sp>
          <p:nvSpPr>
            <p:cNvPr id="77" name="Rectangle 174">
              <a:extLst>
                <a:ext uri="{FF2B5EF4-FFF2-40B4-BE49-F238E27FC236}">
                  <a16:creationId xmlns:a16="http://schemas.microsoft.com/office/drawing/2014/main" xmlns="" id="{6D689B32-75DC-4146-A752-6F75C3BA7D66}"/>
                </a:ext>
              </a:extLst>
            </p:cNvPr>
            <p:cNvSpPr/>
            <p:nvPr userDrawn="1"/>
          </p:nvSpPr>
          <p:spPr>
            <a:xfrm>
              <a:off x="12302028" y="4249448"/>
              <a:ext cx="155539" cy="152988"/>
            </a:xfrm>
            <a:prstGeom prst="rect">
              <a:avLst/>
            </a:prstGeom>
            <a:solidFill>
              <a:srgbClr val="4C9BA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Rectangle 175">
              <a:extLst>
                <a:ext uri="{FF2B5EF4-FFF2-40B4-BE49-F238E27FC236}">
                  <a16:creationId xmlns:a16="http://schemas.microsoft.com/office/drawing/2014/main" xmlns="" id="{DDCEBDF1-170D-4FC5-A068-70480DE69C6A}"/>
                </a:ext>
              </a:extLst>
            </p:cNvPr>
            <p:cNvSpPr/>
            <p:nvPr userDrawn="1"/>
          </p:nvSpPr>
          <p:spPr>
            <a:xfrm>
              <a:off x="12302028" y="4445965"/>
              <a:ext cx="155539" cy="152988"/>
            </a:xfrm>
            <a:prstGeom prst="rect">
              <a:avLst/>
            </a:prstGeom>
            <a:solidFill>
              <a:srgbClr val="7FB7B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Rectangle 176">
              <a:extLst>
                <a:ext uri="{FF2B5EF4-FFF2-40B4-BE49-F238E27FC236}">
                  <a16:creationId xmlns:a16="http://schemas.microsoft.com/office/drawing/2014/main" xmlns="" id="{DD88F53C-7D2B-40FC-9CBF-1ECA4D369688}"/>
                </a:ext>
              </a:extLst>
            </p:cNvPr>
            <p:cNvSpPr/>
            <p:nvPr userDrawn="1"/>
          </p:nvSpPr>
          <p:spPr>
            <a:xfrm>
              <a:off x="12302028" y="4642482"/>
              <a:ext cx="155539" cy="152988"/>
            </a:xfrm>
            <a:prstGeom prst="rect">
              <a:avLst/>
            </a:prstGeom>
            <a:solidFill>
              <a:srgbClr val="B2D4D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Rectangle 189">
              <a:extLst>
                <a:ext uri="{FF2B5EF4-FFF2-40B4-BE49-F238E27FC236}">
                  <a16:creationId xmlns:a16="http://schemas.microsoft.com/office/drawing/2014/main" xmlns="" id="{57039F0E-B8DF-430A-9EB8-E4B493B460C5}"/>
                </a:ext>
              </a:extLst>
            </p:cNvPr>
            <p:cNvSpPr/>
            <p:nvPr userDrawn="1"/>
          </p:nvSpPr>
          <p:spPr>
            <a:xfrm>
              <a:off x="12302028" y="3463380"/>
              <a:ext cx="155539" cy="152988"/>
            </a:xfrm>
            <a:prstGeom prst="rect">
              <a:avLst/>
            </a:prstGeom>
            <a:solidFill>
              <a:srgbClr val="65737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Rectangle 190">
              <a:extLst>
                <a:ext uri="{FF2B5EF4-FFF2-40B4-BE49-F238E27FC236}">
                  <a16:creationId xmlns:a16="http://schemas.microsoft.com/office/drawing/2014/main" xmlns="" id="{2F57A1AE-9E10-418B-8719-240697467A1B}"/>
                </a:ext>
              </a:extLst>
            </p:cNvPr>
            <p:cNvSpPr/>
            <p:nvPr userDrawn="1"/>
          </p:nvSpPr>
          <p:spPr>
            <a:xfrm>
              <a:off x="12302028" y="3659897"/>
              <a:ext cx="155539" cy="152988"/>
            </a:xfrm>
            <a:prstGeom prst="rect">
              <a:avLst/>
            </a:prstGeom>
            <a:solidFill>
              <a:srgbClr val="919BA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Rectangle 191">
              <a:extLst>
                <a:ext uri="{FF2B5EF4-FFF2-40B4-BE49-F238E27FC236}">
                  <a16:creationId xmlns:a16="http://schemas.microsoft.com/office/drawing/2014/main" xmlns="" id="{39402039-0C22-4DCC-AAAB-9D3E0E5A4B74}"/>
                </a:ext>
              </a:extLst>
            </p:cNvPr>
            <p:cNvSpPr/>
            <p:nvPr userDrawn="1"/>
          </p:nvSpPr>
          <p:spPr>
            <a:xfrm>
              <a:off x="12302028" y="3856414"/>
              <a:ext cx="155539" cy="152988"/>
            </a:xfrm>
            <a:prstGeom prst="rect">
              <a:avLst/>
            </a:prstGeom>
            <a:solidFill>
              <a:srgbClr val="BDC3C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Rectangle 183">
              <a:extLst>
                <a:ext uri="{FF2B5EF4-FFF2-40B4-BE49-F238E27FC236}">
                  <a16:creationId xmlns:a16="http://schemas.microsoft.com/office/drawing/2014/main" xmlns="" id="{3A43BAE3-836A-4DFC-A4A5-CDA275CA2275}"/>
                </a:ext>
              </a:extLst>
            </p:cNvPr>
            <p:cNvSpPr/>
            <p:nvPr userDrawn="1"/>
          </p:nvSpPr>
          <p:spPr>
            <a:xfrm>
              <a:off x="12302028" y="3266863"/>
              <a:ext cx="155539" cy="152988"/>
            </a:xfrm>
            <a:prstGeom prst="rect">
              <a:avLst/>
            </a:prstGeom>
            <a:solidFill>
              <a:srgbClr val="24374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Rectangle 173">
              <a:extLst>
                <a:ext uri="{FF2B5EF4-FFF2-40B4-BE49-F238E27FC236}">
                  <a16:creationId xmlns:a16="http://schemas.microsoft.com/office/drawing/2014/main" xmlns="" id="{EAC01F5F-EFC4-4A36-ACCF-2FE205300C87}"/>
                </a:ext>
              </a:extLst>
            </p:cNvPr>
            <p:cNvSpPr/>
            <p:nvPr userDrawn="1"/>
          </p:nvSpPr>
          <p:spPr>
            <a:xfrm>
              <a:off x="12302028" y="4052931"/>
              <a:ext cx="155539" cy="152988"/>
            </a:xfrm>
            <a:prstGeom prst="rect">
              <a:avLst/>
            </a:prstGeom>
            <a:solidFill>
              <a:srgbClr val="00707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 name="Rectangle 156">
              <a:extLst>
                <a:ext uri="{FF2B5EF4-FFF2-40B4-BE49-F238E27FC236}">
                  <a16:creationId xmlns:a16="http://schemas.microsoft.com/office/drawing/2014/main" xmlns="" id="{B1E6678C-A64D-4D62-A66A-20C18D627ED7}"/>
                </a:ext>
              </a:extLst>
            </p:cNvPr>
            <p:cNvSpPr/>
            <p:nvPr userDrawn="1"/>
          </p:nvSpPr>
          <p:spPr>
            <a:xfrm>
              <a:off x="12302028" y="5821257"/>
              <a:ext cx="155539" cy="152661"/>
            </a:xfrm>
            <a:prstGeom prst="rect">
              <a:avLst/>
            </a:prstGeom>
            <a:solidFill>
              <a:srgbClr val="EAF4F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 name="Rectangle 157">
              <a:extLst>
                <a:ext uri="{FF2B5EF4-FFF2-40B4-BE49-F238E27FC236}">
                  <a16:creationId xmlns:a16="http://schemas.microsoft.com/office/drawing/2014/main" xmlns="" id="{155C9F1D-F03B-40D8-91F7-AC7CC5A3DD7D}"/>
                </a:ext>
              </a:extLst>
            </p:cNvPr>
            <p:cNvSpPr/>
            <p:nvPr userDrawn="1"/>
          </p:nvSpPr>
          <p:spPr>
            <a:xfrm>
              <a:off x="12302028" y="6213637"/>
              <a:ext cx="155539" cy="152661"/>
            </a:xfrm>
            <a:prstGeom prst="rect">
              <a:avLst/>
            </a:prstGeom>
            <a:solidFill>
              <a:srgbClr val="F2FCF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7" name="Rectangle 158">
              <a:extLst>
                <a:ext uri="{FF2B5EF4-FFF2-40B4-BE49-F238E27FC236}">
                  <a16:creationId xmlns:a16="http://schemas.microsoft.com/office/drawing/2014/main" xmlns="" id="{D4DFD332-2526-44D4-8491-99AF33171B36}"/>
                </a:ext>
              </a:extLst>
            </p:cNvPr>
            <p:cNvSpPr/>
            <p:nvPr userDrawn="1"/>
          </p:nvSpPr>
          <p:spPr>
            <a:xfrm>
              <a:off x="12302028" y="6606014"/>
              <a:ext cx="155539" cy="152661"/>
            </a:xfrm>
            <a:prstGeom prst="rect">
              <a:avLst/>
            </a:prstGeom>
            <a:solidFill>
              <a:srgbClr val="FFF3E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8" name="Rectangle 156">
              <a:extLst>
                <a:ext uri="{FF2B5EF4-FFF2-40B4-BE49-F238E27FC236}">
                  <a16:creationId xmlns:a16="http://schemas.microsoft.com/office/drawing/2014/main" xmlns="" id="{7AEEE934-95D3-4D35-8508-90245ABD1FB1}"/>
                </a:ext>
              </a:extLst>
            </p:cNvPr>
            <p:cNvSpPr/>
            <p:nvPr userDrawn="1"/>
          </p:nvSpPr>
          <p:spPr>
            <a:xfrm>
              <a:off x="12302028" y="5625067"/>
              <a:ext cx="155539" cy="152661"/>
            </a:xfrm>
            <a:prstGeom prst="rect">
              <a:avLst/>
            </a:prstGeom>
            <a:solidFill>
              <a:srgbClr val="D5EAF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9" name="Rectangle 157">
              <a:extLst>
                <a:ext uri="{FF2B5EF4-FFF2-40B4-BE49-F238E27FC236}">
                  <a16:creationId xmlns:a16="http://schemas.microsoft.com/office/drawing/2014/main" xmlns="" id="{2D20B943-618D-4F5A-B3DD-02ABCB51A442}"/>
                </a:ext>
              </a:extLst>
            </p:cNvPr>
            <p:cNvSpPr/>
            <p:nvPr userDrawn="1"/>
          </p:nvSpPr>
          <p:spPr>
            <a:xfrm>
              <a:off x="12302028" y="6017447"/>
              <a:ext cx="155539" cy="152661"/>
            </a:xfrm>
            <a:prstGeom prst="rect">
              <a:avLst/>
            </a:prstGeom>
            <a:solidFill>
              <a:srgbClr val="E6FA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0" name="Rectangle 158">
              <a:extLst>
                <a:ext uri="{FF2B5EF4-FFF2-40B4-BE49-F238E27FC236}">
                  <a16:creationId xmlns:a16="http://schemas.microsoft.com/office/drawing/2014/main" xmlns="" id="{257B1159-A584-41CE-9064-8733B5C2EBC1}"/>
                </a:ext>
              </a:extLst>
            </p:cNvPr>
            <p:cNvSpPr/>
            <p:nvPr userDrawn="1"/>
          </p:nvSpPr>
          <p:spPr>
            <a:xfrm>
              <a:off x="12302028" y="6409827"/>
              <a:ext cx="155539" cy="152661"/>
            </a:xfrm>
            <a:prstGeom prst="rect">
              <a:avLst/>
            </a:prstGeom>
            <a:solidFill>
              <a:srgbClr val="FFE7D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1" name="Rectangle 174">
              <a:extLst>
                <a:ext uri="{FF2B5EF4-FFF2-40B4-BE49-F238E27FC236}">
                  <a16:creationId xmlns:a16="http://schemas.microsoft.com/office/drawing/2014/main" xmlns="" id="{0FEACFE6-840E-4699-86F8-63D530C5E80A}"/>
                </a:ext>
              </a:extLst>
            </p:cNvPr>
            <p:cNvSpPr/>
            <p:nvPr userDrawn="1"/>
          </p:nvSpPr>
          <p:spPr>
            <a:xfrm>
              <a:off x="12302028" y="5035516"/>
              <a:ext cx="155539" cy="152988"/>
            </a:xfrm>
            <a:prstGeom prst="rect">
              <a:avLst/>
            </a:prstGeom>
            <a:solidFill>
              <a:srgbClr val="A44C6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2" name="Rectangle 175">
              <a:extLst>
                <a:ext uri="{FF2B5EF4-FFF2-40B4-BE49-F238E27FC236}">
                  <a16:creationId xmlns:a16="http://schemas.microsoft.com/office/drawing/2014/main" xmlns="" id="{F5CD6176-7CFE-466C-8026-836B3AAD00CB}"/>
                </a:ext>
              </a:extLst>
            </p:cNvPr>
            <p:cNvSpPr/>
            <p:nvPr userDrawn="1"/>
          </p:nvSpPr>
          <p:spPr>
            <a:xfrm>
              <a:off x="12302028" y="5232033"/>
              <a:ext cx="155539" cy="152988"/>
            </a:xfrm>
            <a:prstGeom prst="rect">
              <a:avLst/>
            </a:prstGeom>
            <a:solidFill>
              <a:srgbClr val="BE7F9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3" name="Rectangle 176">
              <a:extLst>
                <a:ext uri="{FF2B5EF4-FFF2-40B4-BE49-F238E27FC236}">
                  <a16:creationId xmlns:a16="http://schemas.microsoft.com/office/drawing/2014/main" xmlns="" id="{CB139271-40DA-42C0-8865-1F160E881CEC}"/>
                </a:ext>
              </a:extLst>
            </p:cNvPr>
            <p:cNvSpPr/>
            <p:nvPr userDrawn="1"/>
          </p:nvSpPr>
          <p:spPr>
            <a:xfrm>
              <a:off x="12302028" y="5428550"/>
              <a:ext cx="155539" cy="152988"/>
            </a:xfrm>
            <a:prstGeom prst="rect">
              <a:avLst/>
            </a:prstGeom>
            <a:solidFill>
              <a:srgbClr val="D8B2B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4" name="Rectangle 173">
              <a:extLst>
                <a:ext uri="{FF2B5EF4-FFF2-40B4-BE49-F238E27FC236}">
                  <a16:creationId xmlns:a16="http://schemas.microsoft.com/office/drawing/2014/main" xmlns="" id="{1C88B0FE-40B3-4F32-BF77-346B42793EBF}"/>
                </a:ext>
              </a:extLst>
            </p:cNvPr>
            <p:cNvSpPr/>
            <p:nvPr userDrawn="1"/>
          </p:nvSpPr>
          <p:spPr>
            <a:xfrm>
              <a:off x="12302028" y="4838999"/>
              <a:ext cx="155539" cy="152988"/>
            </a:xfrm>
            <a:prstGeom prst="rect">
              <a:avLst/>
            </a:prstGeom>
            <a:solidFill>
              <a:srgbClr val="7D002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95" name="TextBox 94">
            <a:extLst>
              <a:ext uri="{FF2B5EF4-FFF2-40B4-BE49-F238E27FC236}">
                <a16:creationId xmlns:a16="http://schemas.microsoft.com/office/drawing/2014/main" xmlns="" id="{34F0C1B0-DDCF-47A4-A5E4-AFECB5DB4CC7}"/>
              </a:ext>
            </a:extLst>
          </p:cNvPr>
          <p:cNvSpPr txBox="1"/>
          <p:nvPr userDrawn="1"/>
        </p:nvSpPr>
        <p:spPr>
          <a:xfrm rot="5400000">
            <a:off x="12140889" y="354987"/>
            <a:ext cx="838371" cy="123111"/>
          </a:xfrm>
          <a:prstGeom prst="rect">
            <a:avLst/>
          </a:prstGeom>
          <a:noFill/>
        </p:spPr>
        <p:txBody>
          <a:bodyPr wrap="none" lIns="0" tIns="0" rIns="0" bIns="0" rtlCol="0">
            <a:spAutoFit/>
          </a:bodyPr>
          <a:lstStyle/>
          <a:p>
            <a:r>
              <a:rPr lang="nb-NO" sz="800" dirty="0">
                <a:solidFill>
                  <a:schemeClr val="bg1">
                    <a:lumMod val="65000"/>
                  </a:schemeClr>
                </a:solidFill>
              </a:rPr>
              <a:t>PRIMARY COLORS</a:t>
            </a:r>
            <a:endParaRPr lang="en-US" sz="800" dirty="0">
              <a:solidFill>
                <a:schemeClr val="bg1">
                  <a:lumMod val="65000"/>
                </a:schemeClr>
              </a:solidFill>
            </a:endParaRPr>
          </a:p>
        </p:txBody>
      </p:sp>
      <p:sp>
        <p:nvSpPr>
          <p:cNvPr id="96" name="TextBox 95">
            <a:extLst>
              <a:ext uri="{FF2B5EF4-FFF2-40B4-BE49-F238E27FC236}">
                <a16:creationId xmlns:a16="http://schemas.microsoft.com/office/drawing/2014/main" xmlns="" id="{0C5C1367-8BD4-4EBA-9157-901D62427D01}"/>
              </a:ext>
            </a:extLst>
          </p:cNvPr>
          <p:cNvSpPr txBox="1"/>
          <p:nvPr userDrawn="1"/>
        </p:nvSpPr>
        <p:spPr>
          <a:xfrm rot="5400000">
            <a:off x="12060551" y="2325408"/>
            <a:ext cx="1027525" cy="123111"/>
          </a:xfrm>
          <a:prstGeom prst="rect">
            <a:avLst/>
          </a:prstGeom>
          <a:noFill/>
        </p:spPr>
        <p:txBody>
          <a:bodyPr wrap="none" lIns="0" tIns="0" rIns="0" bIns="0" rtlCol="0">
            <a:spAutoFit/>
          </a:bodyPr>
          <a:lstStyle/>
          <a:p>
            <a:r>
              <a:rPr lang="nb-NO" sz="800" dirty="0">
                <a:solidFill>
                  <a:schemeClr val="bg1">
                    <a:lumMod val="65000"/>
                  </a:schemeClr>
                </a:solidFill>
              </a:rPr>
              <a:t>SECONDARY COLORS</a:t>
            </a:r>
            <a:endParaRPr lang="en-US" sz="800" dirty="0">
              <a:solidFill>
                <a:schemeClr val="bg1">
                  <a:lumMod val="65000"/>
                </a:schemeClr>
              </a:solidFill>
            </a:endParaRPr>
          </a:p>
        </p:txBody>
      </p:sp>
      <p:sp>
        <p:nvSpPr>
          <p:cNvPr id="97" name="TextBox 96">
            <a:extLst>
              <a:ext uri="{FF2B5EF4-FFF2-40B4-BE49-F238E27FC236}">
                <a16:creationId xmlns:a16="http://schemas.microsoft.com/office/drawing/2014/main" xmlns="" id="{6C93E48F-4333-4F24-9A7A-423AB2A371D6}"/>
              </a:ext>
            </a:extLst>
          </p:cNvPr>
          <p:cNvSpPr txBox="1"/>
          <p:nvPr userDrawn="1"/>
        </p:nvSpPr>
        <p:spPr>
          <a:xfrm rot="5400000">
            <a:off x="11714302" y="4164644"/>
            <a:ext cx="1720023" cy="123111"/>
          </a:xfrm>
          <a:prstGeom prst="rect">
            <a:avLst/>
          </a:prstGeom>
          <a:noFill/>
        </p:spPr>
        <p:txBody>
          <a:bodyPr wrap="none" lIns="0" tIns="0" rIns="0" bIns="0" rtlCol="0">
            <a:spAutoFit/>
          </a:bodyPr>
          <a:lstStyle/>
          <a:p>
            <a:r>
              <a:rPr lang="nb-NO" sz="800" dirty="0">
                <a:solidFill>
                  <a:schemeClr val="bg1">
                    <a:lumMod val="65000"/>
                  </a:schemeClr>
                </a:solidFill>
              </a:rPr>
              <a:t>CHARTS AND INFOGRAPHIC COLORS</a:t>
            </a:r>
            <a:endParaRPr lang="en-US" sz="800" dirty="0">
              <a:solidFill>
                <a:schemeClr val="bg1">
                  <a:lumMod val="65000"/>
                </a:schemeClr>
              </a:solidFill>
            </a:endParaRPr>
          </a:p>
        </p:txBody>
      </p:sp>
      <p:pic>
        <p:nvPicPr>
          <p:cNvPr id="43" name="Graphic 42">
            <a:extLst>
              <a:ext uri="{FF2B5EF4-FFF2-40B4-BE49-F238E27FC236}">
                <a16:creationId xmlns:a16="http://schemas.microsoft.com/office/drawing/2014/main" xmlns="" id="{F41BD200-0326-4FE6-8367-B06D9FA2F309}"/>
              </a:ext>
            </a:extLst>
          </p:cNvPr>
          <p:cNvPicPr>
            <a:picLocks noChangeAspect="1"/>
          </p:cNvPicPr>
          <p:nvPr userDrawn="1"/>
        </p:nvPicPr>
        <p:blipFill>
          <a:blip r:embed="rId2" cstate="print">
            <a:extLst>
              <a:ext uri="{96DAC541-7B7A-43D3-8B79-37D633B846F1}">
                <asvg:svgBlip xmlns:asvg="http://schemas.microsoft.com/office/drawing/2016/SVG/main" xmlns="" r:embed="rId3"/>
              </a:ext>
            </a:extLst>
          </a:blip>
          <a:stretch>
            <a:fillRect/>
          </a:stretch>
        </p:blipFill>
        <p:spPr>
          <a:xfrm>
            <a:off x="9753288" y="512597"/>
            <a:ext cx="1741939" cy="1429126"/>
          </a:xfrm>
          <a:prstGeom prst="rect">
            <a:avLst/>
          </a:prstGeom>
        </p:spPr>
      </p:pic>
    </p:spTree>
    <p:extLst>
      <p:ext uri="{BB962C8B-B14F-4D97-AF65-F5344CB8AC3E}">
        <p14:creationId xmlns:p14="http://schemas.microsoft.com/office/powerpoint/2010/main" xmlns="" val="37339774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slide - Dark image">
    <p:bg>
      <p:bgPr>
        <a:solidFill>
          <a:schemeClr val="l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7626629-5690-4594-84E2-75C8A861DA9F}"/>
              </a:ext>
            </a:extLst>
          </p:cNvPr>
          <p:cNvSpPr>
            <a:spLocks noGrp="1"/>
          </p:cNvSpPr>
          <p:nvPr>
            <p:ph type="ctrTitle"/>
          </p:nvPr>
        </p:nvSpPr>
        <p:spPr>
          <a:xfrm>
            <a:off x="695325" y="800100"/>
            <a:ext cx="5333539" cy="3512621"/>
          </a:xfrm>
        </p:spPr>
        <p:txBody>
          <a:bodyPr tIns="0" bIns="0" anchor="b"/>
          <a:lstStyle>
            <a:lvl1pPr algn="l">
              <a:lnSpc>
                <a:spcPct val="100000"/>
              </a:lnSpc>
              <a:defRPr sz="3200">
                <a:solidFill>
                  <a:schemeClr val="bg1"/>
                </a:solidFill>
              </a:defRPr>
            </a:lvl1pPr>
          </a:lstStyle>
          <a:p>
            <a:r>
              <a:rPr lang="en-US"/>
              <a:t>Click to edit Master title style</a:t>
            </a:r>
            <a:endParaRPr lang="en-GB" dirty="0"/>
          </a:p>
        </p:txBody>
      </p:sp>
      <p:sp>
        <p:nvSpPr>
          <p:cNvPr id="4" name="imageSlide" hidden="1">
            <a:extLst>
              <a:ext uri="{FF2B5EF4-FFF2-40B4-BE49-F238E27FC236}">
                <a16:creationId xmlns:a16="http://schemas.microsoft.com/office/drawing/2014/main" xmlns="" id="{223DF67C-B2C0-4D3F-B59F-8AB119B6729D}"/>
              </a:ext>
            </a:extLst>
          </p:cNvPr>
          <p:cNvSpPr/>
          <p:nvPr userDrawn="1"/>
        </p:nvSpPr>
        <p:spPr>
          <a:xfrm>
            <a:off x="995680" y="180796"/>
            <a:ext cx="782320" cy="4288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5" name="Undertittel 2">
            <a:extLst>
              <a:ext uri="{FF2B5EF4-FFF2-40B4-BE49-F238E27FC236}">
                <a16:creationId xmlns:a16="http://schemas.microsoft.com/office/drawing/2014/main" xmlns="" id="{4C73CA65-0E28-4A2B-9830-7E41A5ABE94B}"/>
              </a:ext>
            </a:extLst>
          </p:cNvPr>
          <p:cNvSpPr>
            <a:spLocks noGrp="1"/>
          </p:cNvSpPr>
          <p:nvPr>
            <p:ph type="subTitle" idx="1"/>
          </p:nvPr>
        </p:nvSpPr>
        <p:spPr>
          <a:xfrm>
            <a:off x="694800" y="4399200"/>
            <a:ext cx="5335200" cy="1296000"/>
          </a:xfrm>
        </p:spPr>
        <p:txBody>
          <a:bodyPr/>
          <a:lstStyle>
            <a:lvl1pPr marL="0" indent="0" algn="l">
              <a:spcBef>
                <a:spcPts val="0"/>
              </a:spcBef>
              <a:spcAft>
                <a:spcPts val="0"/>
              </a:spcAft>
              <a:buNone/>
              <a:defRPr sz="1800" spc="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nb-NO" dirty="0"/>
          </a:p>
        </p:txBody>
      </p:sp>
      <p:grpSp>
        <p:nvGrpSpPr>
          <p:cNvPr id="33" name="Group 32">
            <a:extLst>
              <a:ext uri="{FF2B5EF4-FFF2-40B4-BE49-F238E27FC236}">
                <a16:creationId xmlns:a16="http://schemas.microsoft.com/office/drawing/2014/main" xmlns="" id="{4C0DED52-85E6-4BD9-89EB-DF5687E49E25}"/>
              </a:ext>
            </a:extLst>
          </p:cNvPr>
          <p:cNvGrpSpPr/>
          <p:nvPr userDrawn="1"/>
        </p:nvGrpSpPr>
        <p:grpSpPr>
          <a:xfrm>
            <a:off x="12302028" y="1854300"/>
            <a:ext cx="155539" cy="1166719"/>
            <a:chOff x="12302028" y="1799637"/>
            <a:chExt cx="155539" cy="1166719"/>
          </a:xfrm>
        </p:grpSpPr>
        <p:sp>
          <p:nvSpPr>
            <p:cNvPr id="34" name="Rectangle 156">
              <a:extLst>
                <a:ext uri="{FF2B5EF4-FFF2-40B4-BE49-F238E27FC236}">
                  <a16:creationId xmlns:a16="http://schemas.microsoft.com/office/drawing/2014/main" xmlns="" id="{65B7BAAE-2A63-43D4-9EB2-4B8F4563C33E}"/>
                </a:ext>
              </a:extLst>
            </p:cNvPr>
            <p:cNvSpPr/>
            <p:nvPr userDrawn="1"/>
          </p:nvSpPr>
          <p:spPr>
            <a:xfrm>
              <a:off x="12302028" y="2408463"/>
              <a:ext cx="155539" cy="152661"/>
            </a:xfrm>
            <a:prstGeom prst="rect">
              <a:avLst/>
            </a:prstGeom>
            <a:solidFill>
              <a:srgbClr val="D5EAF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Rectangle 157">
              <a:extLst>
                <a:ext uri="{FF2B5EF4-FFF2-40B4-BE49-F238E27FC236}">
                  <a16:creationId xmlns:a16="http://schemas.microsoft.com/office/drawing/2014/main" xmlns="" id="{7495DA74-9B8B-400F-8AAE-A30DB08713B9}"/>
                </a:ext>
              </a:extLst>
            </p:cNvPr>
            <p:cNvSpPr/>
            <p:nvPr userDrawn="1"/>
          </p:nvSpPr>
          <p:spPr>
            <a:xfrm>
              <a:off x="12302028" y="2611078"/>
              <a:ext cx="155539" cy="152661"/>
            </a:xfrm>
            <a:prstGeom prst="rect">
              <a:avLst/>
            </a:prstGeom>
            <a:solidFill>
              <a:srgbClr val="E6FA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Rectangle 158">
              <a:extLst>
                <a:ext uri="{FF2B5EF4-FFF2-40B4-BE49-F238E27FC236}">
                  <a16:creationId xmlns:a16="http://schemas.microsoft.com/office/drawing/2014/main" xmlns="" id="{BE21F911-48E6-458B-9FDD-95E67C28DB10}"/>
                </a:ext>
              </a:extLst>
            </p:cNvPr>
            <p:cNvSpPr/>
            <p:nvPr userDrawn="1"/>
          </p:nvSpPr>
          <p:spPr>
            <a:xfrm>
              <a:off x="12302028" y="2813695"/>
              <a:ext cx="155539" cy="152661"/>
            </a:xfrm>
            <a:prstGeom prst="rect">
              <a:avLst/>
            </a:prstGeom>
            <a:solidFill>
              <a:srgbClr val="FFE7D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Rectangle 173">
              <a:extLst>
                <a:ext uri="{FF2B5EF4-FFF2-40B4-BE49-F238E27FC236}">
                  <a16:creationId xmlns:a16="http://schemas.microsoft.com/office/drawing/2014/main" xmlns="" id="{68AB3D6B-17E9-4E92-84BB-EAB3FFA5C2BD}"/>
                </a:ext>
              </a:extLst>
            </p:cNvPr>
            <p:cNvSpPr/>
            <p:nvPr userDrawn="1"/>
          </p:nvSpPr>
          <p:spPr>
            <a:xfrm>
              <a:off x="12302028" y="2205521"/>
              <a:ext cx="155539" cy="152988"/>
            </a:xfrm>
            <a:prstGeom prst="rect">
              <a:avLst/>
            </a:prstGeom>
            <a:solidFill>
              <a:srgbClr val="00707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Rectangle 183">
              <a:extLst>
                <a:ext uri="{FF2B5EF4-FFF2-40B4-BE49-F238E27FC236}">
                  <a16:creationId xmlns:a16="http://schemas.microsoft.com/office/drawing/2014/main" xmlns="" id="{CAB1D5E6-9358-4C75-AB87-DF5562823C1E}"/>
                </a:ext>
              </a:extLst>
            </p:cNvPr>
            <p:cNvSpPr/>
            <p:nvPr userDrawn="1"/>
          </p:nvSpPr>
          <p:spPr>
            <a:xfrm>
              <a:off x="12302028" y="1799637"/>
              <a:ext cx="155539" cy="152988"/>
            </a:xfrm>
            <a:prstGeom prst="rect">
              <a:avLst/>
            </a:prstGeom>
            <a:solidFill>
              <a:srgbClr val="24374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Rectangle 200">
              <a:extLst>
                <a:ext uri="{FF2B5EF4-FFF2-40B4-BE49-F238E27FC236}">
                  <a16:creationId xmlns:a16="http://schemas.microsoft.com/office/drawing/2014/main" xmlns="" id="{2B0E6AB2-26AA-49AA-8821-51EF78045330}"/>
                </a:ext>
              </a:extLst>
            </p:cNvPr>
            <p:cNvSpPr/>
            <p:nvPr userDrawn="1"/>
          </p:nvSpPr>
          <p:spPr>
            <a:xfrm>
              <a:off x="12302028" y="2002579"/>
              <a:ext cx="155539" cy="152988"/>
            </a:xfrm>
            <a:prstGeom prst="rect">
              <a:avLst/>
            </a:prstGeom>
            <a:solidFill>
              <a:srgbClr val="7D002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68" name="Group 67">
            <a:extLst>
              <a:ext uri="{FF2B5EF4-FFF2-40B4-BE49-F238E27FC236}">
                <a16:creationId xmlns:a16="http://schemas.microsoft.com/office/drawing/2014/main" xmlns="" id="{98964646-8765-4A23-B170-44EDE715A666}"/>
              </a:ext>
            </a:extLst>
          </p:cNvPr>
          <p:cNvGrpSpPr/>
          <p:nvPr userDrawn="1"/>
        </p:nvGrpSpPr>
        <p:grpSpPr>
          <a:xfrm>
            <a:off x="12302028" y="0"/>
            <a:ext cx="155539" cy="1509130"/>
            <a:chOff x="12302028" y="154594"/>
            <a:chExt cx="155539" cy="1509130"/>
          </a:xfrm>
        </p:grpSpPr>
        <p:sp>
          <p:nvSpPr>
            <p:cNvPr id="69" name="Rectangle 188">
              <a:extLst>
                <a:ext uri="{FF2B5EF4-FFF2-40B4-BE49-F238E27FC236}">
                  <a16:creationId xmlns:a16="http://schemas.microsoft.com/office/drawing/2014/main" xmlns="" id="{D3FF6676-BCDD-4DEE-8256-53AADFB02189}"/>
                </a:ext>
              </a:extLst>
            </p:cNvPr>
            <p:cNvSpPr/>
            <p:nvPr userDrawn="1"/>
          </p:nvSpPr>
          <p:spPr>
            <a:xfrm>
              <a:off x="12302028" y="614376"/>
              <a:ext cx="155539" cy="152988"/>
            </a:xfrm>
            <a:prstGeom prst="rect">
              <a:avLst/>
            </a:prstGeom>
            <a:solidFill>
              <a:srgbClr val="FF124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Rectangle 189">
              <a:extLst>
                <a:ext uri="{FF2B5EF4-FFF2-40B4-BE49-F238E27FC236}">
                  <a16:creationId xmlns:a16="http://schemas.microsoft.com/office/drawing/2014/main" xmlns="" id="{588918B5-9017-48B7-AD1C-33A07137CCAC}"/>
                </a:ext>
              </a:extLst>
            </p:cNvPr>
            <p:cNvSpPr/>
            <p:nvPr userDrawn="1"/>
          </p:nvSpPr>
          <p:spPr>
            <a:xfrm>
              <a:off x="12302028" y="793012"/>
              <a:ext cx="155539" cy="152988"/>
            </a:xfrm>
            <a:prstGeom prst="rect">
              <a:avLst/>
            </a:prstGeom>
            <a:solidFill>
              <a:srgbClr val="FF597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Rectangle 190">
              <a:extLst>
                <a:ext uri="{FF2B5EF4-FFF2-40B4-BE49-F238E27FC236}">
                  <a16:creationId xmlns:a16="http://schemas.microsoft.com/office/drawing/2014/main" xmlns="" id="{CCE10D86-D6BC-4D93-A35D-EB7541C9099C}"/>
                </a:ext>
              </a:extLst>
            </p:cNvPr>
            <p:cNvSpPr/>
            <p:nvPr userDrawn="1"/>
          </p:nvSpPr>
          <p:spPr>
            <a:xfrm>
              <a:off x="12302028" y="971648"/>
              <a:ext cx="155539" cy="152988"/>
            </a:xfrm>
            <a:prstGeom prst="rect">
              <a:avLst/>
            </a:prstGeom>
            <a:solidFill>
              <a:srgbClr val="FF88A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Rectangle 191">
              <a:extLst>
                <a:ext uri="{FF2B5EF4-FFF2-40B4-BE49-F238E27FC236}">
                  <a16:creationId xmlns:a16="http://schemas.microsoft.com/office/drawing/2014/main" xmlns="" id="{5181713F-8928-4259-B601-607B9687E81C}"/>
                </a:ext>
              </a:extLst>
            </p:cNvPr>
            <p:cNvSpPr/>
            <p:nvPr userDrawn="1"/>
          </p:nvSpPr>
          <p:spPr>
            <a:xfrm>
              <a:off x="12302028" y="1150284"/>
              <a:ext cx="155539" cy="152988"/>
            </a:xfrm>
            <a:prstGeom prst="rect">
              <a:avLst/>
            </a:prstGeom>
            <a:solidFill>
              <a:srgbClr val="FFB7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Rectangle 192">
              <a:extLst>
                <a:ext uri="{FF2B5EF4-FFF2-40B4-BE49-F238E27FC236}">
                  <a16:creationId xmlns:a16="http://schemas.microsoft.com/office/drawing/2014/main" xmlns="" id="{2C76EEFD-3846-4589-98D9-6904CD98EDC6}"/>
                </a:ext>
              </a:extLst>
            </p:cNvPr>
            <p:cNvSpPr/>
            <p:nvPr userDrawn="1"/>
          </p:nvSpPr>
          <p:spPr>
            <a:xfrm>
              <a:off x="12302028" y="1328920"/>
              <a:ext cx="155539" cy="152988"/>
            </a:xfrm>
            <a:prstGeom prst="rect">
              <a:avLst/>
            </a:prstGeom>
            <a:solidFill>
              <a:srgbClr val="FFD0D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Rectangle 31">
              <a:extLst>
                <a:ext uri="{FF2B5EF4-FFF2-40B4-BE49-F238E27FC236}">
                  <a16:creationId xmlns:a16="http://schemas.microsoft.com/office/drawing/2014/main" xmlns="" id="{CE44FC93-6726-4FDD-8FDE-48EC3559A0B8}"/>
                </a:ext>
              </a:extLst>
            </p:cNvPr>
            <p:cNvSpPr/>
            <p:nvPr userDrawn="1"/>
          </p:nvSpPr>
          <p:spPr>
            <a:xfrm>
              <a:off x="12302028" y="381213"/>
              <a:ext cx="155539" cy="152988"/>
            </a:xfrm>
            <a:prstGeom prst="rect">
              <a:avLst/>
            </a:prstGeom>
            <a:solidFill>
              <a:schemeClr val="bg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Rectangle 33">
              <a:extLst>
                <a:ext uri="{FF2B5EF4-FFF2-40B4-BE49-F238E27FC236}">
                  <a16:creationId xmlns:a16="http://schemas.microsoft.com/office/drawing/2014/main" xmlns="" id="{4A838E43-58C1-4EA8-B569-EDA7E0EEAD25}"/>
                </a:ext>
              </a:extLst>
            </p:cNvPr>
            <p:cNvSpPr/>
            <p:nvPr userDrawn="1"/>
          </p:nvSpPr>
          <p:spPr>
            <a:xfrm>
              <a:off x="12302028" y="154594"/>
              <a:ext cx="155539" cy="152988"/>
            </a:xfrm>
            <a:prstGeom prst="rect">
              <a:avLst/>
            </a:prstGeom>
            <a:solidFill>
              <a:srgbClr val="33333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6" name="Rectangle 192">
              <a:extLst>
                <a:ext uri="{FF2B5EF4-FFF2-40B4-BE49-F238E27FC236}">
                  <a16:creationId xmlns:a16="http://schemas.microsoft.com/office/drawing/2014/main" xmlns="" id="{EA39C16E-79A1-46A0-818C-E3A0EAF4BCAE}"/>
                </a:ext>
              </a:extLst>
            </p:cNvPr>
            <p:cNvSpPr/>
            <p:nvPr userDrawn="1"/>
          </p:nvSpPr>
          <p:spPr>
            <a:xfrm>
              <a:off x="12302028" y="1510736"/>
              <a:ext cx="155539" cy="152988"/>
            </a:xfrm>
            <a:prstGeom prst="rect">
              <a:avLst/>
            </a:prstGeom>
            <a:solidFill>
              <a:srgbClr val="FFEC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77" name="Group 76">
            <a:extLst>
              <a:ext uri="{FF2B5EF4-FFF2-40B4-BE49-F238E27FC236}">
                <a16:creationId xmlns:a16="http://schemas.microsoft.com/office/drawing/2014/main" xmlns="" id="{11644DB3-724B-43D4-AAE3-97C90286CFF8}"/>
              </a:ext>
            </a:extLst>
          </p:cNvPr>
          <p:cNvGrpSpPr/>
          <p:nvPr userDrawn="1"/>
        </p:nvGrpSpPr>
        <p:grpSpPr>
          <a:xfrm>
            <a:off x="12302028" y="3366188"/>
            <a:ext cx="155539" cy="3491812"/>
            <a:chOff x="12302028" y="3266863"/>
            <a:chExt cx="155539" cy="3491812"/>
          </a:xfrm>
        </p:grpSpPr>
        <p:sp>
          <p:nvSpPr>
            <p:cNvPr id="78" name="Rectangle 174">
              <a:extLst>
                <a:ext uri="{FF2B5EF4-FFF2-40B4-BE49-F238E27FC236}">
                  <a16:creationId xmlns:a16="http://schemas.microsoft.com/office/drawing/2014/main" xmlns="" id="{10F12043-6ED0-460F-AFA8-EF6FB744D41D}"/>
                </a:ext>
              </a:extLst>
            </p:cNvPr>
            <p:cNvSpPr/>
            <p:nvPr userDrawn="1"/>
          </p:nvSpPr>
          <p:spPr>
            <a:xfrm>
              <a:off x="12302028" y="4249448"/>
              <a:ext cx="155539" cy="152988"/>
            </a:xfrm>
            <a:prstGeom prst="rect">
              <a:avLst/>
            </a:prstGeom>
            <a:solidFill>
              <a:srgbClr val="4C9BA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Rectangle 175">
              <a:extLst>
                <a:ext uri="{FF2B5EF4-FFF2-40B4-BE49-F238E27FC236}">
                  <a16:creationId xmlns:a16="http://schemas.microsoft.com/office/drawing/2014/main" xmlns="" id="{6B5F9A39-FFAD-4399-AE83-804395A65C8E}"/>
                </a:ext>
              </a:extLst>
            </p:cNvPr>
            <p:cNvSpPr/>
            <p:nvPr userDrawn="1"/>
          </p:nvSpPr>
          <p:spPr>
            <a:xfrm>
              <a:off x="12302028" y="4445965"/>
              <a:ext cx="155539" cy="152988"/>
            </a:xfrm>
            <a:prstGeom prst="rect">
              <a:avLst/>
            </a:prstGeom>
            <a:solidFill>
              <a:srgbClr val="7FB7B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Rectangle 176">
              <a:extLst>
                <a:ext uri="{FF2B5EF4-FFF2-40B4-BE49-F238E27FC236}">
                  <a16:creationId xmlns:a16="http://schemas.microsoft.com/office/drawing/2014/main" xmlns="" id="{935BB7D7-47EA-4096-8E04-C5F23ACA6362}"/>
                </a:ext>
              </a:extLst>
            </p:cNvPr>
            <p:cNvSpPr/>
            <p:nvPr userDrawn="1"/>
          </p:nvSpPr>
          <p:spPr>
            <a:xfrm>
              <a:off x="12302028" y="4642482"/>
              <a:ext cx="155539" cy="152988"/>
            </a:xfrm>
            <a:prstGeom prst="rect">
              <a:avLst/>
            </a:prstGeom>
            <a:solidFill>
              <a:srgbClr val="B2D4D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Rectangle 189">
              <a:extLst>
                <a:ext uri="{FF2B5EF4-FFF2-40B4-BE49-F238E27FC236}">
                  <a16:creationId xmlns:a16="http://schemas.microsoft.com/office/drawing/2014/main" xmlns="" id="{E1DB422E-279D-4B16-A49C-8007B7DEA98F}"/>
                </a:ext>
              </a:extLst>
            </p:cNvPr>
            <p:cNvSpPr/>
            <p:nvPr userDrawn="1"/>
          </p:nvSpPr>
          <p:spPr>
            <a:xfrm>
              <a:off x="12302028" y="3463380"/>
              <a:ext cx="155539" cy="152988"/>
            </a:xfrm>
            <a:prstGeom prst="rect">
              <a:avLst/>
            </a:prstGeom>
            <a:solidFill>
              <a:srgbClr val="65737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Rectangle 190">
              <a:extLst>
                <a:ext uri="{FF2B5EF4-FFF2-40B4-BE49-F238E27FC236}">
                  <a16:creationId xmlns:a16="http://schemas.microsoft.com/office/drawing/2014/main" xmlns="" id="{58A2E012-28FE-43E0-AEBE-EEAC8B07CCE7}"/>
                </a:ext>
              </a:extLst>
            </p:cNvPr>
            <p:cNvSpPr/>
            <p:nvPr userDrawn="1"/>
          </p:nvSpPr>
          <p:spPr>
            <a:xfrm>
              <a:off x="12302028" y="3659897"/>
              <a:ext cx="155539" cy="152988"/>
            </a:xfrm>
            <a:prstGeom prst="rect">
              <a:avLst/>
            </a:prstGeom>
            <a:solidFill>
              <a:srgbClr val="919BA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Rectangle 191">
              <a:extLst>
                <a:ext uri="{FF2B5EF4-FFF2-40B4-BE49-F238E27FC236}">
                  <a16:creationId xmlns:a16="http://schemas.microsoft.com/office/drawing/2014/main" xmlns="" id="{399E6DE7-1747-48FC-B4AF-F01C5EBE538D}"/>
                </a:ext>
              </a:extLst>
            </p:cNvPr>
            <p:cNvSpPr/>
            <p:nvPr userDrawn="1"/>
          </p:nvSpPr>
          <p:spPr>
            <a:xfrm>
              <a:off x="12302028" y="3856414"/>
              <a:ext cx="155539" cy="152988"/>
            </a:xfrm>
            <a:prstGeom prst="rect">
              <a:avLst/>
            </a:prstGeom>
            <a:solidFill>
              <a:srgbClr val="BDC3C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Rectangle 183">
              <a:extLst>
                <a:ext uri="{FF2B5EF4-FFF2-40B4-BE49-F238E27FC236}">
                  <a16:creationId xmlns:a16="http://schemas.microsoft.com/office/drawing/2014/main" xmlns="" id="{DB829EFA-917B-4199-8433-6998CDBE0B49}"/>
                </a:ext>
              </a:extLst>
            </p:cNvPr>
            <p:cNvSpPr/>
            <p:nvPr userDrawn="1"/>
          </p:nvSpPr>
          <p:spPr>
            <a:xfrm>
              <a:off x="12302028" y="3266863"/>
              <a:ext cx="155539" cy="152988"/>
            </a:xfrm>
            <a:prstGeom prst="rect">
              <a:avLst/>
            </a:prstGeom>
            <a:solidFill>
              <a:srgbClr val="24374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 name="Rectangle 173">
              <a:extLst>
                <a:ext uri="{FF2B5EF4-FFF2-40B4-BE49-F238E27FC236}">
                  <a16:creationId xmlns:a16="http://schemas.microsoft.com/office/drawing/2014/main" xmlns="" id="{41A1C27F-7FCD-4CC0-8CC5-ECFB2B0E65C4}"/>
                </a:ext>
              </a:extLst>
            </p:cNvPr>
            <p:cNvSpPr/>
            <p:nvPr userDrawn="1"/>
          </p:nvSpPr>
          <p:spPr>
            <a:xfrm>
              <a:off x="12302028" y="4052931"/>
              <a:ext cx="155539" cy="152988"/>
            </a:xfrm>
            <a:prstGeom prst="rect">
              <a:avLst/>
            </a:prstGeom>
            <a:solidFill>
              <a:srgbClr val="00707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 name="Rectangle 156">
              <a:extLst>
                <a:ext uri="{FF2B5EF4-FFF2-40B4-BE49-F238E27FC236}">
                  <a16:creationId xmlns:a16="http://schemas.microsoft.com/office/drawing/2014/main" xmlns="" id="{126DA63A-7C62-48C1-87D9-45C830404DD1}"/>
                </a:ext>
              </a:extLst>
            </p:cNvPr>
            <p:cNvSpPr/>
            <p:nvPr userDrawn="1"/>
          </p:nvSpPr>
          <p:spPr>
            <a:xfrm>
              <a:off x="12302028" y="5821257"/>
              <a:ext cx="155539" cy="152661"/>
            </a:xfrm>
            <a:prstGeom prst="rect">
              <a:avLst/>
            </a:prstGeom>
            <a:solidFill>
              <a:srgbClr val="EAF4F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7" name="Rectangle 157">
              <a:extLst>
                <a:ext uri="{FF2B5EF4-FFF2-40B4-BE49-F238E27FC236}">
                  <a16:creationId xmlns:a16="http://schemas.microsoft.com/office/drawing/2014/main" xmlns="" id="{9BB0166A-1AC1-43BB-9D71-061FC248C54F}"/>
                </a:ext>
              </a:extLst>
            </p:cNvPr>
            <p:cNvSpPr/>
            <p:nvPr userDrawn="1"/>
          </p:nvSpPr>
          <p:spPr>
            <a:xfrm>
              <a:off x="12302028" y="6213637"/>
              <a:ext cx="155539" cy="152661"/>
            </a:xfrm>
            <a:prstGeom prst="rect">
              <a:avLst/>
            </a:prstGeom>
            <a:solidFill>
              <a:srgbClr val="F2FCF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8" name="Rectangle 158">
              <a:extLst>
                <a:ext uri="{FF2B5EF4-FFF2-40B4-BE49-F238E27FC236}">
                  <a16:creationId xmlns:a16="http://schemas.microsoft.com/office/drawing/2014/main" xmlns="" id="{B57CD4CE-98A0-453A-AF46-DF1DAAE0FC32}"/>
                </a:ext>
              </a:extLst>
            </p:cNvPr>
            <p:cNvSpPr/>
            <p:nvPr userDrawn="1"/>
          </p:nvSpPr>
          <p:spPr>
            <a:xfrm>
              <a:off x="12302028" y="6606014"/>
              <a:ext cx="155539" cy="152661"/>
            </a:xfrm>
            <a:prstGeom prst="rect">
              <a:avLst/>
            </a:prstGeom>
            <a:solidFill>
              <a:srgbClr val="FFF3E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9" name="Rectangle 156">
              <a:extLst>
                <a:ext uri="{FF2B5EF4-FFF2-40B4-BE49-F238E27FC236}">
                  <a16:creationId xmlns:a16="http://schemas.microsoft.com/office/drawing/2014/main" xmlns="" id="{25312323-C41D-4F10-8C64-9FFC47C3284F}"/>
                </a:ext>
              </a:extLst>
            </p:cNvPr>
            <p:cNvSpPr/>
            <p:nvPr userDrawn="1"/>
          </p:nvSpPr>
          <p:spPr>
            <a:xfrm>
              <a:off x="12302028" y="5625067"/>
              <a:ext cx="155539" cy="152661"/>
            </a:xfrm>
            <a:prstGeom prst="rect">
              <a:avLst/>
            </a:prstGeom>
            <a:solidFill>
              <a:srgbClr val="D5EAF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0" name="Rectangle 157">
              <a:extLst>
                <a:ext uri="{FF2B5EF4-FFF2-40B4-BE49-F238E27FC236}">
                  <a16:creationId xmlns:a16="http://schemas.microsoft.com/office/drawing/2014/main" xmlns="" id="{D5A48542-9018-461B-9D67-C58B1ED2DCB9}"/>
                </a:ext>
              </a:extLst>
            </p:cNvPr>
            <p:cNvSpPr/>
            <p:nvPr userDrawn="1"/>
          </p:nvSpPr>
          <p:spPr>
            <a:xfrm>
              <a:off x="12302028" y="6017447"/>
              <a:ext cx="155539" cy="152661"/>
            </a:xfrm>
            <a:prstGeom prst="rect">
              <a:avLst/>
            </a:prstGeom>
            <a:solidFill>
              <a:srgbClr val="E6FA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1" name="Rectangle 158">
              <a:extLst>
                <a:ext uri="{FF2B5EF4-FFF2-40B4-BE49-F238E27FC236}">
                  <a16:creationId xmlns:a16="http://schemas.microsoft.com/office/drawing/2014/main" xmlns="" id="{1BF7A4EE-A0AC-4728-87E5-28BD29886348}"/>
                </a:ext>
              </a:extLst>
            </p:cNvPr>
            <p:cNvSpPr/>
            <p:nvPr userDrawn="1"/>
          </p:nvSpPr>
          <p:spPr>
            <a:xfrm>
              <a:off x="12302028" y="6409827"/>
              <a:ext cx="155539" cy="152661"/>
            </a:xfrm>
            <a:prstGeom prst="rect">
              <a:avLst/>
            </a:prstGeom>
            <a:solidFill>
              <a:srgbClr val="FFE7D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2" name="Rectangle 174">
              <a:extLst>
                <a:ext uri="{FF2B5EF4-FFF2-40B4-BE49-F238E27FC236}">
                  <a16:creationId xmlns:a16="http://schemas.microsoft.com/office/drawing/2014/main" xmlns="" id="{F8C8EEEE-BBF1-46C8-B43B-9BF4B3785F7B}"/>
                </a:ext>
              </a:extLst>
            </p:cNvPr>
            <p:cNvSpPr/>
            <p:nvPr userDrawn="1"/>
          </p:nvSpPr>
          <p:spPr>
            <a:xfrm>
              <a:off x="12302028" y="5035516"/>
              <a:ext cx="155539" cy="152988"/>
            </a:xfrm>
            <a:prstGeom prst="rect">
              <a:avLst/>
            </a:prstGeom>
            <a:solidFill>
              <a:srgbClr val="A44C6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3" name="Rectangle 175">
              <a:extLst>
                <a:ext uri="{FF2B5EF4-FFF2-40B4-BE49-F238E27FC236}">
                  <a16:creationId xmlns:a16="http://schemas.microsoft.com/office/drawing/2014/main" xmlns="" id="{B1B86911-2BFD-40F9-95DE-A5975A90E07E}"/>
                </a:ext>
              </a:extLst>
            </p:cNvPr>
            <p:cNvSpPr/>
            <p:nvPr userDrawn="1"/>
          </p:nvSpPr>
          <p:spPr>
            <a:xfrm>
              <a:off x="12302028" y="5232033"/>
              <a:ext cx="155539" cy="152988"/>
            </a:xfrm>
            <a:prstGeom prst="rect">
              <a:avLst/>
            </a:prstGeom>
            <a:solidFill>
              <a:srgbClr val="BE7F9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4" name="Rectangle 176">
              <a:extLst>
                <a:ext uri="{FF2B5EF4-FFF2-40B4-BE49-F238E27FC236}">
                  <a16:creationId xmlns:a16="http://schemas.microsoft.com/office/drawing/2014/main" xmlns="" id="{1E5C9573-D18D-42D5-9E8F-548DC66B6723}"/>
                </a:ext>
              </a:extLst>
            </p:cNvPr>
            <p:cNvSpPr/>
            <p:nvPr userDrawn="1"/>
          </p:nvSpPr>
          <p:spPr>
            <a:xfrm>
              <a:off x="12302028" y="5428550"/>
              <a:ext cx="155539" cy="152988"/>
            </a:xfrm>
            <a:prstGeom prst="rect">
              <a:avLst/>
            </a:prstGeom>
            <a:solidFill>
              <a:srgbClr val="D8B2B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5" name="Rectangle 173">
              <a:extLst>
                <a:ext uri="{FF2B5EF4-FFF2-40B4-BE49-F238E27FC236}">
                  <a16:creationId xmlns:a16="http://schemas.microsoft.com/office/drawing/2014/main" xmlns="" id="{A2AF57F4-97F7-4D31-AA1D-68CFCCDF3DE3}"/>
                </a:ext>
              </a:extLst>
            </p:cNvPr>
            <p:cNvSpPr/>
            <p:nvPr userDrawn="1"/>
          </p:nvSpPr>
          <p:spPr>
            <a:xfrm>
              <a:off x="12302028" y="4838999"/>
              <a:ext cx="155539" cy="152988"/>
            </a:xfrm>
            <a:prstGeom prst="rect">
              <a:avLst/>
            </a:prstGeom>
            <a:solidFill>
              <a:srgbClr val="7D002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96" name="TextBox 95">
            <a:extLst>
              <a:ext uri="{FF2B5EF4-FFF2-40B4-BE49-F238E27FC236}">
                <a16:creationId xmlns:a16="http://schemas.microsoft.com/office/drawing/2014/main" xmlns="" id="{8E449EC5-31B6-4863-B880-64B6008EFDD8}"/>
              </a:ext>
            </a:extLst>
          </p:cNvPr>
          <p:cNvSpPr txBox="1"/>
          <p:nvPr userDrawn="1"/>
        </p:nvSpPr>
        <p:spPr>
          <a:xfrm rot="5400000">
            <a:off x="12140889" y="354987"/>
            <a:ext cx="838371" cy="123111"/>
          </a:xfrm>
          <a:prstGeom prst="rect">
            <a:avLst/>
          </a:prstGeom>
          <a:noFill/>
        </p:spPr>
        <p:txBody>
          <a:bodyPr wrap="none" lIns="0" tIns="0" rIns="0" bIns="0" rtlCol="0">
            <a:spAutoFit/>
          </a:bodyPr>
          <a:lstStyle/>
          <a:p>
            <a:r>
              <a:rPr lang="nb-NO" sz="800" dirty="0">
                <a:solidFill>
                  <a:schemeClr val="bg1">
                    <a:lumMod val="65000"/>
                  </a:schemeClr>
                </a:solidFill>
              </a:rPr>
              <a:t>PRIMARY COLORS</a:t>
            </a:r>
            <a:endParaRPr lang="en-US" sz="800" dirty="0">
              <a:solidFill>
                <a:schemeClr val="bg1">
                  <a:lumMod val="65000"/>
                </a:schemeClr>
              </a:solidFill>
            </a:endParaRPr>
          </a:p>
        </p:txBody>
      </p:sp>
      <p:sp>
        <p:nvSpPr>
          <p:cNvPr id="97" name="TextBox 96">
            <a:extLst>
              <a:ext uri="{FF2B5EF4-FFF2-40B4-BE49-F238E27FC236}">
                <a16:creationId xmlns:a16="http://schemas.microsoft.com/office/drawing/2014/main" xmlns="" id="{9F02B2F5-2462-42DE-A41C-2EDF25D39C0B}"/>
              </a:ext>
            </a:extLst>
          </p:cNvPr>
          <p:cNvSpPr txBox="1"/>
          <p:nvPr userDrawn="1"/>
        </p:nvSpPr>
        <p:spPr>
          <a:xfrm rot="5400000">
            <a:off x="12060551" y="2325408"/>
            <a:ext cx="1027525" cy="123111"/>
          </a:xfrm>
          <a:prstGeom prst="rect">
            <a:avLst/>
          </a:prstGeom>
          <a:noFill/>
        </p:spPr>
        <p:txBody>
          <a:bodyPr wrap="none" lIns="0" tIns="0" rIns="0" bIns="0" rtlCol="0">
            <a:spAutoFit/>
          </a:bodyPr>
          <a:lstStyle/>
          <a:p>
            <a:r>
              <a:rPr lang="nb-NO" sz="800" dirty="0">
                <a:solidFill>
                  <a:schemeClr val="bg1">
                    <a:lumMod val="65000"/>
                  </a:schemeClr>
                </a:solidFill>
              </a:rPr>
              <a:t>SECONDARY COLORS</a:t>
            </a:r>
            <a:endParaRPr lang="en-US" sz="800" dirty="0">
              <a:solidFill>
                <a:schemeClr val="bg1">
                  <a:lumMod val="65000"/>
                </a:schemeClr>
              </a:solidFill>
            </a:endParaRPr>
          </a:p>
        </p:txBody>
      </p:sp>
      <p:sp>
        <p:nvSpPr>
          <p:cNvPr id="98" name="TextBox 97">
            <a:extLst>
              <a:ext uri="{FF2B5EF4-FFF2-40B4-BE49-F238E27FC236}">
                <a16:creationId xmlns:a16="http://schemas.microsoft.com/office/drawing/2014/main" xmlns="" id="{C8B2DC8E-4C80-4C9E-8C9A-490D3AC54D3F}"/>
              </a:ext>
            </a:extLst>
          </p:cNvPr>
          <p:cNvSpPr txBox="1"/>
          <p:nvPr userDrawn="1"/>
        </p:nvSpPr>
        <p:spPr>
          <a:xfrm rot="5400000">
            <a:off x="11714302" y="4164644"/>
            <a:ext cx="1720023" cy="123111"/>
          </a:xfrm>
          <a:prstGeom prst="rect">
            <a:avLst/>
          </a:prstGeom>
          <a:noFill/>
        </p:spPr>
        <p:txBody>
          <a:bodyPr wrap="none" lIns="0" tIns="0" rIns="0" bIns="0" rtlCol="0">
            <a:spAutoFit/>
          </a:bodyPr>
          <a:lstStyle/>
          <a:p>
            <a:r>
              <a:rPr lang="nb-NO" sz="800" dirty="0">
                <a:solidFill>
                  <a:schemeClr val="bg1">
                    <a:lumMod val="65000"/>
                  </a:schemeClr>
                </a:solidFill>
              </a:rPr>
              <a:t>CHARTS AND INFOGRAPHIC COLORS</a:t>
            </a:r>
            <a:endParaRPr lang="en-US" sz="800" dirty="0">
              <a:solidFill>
                <a:schemeClr val="bg1">
                  <a:lumMod val="65000"/>
                </a:schemeClr>
              </a:solidFill>
            </a:endParaRPr>
          </a:p>
        </p:txBody>
      </p:sp>
      <p:pic>
        <p:nvPicPr>
          <p:cNvPr id="44" name="Graphic 43">
            <a:extLst>
              <a:ext uri="{FF2B5EF4-FFF2-40B4-BE49-F238E27FC236}">
                <a16:creationId xmlns:a16="http://schemas.microsoft.com/office/drawing/2014/main" xmlns="" id="{9EFC270C-12A7-4161-A927-7CFB467DC0FD}"/>
              </a:ext>
            </a:extLst>
          </p:cNvPr>
          <p:cNvPicPr>
            <a:picLocks noChangeAspect="1"/>
          </p:cNvPicPr>
          <p:nvPr userDrawn="1"/>
        </p:nvPicPr>
        <p:blipFill>
          <a:blip r:embed="rId2" cstate="print">
            <a:extLst>
              <a:ext uri="{96DAC541-7B7A-43D3-8B79-37D633B846F1}">
                <asvg:svgBlip xmlns:asvg="http://schemas.microsoft.com/office/drawing/2016/SVG/main" xmlns="" r:embed="rId3"/>
              </a:ext>
            </a:extLst>
          </a:blip>
          <a:stretch>
            <a:fillRect/>
          </a:stretch>
        </p:blipFill>
        <p:spPr>
          <a:xfrm>
            <a:off x="9753288" y="512597"/>
            <a:ext cx="1741939" cy="1429126"/>
          </a:xfrm>
          <a:prstGeom prst="rect">
            <a:avLst/>
          </a:prstGeom>
        </p:spPr>
      </p:pic>
    </p:spTree>
    <p:extLst>
      <p:ext uri="{BB962C8B-B14F-4D97-AF65-F5344CB8AC3E}">
        <p14:creationId xmlns:p14="http://schemas.microsoft.com/office/powerpoint/2010/main" xmlns="" val="438197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slide - Light imag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7626629-5690-4594-84E2-75C8A861DA9F}"/>
              </a:ext>
            </a:extLst>
          </p:cNvPr>
          <p:cNvSpPr>
            <a:spLocks noGrp="1"/>
          </p:cNvSpPr>
          <p:nvPr>
            <p:ph type="ctrTitle"/>
          </p:nvPr>
        </p:nvSpPr>
        <p:spPr>
          <a:xfrm>
            <a:off x="695325" y="800100"/>
            <a:ext cx="5333539" cy="3520600"/>
          </a:xfrm>
        </p:spPr>
        <p:txBody>
          <a:bodyPr tIns="0" bIns="0" anchor="b"/>
          <a:lstStyle>
            <a:lvl1pPr algn="l">
              <a:lnSpc>
                <a:spcPct val="100000"/>
              </a:lnSpc>
              <a:defRPr sz="3200">
                <a:solidFill>
                  <a:srgbClr val="FF0942"/>
                </a:solidFill>
              </a:defRPr>
            </a:lvl1pPr>
          </a:lstStyle>
          <a:p>
            <a:r>
              <a:rPr lang="en-US"/>
              <a:t>Click to edit Master title style</a:t>
            </a:r>
            <a:endParaRPr lang="en-GB" dirty="0"/>
          </a:p>
        </p:txBody>
      </p:sp>
      <p:sp>
        <p:nvSpPr>
          <p:cNvPr id="7" name="imageSlide" hidden="1">
            <a:extLst>
              <a:ext uri="{FF2B5EF4-FFF2-40B4-BE49-F238E27FC236}">
                <a16:creationId xmlns:a16="http://schemas.microsoft.com/office/drawing/2014/main" xmlns="" id="{03A0DBB0-FFD4-4EE1-8049-02A1360D68B5}"/>
              </a:ext>
            </a:extLst>
          </p:cNvPr>
          <p:cNvSpPr/>
          <p:nvPr userDrawn="1"/>
        </p:nvSpPr>
        <p:spPr>
          <a:xfrm>
            <a:off x="995680" y="180796"/>
            <a:ext cx="782320" cy="4288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5" name="Undertittel 2">
            <a:extLst>
              <a:ext uri="{FF2B5EF4-FFF2-40B4-BE49-F238E27FC236}">
                <a16:creationId xmlns:a16="http://schemas.microsoft.com/office/drawing/2014/main" xmlns="" id="{283EC197-AC2F-4210-BB53-22D8D21BC123}"/>
              </a:ext>
            </a:extLst>
          </p:cNvPr>
          <p:cNvSpPr>
            <a:spLocks noGrp="1"/>
          </p:cNvSpPr>
          <p:nvPr>
            <p:ph type="subTitle" idx="1"/>
          </p:nvPr>
        </p:nvSpPr>
        <p:spPr>
          <a:xfrm>
            <a:off x="694800" y="4399200"/>
            <a:ext cx="5335200" cy="1296000"/>
          </a:xfrm>
        </p:spPr>
        <p:txBody>
          <a:bodyPr/>
          <a:lstStyle>
            <a:lvl1pPr marL="0" indent="0" algn="l">
              <a:spcBef>
                <a:spcPts val="0"/>
              </a:spcBef>
              <a:spcAft>
                <a:spcPts val="0"/>
              </a:spcAft>
              <a:buNone/>
              <a:defRPr sz="1800" spc="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nb-NO" dirty="0"/>
          </a:p>
        </p:txBody>
      </p:sp>
      <p:grpSp>
        <p:nvGrpSpPr>
          <p:cNvPr id="33" name="Group 32">
            <a:extLst>
              <a:ext uri="{FF2B5EF4-FFF2-40B4-BE49-F238E27FC236}">
                <a16:creationId xmlns:a16="http://schemas.microsoft.com/office/drawing/2014/main" xmlns="" id="{5464A01B-E5CF-44DC-9B1C-A41EE56ECF07}"/>
              </a:ext>
            </a:extLst>
          </p:cNvPr>
          <p:cNvGrpSpPr/>
          <p:nvPr userDrawn="1"/>
        </p:nvGrpSpPr>
        <p:grpSpPr>
          <a:xfrm>
            <a:off x="12302028" y="1854300"/>
            <a:ext cx="155539" cy="1166719"/>
            <a:chOff x="12302028" y="1799637"/>
            <a:chExt cx="155539" cy="1166719"/>
          </a:xfrm>
        </p:grpSpPr>
        <p:sp>
          <p:nvSpPr>
            <p:cNvPr id="34" name="Rectangle 156">
              <a:extLst>
                <a:ext uri="{FF2B5EF4-FFF2-40B4-BE49-F238E27FC236}">
                  <a16:creationId xmlns:a16="http://schemas.microsoft.com/office/drawing/2014/main" xmlns="" id="{9DBFC198-ED67-4BC4-A301-CFBB5E38A446}"/>
                </a:ext>
              </a:extLst>
            </p:cNvPr>
            <p:cNvSpPr/>
            <p:nvPr userDrawn="1"/>
          </p:nvSpPr>
          <p:spPr>
            <a:xfrm>
              <a:off x="12302028" y="2408463"/>
              <a:ext cx="155539" cy="152661"/>
            </a:xfrm>
            <a:prstGeom prst="rect">
              <a:avLst/>
            </a:prstGeom>
            <a:solidFill>
              <a:srgbClr val="D5EAF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Rectangle 157">
              <a:extLst>
                <a:ext uri="{FF2B5EF4-FFF2-40B4-BE49-F238E27FC236}">
                  <a16:creationId xmlns:a16="http://schemas.microsoft.com/office/drawing/2014/main" xmlns="" id="{89BBF5D7-D60A-4CA2-AC75-90D3F27682D9}"/>
                </a:ext>
              </a:extLst>
            </p:cNvPr>
            <p:cNvSpPr/>
            <p:nvPr userDrawn="1"/>
          </p:nvSpPr>
          <p:spPr>
            <a:xfrm>
              <a:off x="12302028" y="2611078"/>
              <a:ext cx="155539" cy="152661"/>
            </a:xfrm>
            <a:prstGeom prst="rect">
              <a:avLst/>
            </a:prstGeom>
            <a:solidFill>
              <a:srgbClr val="E6FA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Rectangle 158">
              <a:extLst>
                <a:ext uri="{FF2B5EF4-FFF2-40B4-BE49-F238E27FC236}">
                  <a16:creationId xmlns:a16="http://schemas.microsoft.com/office/drawing/2014/main" xmlns="" id="{219B46FF-7259-4320-BDFB-DD486E1FFE2A}"/>
                </a:ext>
              </a:extLst>
            </p:cNvPr>
            <p:cNvSpPr/>
            <p:nvPr userDrawn="1"/>
          </p:nvSpPr>
          <p:spPr>
            <a:xfrm>
              <a:off x="12302028" y="2813695"/>
              <a:ext cx="155539" cy="152661"/>
            </a:xfrm>
            <a:prstGeom prst="rect">
              <a:avLst/>
            </a:prstGeom>
            <a:solidFill>
              <a:srgbClr val="FFE7D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Rectangle 173">
              <a:extLst>
                <a:ext uri="{FF2B5EF4-FFF2-40B4-BE49-F238E27FC236}">
                  <a16:creationId xmlns:a16="http://schemas.microsoft.com/office/drawing/2014/main" xmlns="" id="{5C0A165B-FEEE-4341-B7CE-167A949E3C92}"/>
                </a:ext>
              </a:extLst>
            </p:cNvPr>
            <p:cNvSpPr/>
            <p:nvPr userDrawn="1"/>
          </p:nvSpPr>
          <p:spPr>
            <a:xfrm>
              <a:off x="12302028" y="2205521"/>
              <a:ext cx="155539" cy="152988"/>
            </a:xfrm>
            <a:prstGeom prst="rect">
              <a:avLst/>
            </a:prstGeom>
            <a:solidFill>
              <a:srgbClr val="00707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Rectangle 183">
              <a:extLst>
                <a:ext uri="{FF2B5EF4-FFF2-40B4-BE49-F238E27FC236}">
                  <a16:creationId xmlns:a16="http://schemas.microsoft.com/office/drawing/2014/main" xmlns="" id="{658588B4-7321-4D41-9AD9-61014663435B}"/>
                </a:ext>
              </a:extLst>
            </p:cNvPr>
            <p:cNvSpPr/>
            <p:nvPr userDrawn="1"/>
          </p:nvSpPr>
          <p:spPr>
            <a:xfrm>
              <a:off x="12302028" y="1799637"/>
              <a:ext cx="155539" cy="152988"/>
            </a:xfrm>
            <a:prstGeom prst="rect">
              <a:avLst/>
            </a:prstGeom>
            <a:solidFill>
              <a:srgbClr val="24374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Rectangle 200">
              <a:extLst>
                <a:ext uri="{FF2B5EF4-FFF2-40B4-BE49-F238E27FC236}">
                  <a16:creationId xmlns:a16="http://schemas.microsoft.com/office/drawing/2014/main" xmlns="" id="{73D39B41-A553-476A-8E6E-D9060820A50C}"/>
                </a:ext>
              </a:extLst>
            </p:cNvPr>
            <p:cNvSpPr/>
            <p:nvPr userDrawn="1"/>
          </p:nvSpPr>
          <p:spPr>
            <a:xfrm>
              <a:off x="12302028" y="2002579"/>
              <a:ext cx="155539" cy="152988"/>
            </a:xfrm>
            <a:prstGeom prst="rect">
              <a:avLst/>
            </a:prstGeom>
            <a:solidFill>
              <a:srgbClr val="7D002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68" name="Group 67">
            <a:extLst>
              <a:ext uri="{FF2B5EF4-FFF2-40B4-BE49-F238E27FC236}">
                <a16:creationId xmlns:a16="http://schemas.microsoft.com/office/drawing/2014/main" xmlns="" id="{08E4BCCE-2C0D-4C8A-8F5D-A1BC5451331A}"/>
              </a:ext>
            </a:extLst>
          </p:cNvPr>
          <p:cNvGrpSpPr/>
          <p:nvPr userDrawn="1"/>
        </p:nvGrpSpPr>
        <p:grpSpPr>
          <a:xfrm>
            <a:off x="12302028" y="0"/>
            <a:ext cx="155539" cy="1509130"/>
            <a:chOff x="12302028" y="154594"/>
            <a:chExt cx="155539" cy="1509130"/>
          </a:xfrm>
        </p:grpSpPr>
        <p:sp>
          <p:nvSpPr>
            <p:cNvPr id="69" name="Rectangle 188">
              <a:extLst>
                <a:ext uri="{FF2B5EF4-FFF2-40B4-BE49-F238E27FC236}">
                  <a16:creationId xmlns:a16="http://schemas.microsoft.com/office/drawing/2014/main" xmlns="" id="{B2DA834D-AC4F-4537-B21E-F1C6760461B7}"/>
                </a:ext>
              </a:extLst>
            </p:cNvPr>
            <p:cNvSpPr/>
            <p:nvPr userDrawn="1"/>
          </p:nvSpPr>
          <p:spPr>
            <a:xfrm>
              <a:off x="12302028" y="614376"/>
              <a:ext cx="155539" cy="152988"/>
            </a:xfrm>
            <a:prstGeom prst="rect">
              <a:avLst/>
            </a:prstGeom>
            <a:solidFill>
              <a:srgbClr val="FF124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Rectangle 189">
              <a:extLst>
                <a:ext uri="{FF2B5EF4-FFF2-40B4-BE49-F238E27FC236}">
                  <a16:creationId xmlns:a16="http://schemas.microsoft.com/office/drawing/2014/main" xmlns="" id="{9ED487C1-2626-41A6-8002-962CDFC055EC}"/>
                </a:ext>
              </a:extLst>
            </p:cNvPr>
            <p:cNvSpPr/>
            <p:nvPr userDrawn="1"/>
          </p:nvSpPr>
          <p:spPr>
            <a:xfrm>
              <a:off x="12302028" y="793012"/>
              <a:ext cx="155539" cy="152988"/>
            </a:xfrm>
            <a:prstGeom prst="rect">
              <a:avLst/>
            </a:prstGeom>
            <a:solidFill>
              <a:srgbClr val="FF597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Rectangle 190">
              <a:extLst>
                <a:ext uri="{FF2B5EF4-FFF2-40B4-BE49-F238E27FC236}">
                  <a16:creationId xmlns:a16="http://schemas.microsoft.com/office/drawing/2014/main" xmlns="" id="{DDE7CD12-6EB1-4205-AF4F-1EF2905C7602}"/>
                </a:ext>
              </a:extLst>
            </p:cNvPr>
            <p:cNvSpPr/>
            <p:nvPr userDrawn="1"/>
          </p:nvSpPr>
          <p:spPr>
            <a:xfrm>
              <a:off x="12302028" y="971648"/>
              <a:ext cx="155539" cy="152988"/>
            </a:xfrm>
            <a:prstGeom prst="rect">
              <a:avLst/>
            </a:prstGeom>
            <a:solidFill>
              <a:srgbClr val="FF88A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Rectangle 191">
              <a:extLst>
                <a:ext uri="{FF2B5EF4-FFF2-40B4-BE49-F238E27FC236}">
                  <a16:creationId xmlns:a16="http://schemas.microsoft.com/office/drawing/2014/main" xmlns="" id="{23E7B8B2-8D7D-4991-96AC-167CB22EDA79}"/>
                </a:ext>
              </a:extLst>
            </p:cNvPr>
            <p:cNvSpPr/>
            <p:nvPr userDrawn="1"/>
          </p:nvSpPr>
          <p:spPr>
            <a:xfrm>
              <a:off x="12302028" y="1150284"/>
              <a:ext cx="155539" cy="152988"/>
            </a:xfrm>
            <a:prstGeom prst="rect">
              <a:avLst/>
            </a:prstGeom>
            <a:solidFill>
              <a:srgbClr val="FFB7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Rectangle 192">
              <a:extLst>
                <a:ext uri="{FF2B5EF4-FFF2-40B4-BE49-F238E27FC236}">
                  <a16:creationId xmlns:a16="http://schemas.microsoft.com/office/drawing/2014/main" xmlns="" id="{35A8674E-A932-4B7D-9975-84125C40DD04}"/>
                </a:ext>
              </a:extLst>
            </p:cNvPr>
            <p:cNvSpPr/>
            <p:nvPr userDrawn="1"/>
          </p:nvSpPr>
          <p:spPr>
            <a:xfrm>
              <a:off x="12302028" y="1328920"/>
              <a:ext cx="155539" cy="152988"/>
            </a:xfrm>
            <a:prstGeom prst="rect">
              <a:avLst/>
            </a:prstGeom>
            <a:solidFill>
              <a:srgbClr val="FFD0D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Rectangle 31">
              <a:extLst>
                <a:ext uri="{FF2B5EF4-FFF2-40B4-BE49-F238E27FC236}">
                  <a16:creationId xmlns:a16="http://schemas.microsoft.com/office/drawing/2014/main" xmlns="" id="{D28A0050-F0C1-4C8D-9456-D581E558E3F1}"/>
                </a:ext>
              </a:extLst>
            </p:cNvPr>
            <p:cNvSpPr/>
            <p:nvPr userDrawn="1"/>
          </p:nvSpPr>
          <p:spPr>
            <a:xfrm>
              <a:off x="12302028" y="381213"/>
              <a:ext cx="155539" cy="152988"/>
            </a:xfrm>
            <a:prstGeom prst="rect">
              <a:avLst/>
            </a:prstGeom>
            <a:solidFill>
              <a:schemeClr val="bg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Rectangle 33">
              <a:extLst>
                <a:ext uri="{FF2B5EF4-FFF2-40B4-BE49-F238E27FC236}">
                  <a16:creationId xmlns:a16="http://schemas.microsoft.com/office/drawing/2014/main" xmlns="" id="{0CED7727-6121-4F6F-A3E7-491AAC0B153A}"/>
                </a:ext>
              </a:extLst>
            </p:cNvPr>
            <p:cNvSpPr/>
            <p:nvPr userDrawn="1"/>
          </p:nvSpPr>
          <p:spPr>
            <a:xfrm>
              <a:off x="12302028" y="154594"/>
              <a:ext cx="155539" cy="152988"/>
            </a:xfrm>
            <a:prstGeom prst="rect">
              <a:avLst/>
            </a:prstGeom>
            <a:solidFill>
              <a:srgbClr val="33333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6" name="Rectangle 192">
              <a:extLst>
                <a:ext uri="{FF2B5EF4-FFF2-40B4-BE49-F238E27FC236}">
                  <a16:creationId xmlns:a16="http://schemas.microsoft.com/office/drawing/2014/main" xmlns="" id="{087C375C-EC2E-4563-A9D9-E1C32B4562E0}"/>
                </a:ext>
              </a:extLst>
            </p:cNvPr>
            <p:cNvSpPr/>
            <p:nvPr userDrawn="1"/>
          </p:nvSpPr>
          <p:spPr>
            <a:xfrm>
              <a:off x="12302028" y="1510736"/>
              <a:ext cx="155539" cy="152988"/>
            </a:xfrm>
            <a:prstGeom prst="rect">
              <a:avLst/>
            </a:prstGeom>
            <a:solidFill>
              <a:srgbClr val="FFEC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77" name="Group 76">
            <a:extLst>
              <a:ext uri="{FF2B5EF4-FFF2-40B4-BE49-F238E27FC236}">
                <a16:creationId xmlns:a16="http://schemas.microsoft.com/office/drawing/2014/main" xmlns="" id="{E9A5EC11-728A-454E-AF61-7116CE393A4D}"/>
              </a:ext>
            </a:extLst>
          </p:cNvPr>
          <p:cNvGrpSpPr/>
          <p:nvPr userDrawn="1"/>
        </p:nvGrpSpPr>
        <p:grpSpPr>
          <a:xfrm>
            <a:off x="12302028" y="3366188"/>
            <a:ext cx="155539" cy="3491812"/>
            <a:chOff x="12302028" y="3266863"/>
            <a:chExt cx="155539" cy="3491812"/>
          </a:xfrm>
        </p:grpSpPr>
        <p:sp>
          <p:nvSpPr>
            <p:cNvPr id="78" name="Rectangle 174">
              <a:extLst>
                <a:ext uri="{FF2B5EF4-FFF2-40B4-BE49-F238E27FC236}">
                  <a16:creationId xmlns:a16="http://schemas.microsoft.com/office/drawing/2014/main" xmlns="" id="{3B954959-187F-4E15-9652-797222BB1122}"/>
                </a:ext>
              </a:extLst>
            </p:cNvPr>
            <p:cNvSpPr/>
            <p:nvPr userDrawn="1"/>
          </p:nvSpPr>
          <p:spPr>
            <a:xfrm>
              <a:off x="12302028" y="4249448"/>
              <a:ext cx="155539" cy="152988"/>
            </a:xfrm>
            <a:prstGeom prst="rect">
              <a:avLst/>
            </a:prstGeom>
            <a:solidFill>
              <a:srgbClr val="4C9BA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Rectangle 175">
              <a:extLst>
                <a:ext uri="{FF2B5EF4-FFF2-40B4-BE49-F238E27FC236}">
                  <a16:creationId xmlns:a16="http://schemas.microsoft.com/office/drawing/2014/main" xmlns="" id="{C78231BD-474C-4A45-A519-71904704F1C2}"/>
                </a:ext>
              </a:extLst>
            </p:cNvPr>
            <p:cNvSpPr/>
            <p:nvPr userDrawn="1"/>
          </p:nvSpPr>
          <p:spPr>
            <a:xfrm>
              <a:off x="12302028" y="4445965"/>
              <a:ext cx="155539" cy="152988"/>
            </a:xfrm>
            <a:prstGeom prst="rect">
              <a:avLst/>
            </a:prstGeom>
            <a:solidFill>
              <a:srgbClr val="7FB7B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Rectangle 176">
              <a:extLst>
                <a:ext uri="{FF2B5EF4-FFF2-40B4-BE49-F238E27FC236}">
                  <a16:creationId xmlns:a16="http://schemas.microsoft.com/office/drawing/2014/main" xmlns="" id="{7C4F118D-53C3-496E-B2CA-67B772D88A27}"/>
                </a:ext>
              </a:extLst>
            </p:cNvPr>
            <p:cNvSpPr/>
            <p:nvPr userDrawn="1"/>
          </p:nvSpPr>
          <p:spPr>
            <a:xfrm>
              <a:off x="12302028" y="4642482"/>
              <a:ext cx="155539" cy="152988"/>
            </a:xfrm>
            <a:prstGeom prst="rect">
              <a:avLst/>
            </a:prstGeom>
            <a:solidFill>
              <a:srgbClr val="B2D4D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Rectangle 189">
              <a:extLst>
                <a:ext uri="{FF2B5EF4-FFF2-40B4-BE49-F238E27FC236}">
                  <a16:creationId xmlns:a16="http://schemas.microsoft.com/office/drawing/2014/main" xmlns="" id="{939C3E87-323E-4E46-9951-C92A980B2315}"/>
                </a:ext>
              </a:extLst>
            </p:cNvPr>
            <p:cNvSpPr/>
            <p:nvPr userDrawn="1"/>
          </p:nvSpPr>
          <p:spPr>
            <a:xfrm>
              <a:off x="12302028" y="3463380"/>
              <a:ext cx="155539" cy="152988"/>
            </a:xfrm>
            <a:prstGeom prst="rect">
              <a:avLst/>
            </a:prstGeom>
            <a:solidFill>
              <a:srgbClr val="65737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Rectangle 190">
              <a:extLst>
                <a:ext uri="{FF2B5EF4-FFF2-40B4-BE49-F238E27FC236}">
                  <a16:creationId xmlns:a16="http://schemas.microsoft.com/office/drawing/2014/main" xmlns="" id="{864BCECC-5D78-43F0-87CE-95B53EA4C843}"/>
                </a:ext>
              </a:extLst>
            </p:cNvPr>
            <p:cNvSpPr/>
            <p:nvPr userDrawn="1"/>
          </p:nvSpPr>
          <p:spPr>
            <a:xfrm>
              <a:off x="12302028" y="3659897"/>
              <a:ext cx="155539" cy="152988"/>
            </a:xfrm>
            <a:prstGeom prst="rect">
              <a:avLst/>
            </a:prstGeom>
            <a:solidFill>
              <a:srgbClr val="919BA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Rectangle 191">
              <a:extLst>
                <a:ext uri="{FF2B5EF4-FFF2-40B4-BE49-F238E27FC236}">
                  <a16:creationId xmlns:a16="http://schemas.microsoft.com/office/drawing/2014/main" xmlns="" id="{923937FC-D5F9-4261-9AC1-582A29444D33}"/>
                </a:ext>
              </a:extLst>
            </p:cNvPr>
            <p:cNvSpPr/>
            <p:nvPr userDrawn="1"/>
          </p:nvSpPr>
          <p:spPr>
            <a:xfrm>
              <a:off x="12302028" y="3856414"/>
              <a:ext cx="155539" cy="152988"/>
            </a:xfrm>
            <a:prstGeom prst="rect">
              <a:avLst/>
            </a:prstGeom>
            <a:solidFill>
              <a:srgbClr val="BDC3C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Rectangle 183">
              <a:extLst>
                <a:ext uri="{FF2B5EF4-FFF2-40B4-BE49-F238E27FC236}">
                  <a16:creationId xmlns:a16="http://schemas.microsoft.com/office/drawing/2014/main" xmlns="" id="{AFA1A6CF-0170-4435-9E3E-B2B74B026A16}"/>
                </a:ext>
              </a:extLst>
            </p:cNvPr>
            <p:cNvSpPr/>
            <p:nvPr userDrawn="1"/>
          </p:nvSpPr>
          <p:spPr>
            <a:xfrm>
              <a:off x="12302028" y="3266863"/>
              <a:ext cx="155539" cy="152988"/>
            </a:xfrm>
            <a:prstGeom prst="rect">
              <a:avLst/>
            </a:prstGeom>
            <a:solidFill>
              <a:srgbClr val="24374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 name="Rectangle 173">
              <a:extLst>
                <a:ext uri="{FF2B5EF4-FFF2-40B4-BE49-F238E27FC236}">
                  <a16:creationId xmlns:a16="http://schemas.microsoft.com/office/drawing/2014/main" xmlns="" id="{BF2DED29-3397-4A04-823D-46CF2270A341}"/>
                </a:ext>
              </a:extLst>
            </p:cNvPr>
            <p:cNvSpPr/>
            <p:nvPr userDrawn="1"/>
          </p:nvSpPr>
          <p:spPr>
            <a:xfrm>
              <a:off x="12302028" y="4052931"/>
              <a:ext cx="155539" cy="152988"/>
            </a:xfrm>
            <a:prstGeom prst="rect">
              <a:avLst/>
            </a:prstGeom>
            <a:solidFill>
              <a:srgbClr val="00707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 name="Rectangle 156">
              <a:extLst>
                <a:ext uri="{FF2B5EF4-FFF2-40B4-BE49-F238E27FC236}">
                  <a16:creationId xmlns:a16="http://schemas.microsoft.com/office/drawing/2014/main" xmlns="" id="{49F94C93-6F36-42B9-97FD-29127C7EA080}"/>
                </a:ext>
              </a:extLst>
            </p:cNvPr>
            <p:cNvSpPr/>
            <p:nvPr userDrawn="1"/>
          </p:nvSpPr>
          <p:spPr>
            <a:xfrm>
              <a:off x="12302028" y="5821257"/>
              <a:ext cx="155539" cy="152661"/>
            </a:xfrm>
            <a:prstGeom prst="rect">
              <a:avLst/>
            </a:prstGeom>
            <a:solidFill>
              <a:srgbClr val="EAF4F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7" name="Rectangle 157">
              <a:extLst>
                <a:ext uri="{FF2B5EF4-FFF2-40B4-BE49-F238E27FC236}">
                  <a16:creationId xmlns:a16="http://schemas.microsoft.com/office/drawing/2014/main" xmlns="" id="{9273803E-5A6C-47B6-BC54-853CD546D838}"/>
                </a:ext>
              </a:extLst>
            </p:cNvPr>
            <p:cNvSpPr/>
            <p:nvPr userDrawn="1"/>
          </p:nvSpPr>
          <p:spPr>
            <a:xfrm>
              <a:off x="12302028" y="6213637"/>
              <a:ext cx="155539" cy="152661"/>
            </a:xfrm>
            <a:prstGeom prst="rect">
              <a:avLst/>
            </a:prstGeom>
            <a:solidFill>
              <a:srgbClr val="F2FCF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8" name="Rectangle 158">
              <a:extLst>
                <a:ext uri="{FF2B5EF4-FFF2-40B4-BE49-F238E27FC236}">
                  <a16:creationId xmlns:a16="http://schemas.microsoft.com/office/drawing/2014/main" xmlns="" id="{8C46147F-904E-47FD-BB77-CB13FDCFF4BB}"/>
                </a:ext>
              </a:extLst>
            </p:cNvPr>
            <p:cNvSpPr/>
            <p:nvPr userDrawn="1"/>
          </p:nvSpPr>
          <p:spPr>
            <a:xfrm>
              <a:off x="12302028" y="6606014"/>
              <a:ext cx="155539" cy="152661"/>
            </a:xfrm>
            <a:prstGeom prst="rect">
              <a:avLst/>
            </a:prstGeom>
            <a:solidFill>
              <a:srgbClr val="FFF3E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9" name="Rectangle 156">
              <a:extLst>
                <a:ext uri="{FF2B5EF4-FFF2-40B4-BE49-F238E27FC236}">
                  <a16:creationId xmlns:a16="http://schemas.microsoft.com/office/drawing/2014/main" xmlns="" id="{ADAC97BE-2C8E-4CCC-BA5D-70660CA32BB1}"/>
                </a:ext>
              </a:extLst>
            </p:cNvPr>
            <p:cNvSpPr/>
            <p:nvPr userDrawn="1"/>
          </p:nvSpPr>
          <p:spPr>
            <a:xfrm>
              <a:off x="12302028" y="5625067"/>
              <a:ext cx="155539" cy="152661"/>
            </a:xfrm>
            <a:prstGeom prst="rect">
              <a:avLst/>
            </a:prstGeom>
            <a:solidFill>
              <a:srgbClr val="D5EAF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0" name="Rectangle 157">
              <a:extLst>
                <a:ext uri="{FF2B5EF4-FFF2-40B4-BE49-F238E27FC236}">
                  <a16:creationId xmlns:a16="http://schemas.microsoft.com/office/drawing/2014/main" xmlns="" id="{F103F729-F859-41CA-AEA7-D533AFE17D7B}"/>
                </a:ext>
              </a:extLst>
            </p:cNvPr>
            <p:cNvSpPr/>
            <p:nvPr userDrawn="1"/>
          </p:nvSpPr>
          <p:spPr>
            <a:xfrm>
              <a:off x="12302028" y="6017447"/>
              <a:ext cx="155539" cy="152661"/>
            </a:xfrm>
            <a:prstGeom prst="rect">
              <a:avLst/>
            </a:prstGeom>
            <a:solidFill>
              <a:srgbClr val="E6FA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1" name="Rectangle 158">
              <a:extLst>
                <a:ext uri="{FF2B5EF4-FFF2-40B4-BE49-F238E27FC236}">
                  <a16:creationId xmlns:a16="http://schemas.microsoft.com/office/drawing/2014/main" xmlns="" id="{14867D17-C359-4533-B478-36A2E867CC99}"/>
                </a:ext>
              </a:extLst>
            </p:cNvPr>
            <p:cNvSpPr/>
            <p:nvPr userDrawn="1"/>
          </p:nvSpPr>
          <p:spPr>
            <a:xfrm>
              <a:off x="12302028" y="6409827"/>
              <a:ext cx="155539" cy="152661"/>
            </a:xfrm>
            <a:prstGeom prst="rect">
              <a:avLst/>
            </a:prstGeom>
            <a:solidFill>
              <a:srgbClr val="FFE7D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2" name="Rectangle 174">
              <a:extLst>
                <a:ext uri="{FF2B5EF4-FFF2-40B4-BE49-F238E27FC236}">
                  <a16:creationId xmlns:a16="http://schemas.microsoft.com/office/drawing/2014/main" xmlns="" id="{E43A1F70-A0E9-4691-8E9E-CD556CE04213}"/>
                </a:ext>
              </a:extLst>
            </p:cNvPr>
            <p:cNvSpPr/>
            <p:nvPr userDrawn="1"/>
          </p:nvSpPr>
          <p:spPr>
            <a:xfrm>
              <a:off x="12302028" y="5035516"/>
              <a:ext cx="155539" cy="152988"/>
            </a:xfrm>
            <a:prstGeom prst="rect">
              <a:avLst/>
            </a:prstGeom>
            <a:solidFill>
              <a:srgbClr val="A44C6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3" name="Rectangle 175">
              <a:extLst>
                <a:ext uri="{FF2B5EF4-FFF2-40B4-BE49-F238E27FC236}">
                  <a16:creationId xmlns:a16="http://schemas.microsoft.com/office/drawing/2014/main" xmlns="" id="{9FCB2B1C-3237-401D-9412-46CF19102B16}"/>
                </a:ext>
              </a:extLst>
            </p:cNvPr>
            <p:cNvSpPr/>
            <p:nvPr userDrawn="1"/>
          </p:nvSpPr>
          <p:spPr>
            <a:xfrm>
              <a:off x="12302028" y="5232033"/>
              <a:ext cx="155539" cy="152988"/>
            </a:xfrm>
            <a:prstGeom prst="rect">
              <a:avLst/>
            </a:prstGeom>
            <a:solidFill>
              <a:srgbClr val="BE7F9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4" name="Rectangle 176">
              <a:extLst>
                <a:ext uri="{FF2B5EF4-FFF2-40B4-BE49-F238E27FC236}">
                  <a16:creationId xmlns:a16="http://schemas.microsoft.com/office/drawing/2014/main" xmlns="" id="{AC986C69-C96D-43E0-8DD3-CAA7B24305AB}"/>
                </a:ext>
              </a:extLst>
            </p:cNvPr>
            <p:cNvSpPr/>
            <p:nvPr userDrawn="1"/>
          </p:nvSpPr>
          <p:spPr>
            <a:xfrm>
              <a:off x="12302028" y="5428550"/>
              <a:ext cx="155539" cy="152988"/>
            </a:xfrm>
            <a:prstGeom prst="rect">
              <a:avLst/>
            </a:prstGeom>
            <a:solidFill>
              <a:srgbClr val="D8B2B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5" name="Rectangle 173">
              <a:extLst>
                <a:ext uri="{FF2B5EF4-FFF2-40B4-BE49-F238E27FC236}">
                  <a16:creationId xmlns:a16="http://schemas.microsoft.com/office/drawing/2014/main" xmlns="" id="{AF4215F6-4CFC-475F-9FEF-A6AFA8B8018D}"/>
                </a:ext>
              </a:extLst>
            </p:cNvPr>
            <p:cNvSpPr/>
            <p:nvPr userDrawn="1"/>
          </p:nvSpPr>
          <p:spPr>
            <a:xfrm>
              <a:off x="12302028" y="4838999"/>
              <a:ext cx="155539" cy="152988"/>
            </a:xfrm>
            <a:prstGeom prst="rect">
              <a:avLst/>
            </a:prstGeom>
            <a:solidFill>
              <a:srgbClr val="7D002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96" name="TextBox 95">
            <a:extLst>
              <a:ext uri="{FF2B5EF4-FFF2-40B4-BE49-F238E27FC236}">
                <a16:creationId xmlns:a16="http://schemas.microsoft.com/office/drawing/2014/main" xmlns="" id="{CA50FF61-3D12-4D2E-9EC0-C4339CBE1CEC}"/>
              </a:ext>
            </a:extLst>
          </p:cNvPr>
          <p:cNvSpPr txBox="1"/>
          <p:nvPr userDrawn="1"/>
        </p:nvSpPr>
        <p:spPr>
          <a:xfrm rot="5400000">
            <a:off x="12140889" y="354987"/>
            <a:ext cx="838371" cy="123111"/>
          </a:xfrm>
          <a:prstGeom prst="rect">
            <a:avLst/>
          </a:prstGeom>
          <a:noFill/>
        </p:spPr>
        <p:txBody>
          <a:bodyPr wrap="none" lIns="0" tIns="0" rIns="0" bIns="0" rtlCol="0">
            <a:spAutoFit/>
          </a:bodyPr>
          <a:lstStyle/>
          <a:p>
            <a:r>
              <a:rPr lang="nb-NO" sz="800" dirty="0">
                <a:solidFill>
                  <a:schemeClr val="bg1">
                    <a:lumMod val="65000"/>
                  </a:schemeClr>
                </a:solidFill>
              </a:rPr>
              <a:t>PRIMARY COLORS</a:t>
            </a:r>
            <a:endParaRPr lang="en-US" sz="800" dirty="0">
              <a:solidFill>
                <a:schemeClr val="bg1">
                  <a:lumMod val="65000"/>
                </a:schemeClr>
              </a:solidFill>
            </a:endParaRPr>
          </a:p>
        </p:txBody>
      </p:sp>
      <p:sp>
        <p:nvSpPr>
          <p:cNvPr id="97" name="TextBox 96">
            <a:extLst>
              <a:ext uri="{FF2B5EF4-FFF2-40B4-BE49-F238E27FC236}">
                <a16:creationId xmlns:a16="http://schemas.microsoft.com/office/drawing/2014/main" xmlns="" id="{6B981A2C-1E63-451C-8097-9ADBF611A571}"/>
              </a:ext>
            </a:extLst>
          </p:cNvPr>
          <p:cNvSpPr txBox="1"/>
          <p:nvPr userDrawn="1"/>
        </p:nvSpPr>
        <p:spPr>
          <a:xfrm rot="5400000">
            <a:off x="12060551" y="2325408"/>
            <a:ext cx="1027525" cy="123111"/>
          </a:xfrm>
          <a:prstGeom prst="rect">
            <a:avLst/>
          </a:prstGeom>
          <a:noFill/>
        </p:spPr>
        <p:txBody>
          <a:bodyPr wrap="none" lIns="0" tIns="0" rIns="0" bIns="0" rtlCol="0">
            <a:spAutoFit/>
          </a:bodyPr>
          <a:lstStyle/>
          <a:p>
            <a:r>
              <a:rPr lang="nb-NO" sz="800" dirty="0">
                <a:solidFill>
                  <a:schemeClr val="bg1">
                    <a:lumMod val="65000"/>
                  </a:schemeClr>
                </a:solidFill>
              </a:rPr>
              <a:t>SECONDARY COLORS</a:t>
            </a:r>
            <a:endParaRPr lang="en-US" sz="800" dirty="0">
              <a:solidFill>
                <a:schemeClr val="bg1">
                  <a:lumMod val="65000"/>
                </a:schemeClr>
              </a:solidFill>
            </a:endParaRPr>
          </a:p>
        </p:txBody>
      </p:sp>
      <p:sp>
        <p:nvSpPr>
          <p:cNvPr id="98" name="TextBox 97">
            <a:extLst>
              <a:ext uri="{FF2B5EF4-FFF2-40B4-BE49-F238E27FC236}">
                <a16:creationId xmlns:a16="http://schemas.microsoft.com/office/drawing/2014/main" xmlns="" id="{F3594C6D-606A-4E37-B7DC-5B38383456DF}"/>
              </a:ext>
            </a:extLst>
          </p:cNvPr>
          <p:cNvSpPr txBox="1"/>
          <p:nvPr userDrawn="1"/>
        </p:nvSpPr>
        <p:spPr>
          <a:xfrm rot="5400000">
            <a:off x="11714302" y="4164644"/>
            <a:ext cx="1720023" cy="123111"/>
          </a:xfrm>
          <a:prstGeom prst="rect">
            <a:avLst/>
          </a:prstGeom>
          <a:noFill/>
        </p:spPr>
        <p:txBody>
          <a:bodyPr wrap="none" lIns="0" tIns="0" rIns="0" bIns="0" rtlCol="0">
            <a:spAutoFit/>
          </a:bodyPr>
          <a:lstStyle/>
          <a:p>
            <a:r>
              <a:rPr lang="nb-NO" sz="800" dirty="0">
                <a:solidFill>
                  <a:schemeClr val="bg1">
                    <a:lumMod val="65000"/>
                  </a:schemeClr>
                </a:solidFill>
              </a:rPr>
              <a:t>CHARTS AND INFOGRAPHIC COLORS</a:t>
            </a:r>
            <a:endParaRPr lang="en-US" sz="800" dirty="0">
              <a:solidFill>
                <a:schemeClr val="bg1">
                  <a:lumMod val="65000"/>
                </a:schemeClr>
              </a:solidFill>
            </a:endParaRPr>
          </a:p>
        </p:txBody>
      </p:sp>
      <p:pic>
        <p:nvPicPr>
          <p:cNvPr id="44" name="Graphic 43">
            <a:extLst>
              <a:ext uri="{FF2B5EF4-FFF2-40B4-BE49-F238E27FC236}">
                <a16:creationId xmlns:a16="http://schemas.microsoft.com/office/drawing/2014/main" xmlns="" id="{82D10E42-E971-451E-A746-63471B4B9DFD}"/>
              </a:ext>
            </a:extLst>
          </p:cNvPr>
          <p:cNvPicPr>
            <a:picLocks noChangeAspect="1"/>
          </p:cNvPicPr>
          <p:nvPr userDrawn="1"/>
        </p:nvPicPr>
        <p:blipFill>
          <a:blip r:embed="rId2" cstate="print">
            <a:extLst>
              <a:ext uri="{96DAC541-7B7A-43D3-8B79-37D633B846F1}">
                <asvg:svgBlip xmlns:asvg="http://schemas.microsoft.com/office/drawing/2016/SVG/main" xmlns="" r:embed="rId3"/>
              </a:ext>
            </a:extLst>
          </a:blip>
          <a:stretch>
            <a:fillRect/>
          </a:stretch>
        </p:blipFill>
        <p:spPr>
          <a:xfrm>
            <a:off x="9753288" y="512597"/>
            <a:ext cx="1741939" cy="1429126"/>
          </a:xfrm>
          <a:prstGeom prst="rect">
            <a:avLst/>
          </a:prstGeom>
        </p:spPr>
      </p:pic>
    </p:spTree>
    <p:extLst>
      <p:ext uri="{BB962C8B-B14F-4D97-AF65-F5344CB8AC3E}">
        <p14:creationId xmlns:p14="http://schemas.microsoft.com/office/powerpoint/2010/main" xmlns="" val="25562419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slide - Gradient image">
    <p:bg>
      <p:bgPr>
        <a:solidFill>
          <a:schemeClr val="l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7626629-5690-4594-84E2-75C8A861DA9F}"/>
              </a:ext>
            </a:extLst>
          </p:cNvPr>
          <p:cNvSpPr>
            <a:spLocks noGrp="1"/>
          </p:cNvSpPr>
          <p:nvPr>
            <p:ph type="ctrTitle"/>
          </p:nvPr>
        </p:nvSpPr>
        <p:spPr>
          <a:xfrm>
            <a:off x="695325" y="800100"/>
            <a:ext cx="5333539" cy="3518315"/>
          </a:xfrm>
        </p:spPr>
        <p:txBody>
          <a:bodyPr tIns="0" bIns="0" anchor="b"/>
          <a:lstStyle>
            <a:lvl1pPr algn="l">
              <a:lnSpc>
                <a:spcPct val="100000"/>
              </a:lnSpc>
              <a:defRPr sz="3200">
                <a:solidFill>
                  <a:schemeClr val="bg1"/>
                </a:solidFill>
              </a:defRPr>
            </a:lvl1pPr>
          </a:lstStyle>
          <a:p>
            <a:r>
              <a:rPr lang="en-US"/>
              <a:t>Click to edit Master title style</a:t>
            </a:r>
            <a:endParaRPr lang="en-GB" dirty="0"/>
          </a:p>
        </p:txBody>
      </p:sp>
      <p:sp>
        <p:nvSpPr>
          <p:cNvPr id="7" name="imageSlide" hidden="1">
            <a:extLst>
              <a:ext uri="{FF2B5EF4-FFF2-40B4-BE49-F238E27FC236}">
                <a16:creationId xmlns:a16="http://schemas.microsoft.com/office/drawing/2014/main" xmlns="" id="{395EBC25-55CA-4825-B93A-56D13CD93BBC}"/>
              </a:ext>
            </a:extLst>
          </p:cNvPr>
          <p:cNvSpPr/>
          <p:nvPr userDrawn="1"/>
        </p:nvSpPr>
        <p:spPr>
          <a:xfrm>
            <a:off x="995680" y="180796"/>
            <a:ext cx="782320" cy="4288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6" name="Undertittel 2">
            <a:extLst>
              <a:ext uri="{FF2B5EF4-FFF2-40B4-BE49-F238E27FC236}">
                <a16:creationId xmlns:a16="http://schemas.microsoft.com/office/drawing/2014/main" xmlns="" id="{0135F0DB-93CC-4FD9-B1ED-12AB912C2266}"/>
              </a:ext>
            </a:extLst>
          </p:cNvPr>
          <p:cNvSpPr>
            <a:spLocks noGrp="1"/>
          </p:cNvSpPr>
          <p:nvPr>
            <p:ph type="subTitle" idx="1"/>
          </p:nvPr>
        </p:nvSpPr>
        <p:spPr>
          <a:xfrm>
            <a:off x="694800" y="4399200"/>
            <a:ext cx="5335200" cy="1296000"/>
          </a:xfrm>
        </p:spPr>
        <p:txBody>
          <a:bodyPr/>
          <a:lstStyle>
            <a:lvl1pPr marL="0" indent="0" algn="l">
              <a:spcBef>
                <a:spcPts val="0"/>
              </a:spcBef>
              <a:spcAft>
                <a:spcPts val="0"/>
              </a:spcAft>
              <a:buNone/>
              <a:defRPr sz="1800" spc="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nb-NO" dirty="0"/>
          </a:p>
        </p:txBody>
      </p:sp>
      <p:grpSp>
        <p:nvGrpSpPr>
          <p:cNvPr id="33" name="Group 32">
            <a:extLst>
              <a:ext uri="{FF2B5EF4-FFF2-40B4-BE49-F238E27FC236}">
                <a16:creationId xmlns:a16="http://schemas.microsoft.com/office/drawing/2014/main" xmlns="" id="{F0D2275F-39F4-4B95-AF22-12D54B73907D}"/>
              </a:ext>
            </a:extLst>
          </p:cNvPr>
          <p:cNvGrpSpPr/>
          <p:nvPr userDrawn="1"/>
        </p:nvGrpSpPr>
        <p:grpSpPr>
          <a:xfrm>
            <a:off x="12302028" y="1854300"/>
            <a:ext cx="155539" cy="1166719"/>
            <a:chOff x="12302028" y="1799637"/>
            <a:chExt cx="155539" cy="1166719"/>
          </a:xfrm>
        </p:grpSpPr>
        <p:sp>
          <p:nvSpPr>
            <p:cNvPr id="34" name="Rectangle 156">
              <a:extLst>
                <a:ext uri="{FF2B5EF4-FFF2-40B4-BE49-F238E27FC236}">
                  <a16:creationId xmlns:a16="http://schemas.microsoft.com/office/drawing/2014/main" xmlns="" id="{3AEAEB93-9BA7-4C78-B31B-0A216B8CC599}"/>
                </a:ext>
              </a:extLst>
            </p:cNvPr>
            <p:cNvSpPr/>
            <p:nvPr userDrawn="1"/>
          </p:nvSpPr>
          <p:spPr>
            <a:xfrm>
              <a:off x="12302028" y="2408463"/>
              <a:ext cx="155539" cy="152661"/>
            </a:xfrm>
            <a:prstGeom prst="rect">
              <a:avLst/>
            </a:prstGeom>
            <a:solidFill>
              <a:srgbClr val="D5EAF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Rectangle 157">
              <a:extLst>
                <a:ext uri="{FF2B5EF4-FFF2-40B4-BE49-F238E27FC236}">
                  <a16:creationId xmlns:a16="http://schemas.microsoft.com/office/drawing/2014/main" xmlns="" id="{5468231A-FEEA-4FBC-98B1-72A4C27B2B06}"/>
                </a:ext>
              </a:extLst>
            </p:cNvPr>
            <p:cNvSpPr/>
            <p:nvPr userDrawn="1"/>
          </p:nvSpPr>
          <p:spPr>
            <a:xfrm>
              <a:off x="12302028" y="2611078"/>
              <a:ext cx="155539" cy="152661"/>
            </a:xfrm>
            <a:prstGeom prst="rect">
              <a:avLst/>
            </a:prstGeom>
            <a:solidFill>
              <a:srgbClr val="E6FA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Rectangle 158">
              <a:extLst>
                <a:ext uri="{FF2B5EF4-FFF2-40B4-BE49-F238E27FC236}">
                  <a16:creationId xmlns:a16="http://schemas.microsoft.com/office/drawing/2014/main" xmlns="" id="{22DEB97E-446A-4A6D-8E2D-29A5981F3682}"/>
                </a:ext>
              </a:extLst>
            </p:cNvPr>
            <p:cNvSpPr/>
            <p:nvPr userDrawn="1"/>
          </p:nvSpPr>
          <p:spPr>
            <a:xfrm>
              <a:off x="12302028" y="2813695"/>
              <a:ext cx="155539" cy="152661"/>
            </a:xfrm>
            <a:prstGeom prst="rect">
              <a:avLst/>
            </a:prstGeom>
            <a:solidFill>
              <a:srgbClr val="FFE7D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Rectangle 173">
              <a:extLst>
                <a:ext uri="{FF2B5EF4-FFF2-40B4-BE49-F238E27FC236}">
                  <a16:creationId xmlns:a16="http://schemas.microsoft.com/office/drawing/2014/main" xmlns="" id="{C0EAC5AC-E7A1-47E1-AAAD-CF4423ED0629}"/>
                </a:ext>
              </a:extLst>
            </p:cNvPr>
            <p:cNvSpPr/>
            <p:nvPr userDrawn="1"/>
          </p:nvSpPr>
          <p:spPr>
            <a:xfrm>
              <a:off x="12302028" y="2205521"/>
              <a:ext cx="155539" cy="152988"/>
            </a:xfrm>
            <a:prstGeom prst="rect">
              <a:avLst/>
            </a:prstGeom>
            <a:solidFill>
              <a:srgbClr val="00707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Rectangle 183">
              <a:extLst>
                <a:ext uri="{FF2B5EF4-FFF2-40B4-BE49-F238E27FC236}">
                  <a16:creationId xmlns:a16="http://schemas.microsoft.com/office/drawing/2014/main" xmlns="" id="{E4F4A830-CC33-41F5-B3E3-60B92943F55A}"/>
                </a:ext>
              </a:extLst>
            </p:cNvPr>
            <p:cNvSpPr/>
            <p:nvPr userDrawn="1"/>
          </p:nvSpPr>
          <p:spPr>
            <a:xfrm>
              <a:off x="12302028" y="1799637"/>
              <a:ext cx="155539" cy="152988"/>
            </a:xfrm>
            <a:prstGeom prst="rect">
              <a:avLst/>
            </a:prstGeom>
            <a:solidFill>
              <a:srgbClr val="24374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Rectangle 200">
              <a:extLst>
                <a:ext uri="{FF2B5EF4-FFF2-40B4-BE49-F238E27FC236}">
                  <a16:creationId xmlns:a16="http://schemas.microsoft.com/office/drawing/2014/main" xmlns="" id="{C03FED14-652A-4128-8477-3EE12EAC6D0A}"/>
                </a:ext>
              </a:extLst>
            </p:cNvPr>
            <p:cNvSpPr/>
            <p:nvPr userDrawn="1"/>
          </p:nvSpPr>
          <p:spPr>
            <a:xfrm>
              <a:off x="12302028" y="2002579"/>
              <a:ext cx="155539" cy="152988"/>
            </a:xfrm>
            <a:prstGeom prst="rect">
              <a:avLst/>
            </a:prstGeom>
            <a:solidFill>
              <a:srgbClr val="7D002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68" name="Group 67">
            <a:extLst>
              <a:ext uri="{FF2B5EF4-FFF2-40B4-BE49-F238E27FC236}">
                <a16:creationId xmlns:a16="http://schemas.microsoft.com/office/drawing/2014/main" xmlns="" id="{A5C317EB-28D5-460C-9A8B-75971CBBEA82}"/>
              </a:ext>
            </a:extLst>
          </p:cNvPr>
          <p:cNvGrpSpPr/>
          <p:nvPr userDrawn="1"/>
        </p:nvGrpSpPr>
        <p:grpSpPr>
          <a:xfrm>
            <a:off x="12302028" y="0"/>
            <a:ext cx="155539" cy="1509130"/>
            <a:chOff x="12302028" y="154594"/>
            <a:chExt cx="155539" cy="1509130"/>
          </a:xfrm>
        </p:grpSpPr>
        <p:sp>
          <p:nvSpPr>
            <p:cNvPr id="69" name="Rectangle 188">
              <a:extLst>
                <a:ext uri="{FF2B5EF4-FFF2-40B4-BE49-F238E27FC236}">
                  <a16:creationId xmlns:a16="http://schemas.microsoft.com/office/drawing/2014/main" xmlns="" id="{46D1E0EC-0DAC-48D3-957E-5BCB80B67BF2}"/>
                </a:ext>
              </a:extLst>
            </p:cNvPr>
            <p:cNvSpPr/>
            <p:nvPr userDrawn="1"/>
          </p:nvSpPr>
          <p:spPr>
            <a:xfrm>
              <a:off x="12302028" y="614376"/>
              <a:ext cx="155539" cy="152988"/>
            </a:xfrm>
            <a:prstGeom prst="rect">
              <a:avLst/>
            </a:prstGeom>
            <a:solidFill>
              <a:srgbClr val="FF124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Rectangle 189">
              <a:extLst>
                <a:ext uri="{FF2B5EF4-FFF2-40B4-BE49-F238E27FC236}">
                  <a16:creationId xmlns:a16="http://schemas.microsoft.com/office/drawing/2014/main" xmlns="" id="{A435266A-039F-43C2-A101-364BFDEA1F61}"/>
                </a:ext>
              </a:extLst>
            </p:cNvPr>
            <p:cNvSpPr/>
            <p:nvPr userDrawn="1"/>
          </p:nvSpPr>
          <p:spPr>
            <a:xfrm>
              <a:off x="12302028" y="793012"/>
              <a:ext cx="155539" cy="152988"/>
            </a:xfrm>
            <a:prstGeom prst="rect">
              <a:avLst/>
            </a:prstGeom>
            <a:solidFill>
              <a:srgbClr val="FF597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Rectangle 190">
              <a:extLst>
                <a:ext uri="{FF2B5EF4-FFF2-40B4-BE49-F238E27FC236}">
                  <a16:creationId xmlns:a16="http://schemas.microsoft.com/office/drawing/2014/main" xmlns="" id="{54005618-7750-4E8A-B06E-8334394EC1A8}"/>
                </a:ext>
              </a:extLst>
            </p:cNvPr>
            <p:cNvSpPr/>
            <p:nvPr userDrawn="1"/>
          </p:nvSpPr>
          <p:spPr>
            <a:xfrm>
              <a:off x="12302028" y="971648"/>
              <a:ext cx="155539" cy="152988"/>
            </a:xfrm>
            <a:prstGeom prst="rect">
              <a:avLst/>
            </a:prstGeom>
            <a:solidFill>
              <a:srgbClr val="FF88A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Rectangle 191">
              <a:extLst>
                <a:ext uri="{FF2B5EF4-FFF2-40B4-BE49-F238E27FC236}">
                  <a16:creationId xmlns:a16="http://schemas.microsoft.com/office/drawing/2014/main" xmlns="" id="{E290F7FC-9DA2-4115-8116-14757B898344}"/>
                </a:ext>
              </a:extLst>
            </p:cNvPr>
            <p:cNvSpPr/>
            <p:nvPr userDrawn="1"/>
          </p:nvSpPr>
          <p:spPr>
            <a:xfrm>
              <a:off x="12302028" y="1150284"/>
              <a:ext cx="155539" cy="152988"/>
            </a:xfrm>
            <a:prstGeom prst="rect">
              <a:avLst/>
            </a:prstGeom>
            <a:solidFill>
              <a:srgbClr val="FFB7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Rectangle 192">
              <a:extLst>
                <a:ext uri="{FF2B5EF4-FFF2-40B4-BE49-F238E27FC236}">
                  <a16:creationId xmlns:a16="http://schemas.microsoft.com/office/drawing/2014/main" xmlns="" id="{B83DC1A6-8254-46C7-A859-A1B85066ED61}"/>
                </a:ext>
              </a:extLst>
            </p:cNvPr>
            <p:cNvSpPr/>
            <p:nvPr userDrawn="1"/>
          </p:nvSpPr>
          <p:spPr>
            <a:xfrm>
              <a:off x="12302028" y="1328920"/>
              <a:ext cx="155539" cy="152988"/>
            </a:xfrm>
            <a:prstGeom prst="rect">
              <a:avLst/>
            </a:prstGeom>
            <a:solidFill>
              <a:srgbClr val="FFD0D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Rectangle 31">
              <a:extLst>
                <a:ext uri="{FF2B5EF4-FFF2-40B4-BE49-F238E27FC236}">
                  <a16:creationId xmlns:a16="http://schemas.microsoft.com/office/drawing/2014/main" xmlns="" id="{95E22D5E-28B8-4FE2-9A4F-EF34A1781EEE}"/>
                </a:ext>
              </a:extLst>
            </p:cNvPr>
            <p:cNvSpPr/>
            <p:nvPr userDrawn="1"/>
          </p:nvSpPr>
          <p:spPr>
            <a:xfrm>
              <a:off x="12302028" y="381213"/>
              <a:ext cx="155539" cy="152988"/>
            </a:xfrm>
            <a:prstGeom prst="rect">
              <a:avLst/>
            </a:prstGeom>
            <a:solidFill>
              <a:schemeClr val="bg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Rectangle 33">
              <a:extLst>
                <a:ext uri="{FF2B5EF4-FFF2-40B4-BE49-F238E27FC236}">
                  <a16:creationId xmlns:a16="http://schemas.microsoft.com/office/drawing/2014/main" xmlns="" id="{8700D072-0287-48FF-9960-DB5C2458B891}"/>
                </a:ext>
              </a:extLst>
            </p:cNvPr>
            <p:cNvSpPr/>
            <p:nvPr userDrawn="1"/>
          </p:nvSpPr>
          <p:spPr>
            <a:xfrm>
              <a:off x="12302028" y="154594"/>
              <a:ext cx="155539" cy="152988"/>
            </a:xfrm>
            <a:prstGeom prst="rect">
              <a:avLst/>
            </a:prstGeom>
            <a:solidFill>
              <a:srgbClr val="33333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6" name="Rectangle 192">
              <a:extLst>
                <a:ext uri="{FF2B5EF4-FFF2-40B4-BE49-F238E27FC236}">
                  <a16:creationId xmlns:a16="http://schemas.microsoft.com/office/drawing/2014/main" xmlns="" id="{6FF318F5-9EFD-4BFF-BAB2-535E979623F1}"/>
                </a:ext>
              </a:extLst>
            </p:cNvPr>
            <p:cNvSpPr/>
            <p:nvPr userDrawn="1"/>
          </p:nvSpPr>
          <p:spPr>
            <a:xfrm>
              <a:off x="12302028" y="1510736"/>
              <a:ext cx="155539" cy="152988"/>
            </a:xfrm>
            <a:prstGeom prst="rect">
              <a:avLst/>
            </a:prstGeom>
            <a:solidFill>
              <a:srgbClr val="FFEC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77" name="Group 76">
            <a:extLst>
              <a:ext uri="{FF2B5EF4-FFF2-40B4-BE49-F238E27FC236}">
                <a16:creationId xmlns:a16="http://schemas.microsoft.com/office/drawing/2014/main" xmlns="" id="{F69A18D2-381C-47AC-9302-935A8493FB34}"/>
              </a:ext>
            </a:extLst>
          </p:cNvPr>
          <p:cNvGrpSpPr/>
          <p:nvPr userDrawn="1"/>
        </p:nvGrpSpPr>
        <p:grpSpPr>
          <a:xfrm>
            <a:off x="12302028" y="3366188"/>
            <a:ext cx="155539" cy="3491812"/>
            <a:chOff x="12302028" y="3266863"/>
            <a:chExt cx="155539" cy="3491812"/>
          </a:xfrm>
        </p:grpSpPr>
        <p:sp>
          <p:nvSpPr>
            <p:cNvPr id="78" name="Rectangle 174">
              <a:extLst>
                <a:ext uri="{FF2B5EF4-FFF2-40B4-BE49-F238E27FC236}">
                  <a16:creationId xmlns:a16="http://schemas.microsoft.com/office/drawing/2014/main" xmlns="" id="{5439B470-D138-48DB-A7A1-5B9AF2FCCD8F}"/>
                </a:ext>
              </a:extLst>
            </p:cNvPr>
            <p:cNvSpPr/>
            <p:nvPr userDrawn="1"/>
          </p:nvSpPr>
          <p:spPr>
            <a:xfrm>
              <a:off x="12302028" y="4249448"/>
              <a:ext cx="155539" cy="152988"/>
            </a:xfrm>
            <a:prstGeom prst="rect">
              <a:avLst/>
            </a:prstGeom>
            <a:solidFill>
              <a:srgbClr val="4C9BA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Rectangle 175">
              <a:extLst>
                <a:ext uri="{FF2B5EF4-FFF2-40B4-BE49-F238E27FC236}">
                  <a16:creationId xmlns:a16="http://schemas.microsoft.com/office/drawing/2014/main" xmlns="" id="{49384A2D-319E-49E1-85D5-8016AB868B67}"/>
                </a:ext>
              </a:extLst>
            </p:cNvPr>
            <p:cNvSpPr/>
            <p:nvPr userDrawn="1"/>
          </p:nvSpPr>
          <p:spPr>
            <a:xfrm>
              <a:off x="12302028" y="4445965"/>
              <a:ext cx="155539" cy="152988"/>
            </a:xfrm>
            <a:prstGeom prst="rect">
              <a:avLst/>
            </a:prstGeom>
            <a:solidFill>
              <a:srgbClr val="7FB7B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Rectangle 176">
              <a:extLst>
                <a:ext uri="{FF2B5EF4-FFF2-40B4-BE49-F238E27FC236}">
                  <a16:creationId xmlns:a16="http://schemas.microsoft.com/office/drawing/2014/main" xmlns="" id="{B9436A55-FEBE-4AE4-AF74-5BC0AF9FF4A7}"/>
                </a:ext>
              </a:extLst>
            </p:cNvPr>
            <p:cNvSpPr/>
            <p:nvPr userDrawn="1"/>
          </p:nvSpPr>
          <p:spPr>
            <a:xfrm>
              <a:off x="12302028" y="4642482"/>
              <a:ext cx="155539" cy="152988"/>
            </a:xfrm>
            <a:prstGeom prst="rect">
              <a:avLst/>
            </a:prstGeom>
            <a:solidFill>
              <a:srgbClr val="B2D4D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Rectangle 189">
              <a:extLst>
                <a:ext uri="{FF2B5EF4-FFF2-40B4-BE49-F238E27FC236}">
                  <a16:creationId xmlns:a16="http://schemas.microsoft.com/office/drawing/2014/main" xmlns="" id="{1CB06F2D-9C90-443F-B708-060604CBABF4}"/>
                </a:ext>
              </a:extLst>
            </p:cNvPr>
            <p:cNvSpPr/>
            <p:nvPr userDrawn="1"/>
          </p:nvSpPr>
          <p:spPr>
            <a:xfrm>
              <a:off x="12302028" y="3463380"/>
              <a:ext cx="155539" cy="152988"/>
            </a:xfrm>
            <a:prstGeom prst="rect">
              <a:avLst/>
            </a:prstGeom>
            <a:solidFill>
              <a:srgbClr val="65737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Rectangle 190">
              <a:extLst>
                <a:ext uri="{FF2B5EF4-FFF2-40B4-BE49-F238E27FC236}">
                  <a16:creationId xmlns:a16="http://schemas.microsoft.com/office/drawing/2014/main" xmlns="" id="{72649AD1-5C60-4146-9735-169714924BC4}"/>
                </a:ext>
              </a:extLst>
            </p:cNvPr>
            <p:cNvSpPr/>
            <p:nvPr userDrawn="1"/>
          </p:nvSpPr>
          <p:spPr>
            <a:xfrm>
              <a:off x="12302028" y="3659897"/>
              <a:ext cx="155539" cy="152988"/>
            </a:xfrm>
            <a:prstGeom prst="rect">
              <a:avLst/>
            </a:prstGeom>
            <a:solidFill>
              <a:srgbClr val="919BA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Rectangle 191">
              <a:extLst>
                <a:ext uri="{FF2B5EF4-FFF2-40B4-BE49-F238E27FC236}">
                  <a16:creationId xmlns:a16="http://schemas.microsoft.com/office/drawing/2014/main" xmlns="" id="{CACF09E4-0BC4-4FC8-9EC8-D3D2492F871B}"/>
                </a:ext>
              </a:extLst>
            </p:cNvPr>
            <p:cNvSpPr/>
            <p:nvPr userDrawn="1"/>
          </p:nvSpPr>
          <p:spPr>
            <a:xfrm>
              <a:off x="12302028" y="3856414"/>
              <a:ext cx="155539" cy="152988"/>
            </a:xfrm>
            <a:prstGeom prst="rect">
              <a:avLst/>
            </a:prstGeom>
            <a:solidFill>
              <a:srgbClr val="BDC3C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Rectangle 183">
              <a:extLst>
                <a:ext uri="{FF2B5EF4-FFF2-40B4-BE49-F238E27FC236}">
                  <a16:creationId xmlns:a16="http://schemas.microsoft.com/office/drawing/2014/main" xmlns="" id="{78D8F61B-EF94-493F-9422-2F321CA5FB70}"/>
                </a:ext>
              </a:extLst>
            </p:cNvPr>
            <p:cNvSpPr/>
            <p:nvPr userDrawn="1"/>
          </p:nvSpPr>
          <p:spPr>
            <a:xfrm>
              <a:off x="12302028" y="3266863"/>
              <a:ext cx="155539" cy="152988"/>
            </a:xfrm>
            <a:prstGeom prst="rect">
              <a:avLst/>
            </a:prstGeom>
            <a:solidFill>
              <a:srgbClr val="24374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 name="Rectangle 173">
              <a:extLst>
                <a:ext uri="{FF2B5EF4-FFF2-40B4-BE49-F238E27FC236}">
                  <a16:creationId xmlns:a16="http://schemas.microsoft.com/office/drawing/2014/main" xmlns="" id="{6E43B82A-5783-4F0E-8A4D-BD9235A08770}"/>
                </a:ext>
              </a:extLst>
            </p:cNvPr>
            <p:cNvSpPr/>
            <p:nvPr userDrawn="1"/>
          </p:nvSpPr>
          <p:spPr>
            <a:xfrm>
              <a:off x="12302028" y="4052931"/>
              <a:ext cx="155539" cy="152988"/>
            </a:xfrm>
            <a:prstGeom prst="rect">
              <a:avLst/>
            </a:prstGeom>
            <a:solidFill>
              <a:srgbClr val="00707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 name="Rectangle 156">
              <a:extLst>
                <a:ext uri="{FF2B5EF4-FFF2-40B4-BE49-F238E27FC236}">
                  <a16:creationId xmlns:a16="http://schemas.microsoft.com/office/drawing/2014/main" xmlns="" id="{EF64B3E1-E592-48E3-B550-E116C255B677}"/>
                </a:ext>
              </a:extLst>
            </p:cNvPr>
            <p:cNvSpPr/>
            <p:nvPr userDrawn="1"/>
          </p:nvSpPr>
          <p:spPr>
            <a:xfrm>
              <a:off x="12302028" y="5821257"/>
              <a:ext cx="155539" cy="152661"/>
            </a:xfrm>
            <a:prstGeom prst="rect">
              <a:avLst/>
            </a:prstGeom>
            <a:solidFill>
              <a:srgbClr val="EAF4F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7" name="Rectangle 157">
              <a:extLst>
                <a:ext uri="{FF2B5EF4-FFF2-40B4-BE49-F238E27FC236}">
                  <a16:creationId xmlns:a16="http://schemas.microsoft.com/office/drawing/2014/main" xmlns="" id="{EC7B85B5-658D-41F5-8C92-D6E8B5ADBAB3}"/>
                </a:ext>
              </a:extLst>
            </p:cNvPr>
            <p:cNvSpPr/>
            <p:nvPr userDrawn="1"/>
          </p:nvSpPr>
          <p:spPr>
            <a:xfrm>
              <a:off x="12302028" y="6213637"/>
              <a:ext cx="155539" cy="152661"/>
            </a:xfrm>
            <a:prstGeom prst="rect">
              <a:avLst/>
            </a:prstGeom>
            <a:solidFill>
              <a:srgbClr val="F2FCF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8" name="Rectangle 158">
              <a:extLst>
                <a:ext uri="{FF2B5EF4-FFF2-40B4-BE49-F238E27FC236}">
                  <a16:creationId xmlns:a16="http://schemas.microsoft.com/office/drawing/2014/main" xmlns="" id="{53C279DB-43DC-4E15-BB7E-C8D50D714BBE}"/>
                </a:ext>
              </a:extLst>
            </p:cNvPr>
            <p:cNvSpPr/>
            <p:nvPr userDrawn="1"/>
          </p:nvSpPr>
          <p:spPr>
            <a:xfrm>
              <a:off x="12302028" y="6606014"/>
              <a:ext cx="155539" cy="152661"/>
            </a:xfrm>
            <a:prstGeom prst="rect">
              <a:avLst/>
            </a:prstGeom>
            <a:solidFill>
              <a:srgbClr val="FFF3E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9" name="Rectangle 156">
              <a:extLst>
                <a:ext uri="{FF2B5EF4-FFF2-40B4-BE49-F238E27FC236}">
                  <a16:creationId xmlns:a16="http://schemas.microsoft.com/office/drawing/2014/main" xmlns="" id="{BA1D59D4-01D2-48DA-ACB3-9D2A3290F9A6}"/>
                </a:ext>
              </a:extLst>
            </p:cNvPr>
            <p:cNvSpPr/>
            <p:nvPr userDrawn="1"/>
          </p:nvSpPr>
          <p:spPr>
            <a:xfrm>
              <a:off x="12302028" y="5625067"/>
              <a:ext cx="155539" cy="152661"/>
            </a:xfrm>
            <a:prstGeom prst="rect">
              <a:avLst/>
            </a:prstGeom>
            <a:solidFill>
              <a:srgbClr val="D5EAF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0" name="Rectangle 157">
              <a:extLst>
                <a:ext uri="{FF2B5EF4-FFF2-40B4-BE49-F238E27FC236}">
                  <a16:creationId xmlns:a16="http://schemas.microsoft.com/office/drawing/2014/main" xmlns="" id="{2ED7606B-110A-446D-B310-04017431CF1C}"/>
                </a:ext>
              </a:extLst>
            </p:cNvPr>
            <p:cNvSpPr/>
            <p:nvPr userDrawn="1"/>
          </p:nvSpPr>
          <p:spPr>
            <a:xfrm>
              <a:off x="12302028" y="6017447"/>
              <a:ext cx="155539" cy="152661"/>
            </a:xfrm>
            <a:prstGeom prst="rect">
              <a:avLst/>
            </a:prstGeom>
            <a:solidFill>
              <a:srgbClr val="E6FA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1" name="Rectangle 158">
              <a:extLst>
                <a:ext uri="{FF2B5EF4-FFF2-40B4-BE49-F238E27FC236}">
                  <a16:creationId xmlns:a16="http://schemas.microsoft.com/office/drawing/2014/main" xmlns="" id="{02A26796-9AE4-43FD-BAD2-E27902840B4C}"/>
                </a:ext>
              </a:extLst>
            </p:cNvPr>
            <p:cNvSpPr/>
            <p:nvPr userDrawn="1"/>
          </p:nvSpPr>
          <p:spPr>
            <a:xfrm>
              <a:off x="12302028" y="6409827"/>
              <a:ext cx="155539" cy="152661"/>
            </a:xfrm>
            <a:prstGeom prst="rect">
              <a:avLst/>
            </a:prstGeom>
            <a:solidFill>
              <a:srgbClr val="FFE7D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2" name="Rectangle 174">
              <a:extLst>
                <a:ext uri="{FF2B5EF4-FFF2-40B4-BE49-F238E27FC236}">
                  <a16:creationId xmlns:a16="http://schemas.microsoft.com/office/drawing/2014/main" xmlns="" id="{F3DA9088-66D8-43DE-A086-653D55C3B7E8}"/>
                </a:ext>
              </a:extLst>
            </p:cNvPr>
            <p:cNvSpPr/>
            <p:nvPr userDrawn="1"/>
          </p:nvSpPr>
          <p:spPr>
            <a:xfrm>
              <a:off x="12302028" y="5035516"/>
              <a:ext cx="155539" cy="152988"/>
            </a:xfrm>
            <a:prstGeom prst="rect">
              <a:avLst/>
            </a:prstGeom>
            <a:solidFill>
              <a:srgbClr val="A44C6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3" name="Rectangle 175">
              <a:extLst>
                <a:ext uri="{FF2B5EF4-FFF2-40B4-BE49-F238E27FC236}">
                  <a16:creationId xmlns:a16="http://schemas.microsoft.com/office/drawing/2014/main" xmlns="" id="{7040F7E1-F826-4CBD-8989-312D18A7BBFC}"/>
                </a:ext>
              </a:extLst>
            </p:cNvPr>
            <p:cNvSpPr/>
            <p:nvPr userDrawn="1"/>
          </p:nvSpPr>
          <p:spPr>
            <a:xfrm>
              <a:off x="12302028" y="5232033"/>
              <a:ext cx="155539" cy="152988"/>
            </a:xfrm>
            <a:prstGeom prst="rect">
              <a:avLst/>
            </a:prstGeom>
            <a:solidFill>
              <a:srgbClr val="BE7F9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4" name="Rectangle 176">
              <a:extLst>
                <a:ext uri="{FF2B5EF4-FFF2-40B4-BE49-F238E27FC236}">
                  <a16:creationId xmlns:a16="http://schemas.microsoft.com/office/drawing/2014/main" xmlns="" id="{DCB978DF-2906-435F-8D35-AAFA32B763EB}"/>
                </a:ext>
              </a:extLst>
            </p:cNvPr>
            <p:cNvSpPr/>
            <p:nvPr userDrawn="1"/>
          </p:nvSpPr>
          <p:spPr>
            <a:xfrm>
              <a:off x="12302028" y="5428550"/>
              <a:ext cx="155539" cy="152988"/>
            </a:xfrm>
            <a:prstGeom prst="rect">
              <a:avLst/>
            </a:prstGeom>
            <a:solidFill>
              <a:srgbClr val="D8B2B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5" name="Rectangle 173">
              <a:extLst>
                <a:ext uri="{FF2B5EF4-FFF2-40B4-BE49-F238E27FC236}">
                  <a16:creationId xmlns:a16="http://schemas.microsoft.com/office/drawing/2014/main" xmlns="" id="{682DCD6B-CD04-4B96-89B6-E5A0D24ACAC1}"/>
                </a:ext>
              </a:extLst>
            </p:cNvPr>
            <p:cNvSpPr/>
            <p:nvPr userDrawn="1"/>
          </p:nvSpPr>
          <p:spPr>
            <a:xfrm>
              <a:off x="12302028" y="4838999"/>
              <a:ext cx="155539" cy="152988"/>
            </a:xfrm>
            <a:prstGeom prst="rect">
              <a:avLst/>
            </a:prstGeom>
            <a:solidFill>
              <a:srgbClr val="7D002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96" name="TextBox 95">
            <a:extLst>
              <a:ext uri="{FF2B5EF4-FFF2-40B4-BE49-F238E27FC236}">
                <a16:creationId xmlns:a16="http://schemas.microsoft.com/office/drawing/2014/main" xmlns="" id="{1F0C1741-71CC-4785-86CB-CD991DBAFA60}"/>
              </a:ext>
            </a:extLst>
          </p:cNvPr>
          <p:cNvSpPr txBox="1"/>
          <p:nvPr userDrawn="1"/>
        </p:nvSpPr>
        <p:spPr>
          <a:xfrm rot="5400000">
            <a:off x="12140889" y="354987"/>
            <a:ext cx="838371" cy="123111"/>
          </a:xfrm>
          <a:prstGeom prst="rect">
            <a:avLst/>
          </a:prstGeom>
          <a:noFill/>
        </p:spPr>
        <p:txBody>
          <a:bodyPr wrap="none" lIns="0" tIns="0" rIns="0" bIns="0" rtlCol="0">
            <a:spAutoFit/>
          </a:bodyPr>
          <a:lstStyle/>
          <a:p>
            <a:r>
              <a:rPr lang="nb-NO" sz="800" dirty="0">
                <a:solidFill>
                  <a:schemeClr val="bg1">
                    <a:lumMod val="65000"/>
                  </a:schemeClr>
                </a:solidFill>
              </a:rPr>
              <a:t>PRIMARY COLORS</a:t>
            </a:r>
            <a:endParaRPr lang="en-US" sz="800" dirty="0">
              <a:solidFill>
                <a:schemeClr val="bg1">
                  <a:lumMod val="65000"/>
                </a:schemeClr>
              </a:solidFill>
            </a:endParaRPr>
          </a:p>
        </p:txBody>
      </p:sp>
      <p:sp>
        <p:nvSpPr>
          <p:cNvPr id="97" name="TextBox 96">
            <a:extLst>
              <a:ext uri="{FF2B5EF4-FFF2-40B4-BE49-F238E27FC236}">
                <a16:creationId xmlns:a16="http://schemas.microsoft.com/office/drawing/2014/main" xmlns="" id="{56C2BB98-66B1-403D-9CE4-194D54C102C2}"/>
              </a:ext>
            </a:extLst>
          </p:cNvPr>
          <p:cNvSpPr txBox="1"/>
          <p:nvPr userDrawn="1"/>
        </p:nvSpPr>
        <p:spPr>
          <a:xfrm rot="5400000">
            <a:off x="12060551" y="2325408"/>
            <a:ext cx="1027525" cy="123111"/>
          </a:xfrm>
          <a:prstGeom prst="rect">
            <a:avLst/>
          </a:prstGeom>
          <a:noFill/>
        </p:spPr>
        <p:txBody>
          <a:bodyPr wrap="none" lIns="0" tIns="0" rIns="0" bIns="0" rtlCol="0">
            <a:spAutoFit/>
          </a:bodyPr>
          <a:lstStyle/>
          <a:p>
            <a:r>
              <a:rPr lang="nb-NO" sz="800" dirty="0">
                <a:solidFill>
                  <a:schemeClr val="bg1">
                    <a:lumMod val="65000"/>
                  </a:schemeClr>
                </a:solidFill>
              </a:rPr>
              <a:t>SECONDARY COLORS</a:t>
            </a:r>
            <a:endParaRPr lang="en-US" sz="800" dirty="0">
              <a:solidFill>
                <a:schemeClr val="bg1">
                  <a:lumMod val="65000"/>
                </a:schemeClr>
              </a:solidFill>
            </a:endParaRPr>
          </a:p>
        </p:txBody>
      </p:sp>
      <p:sp>
        <p:nvSpPr>
          <p:cNvPr id="98" name="TextBox 97">
            <a:extLst>
              <a:ext uri="{FF2B5EF4-FFF2-40B4-BE49-F238E27FC236}">
                <a16:creationId xmlns:a16="http://schemas.microsoft.com/office/drawing/2014/main" xmlns="" id="{6EAD78AB-C9C4-4599-A4A6-D7B998000672}"/>
              </a:ext>
            </a:extLst>
          </p:cNvPr>
          <p:cNvSpPr txBox="1"/>
          <p:nvPr userDrawn="1"/>
        </p:nvSpPr>
        <p:spPr>
          <a:xfrm rot="5400000">
            <a:off x="11714302" y="4164644"/>
            <a:ext cx="1720023" cy="123111"/>
          </a:xfrm>
          <a:prstGeom prst="rect">
            <a:avLst/>
          </a:prstGeom>
          <a:noFill/>
        </p:spPr>
        <p:txBody>
          <a:bodyPr wrap="none" lIns="0" tIns="0" rIns="0" bIns="0" rtlCol="0">
            <a:spAutoFit/>
          </a:bodyPr>
          <a:lstStyle/>
          <a:p>
            <a:r>
              <a:rPr lang="nb-NO" sz="800" dirty="0">
                <a:solidFill>
                  <a:schemeClr val="bg1">
                    <a:lumMod val="65000"/>
                  </a:schemeClr>
                </a:solidFill>
              </a:rPr>
              <a:t>CHARTS AND INFOGRAPHIC COLORS</a:t>
            </a:r>
            <a:endParaRPr lang="en-US" sz="800" dirty="0">
              <a:solidFill>
                <a:schemeClr val="bg1">
                  <a:lumMod val="65000"/>
                </a:schemeClr>
              </a:solidFill>
            </a:endParaRPr>
          </a:p>
        </p:txBody>
      </p:sp>
      <p:pic>
        <p:nvPicPr>
          <p:cNvPr id="44" name="Graphic 43">
            <a:extLst>
              <a:ext uri="{FF2B5EF4-FFF2-40B4-BE49-F238E27FC236}">
                <a16:creationId xmlns:a16="http://schemas.microsoft.com/office/drawing/2014/main" xmlns="" id="{7598DAC2-47D1-489F-9A93-9CD781744907}"/>
              </a:ext>
            </a:extLst>
          </p:cNvPr>
          <p:cNvPicPr>
            <a:picLocks noChangeAspect="1"/>
          </p:cNvPicPr>
          <p:nvPr userDrawn="1"/>
        </p:nvPicPr>
        <p:blipFill>
          <a:blip r:embed="rId2" cstate="print">
            <a:extLst>
              <a:ext uri="{96DAC541-7B7A-43D3-8B79-37D633B846F1}">
                <asvg:svgBlip xmlns:asvg="http://schemas.microsoft.com/office/drawing/2016/SVG/main" xmlns="" r:embed="rId3"/>
              </a:ext>
            </a:extLst>
          </a:blip>
          <a:stretch>
            <a:fillRect/>
          </a:stretch>
        </p:blipFill>
        <p:spPr>
          <a:xfrm>
            <a:off x="9753288" y="512597"/>
            <a:ext cx="1741939" cy="1429126"/>
          </a:xfrm>
          <a:prstGeom prst="rect">
            <a:avLst/>
          </a:prstGeom>
        </p:spPr>
      </p:pic>
    </p:spTree>
    <p:extLst>
      <p:ext uri="{BB962C8B-B14F-4D97-AF65-F5344CB8AC3E}">
        <p14:creationId xmlns:p14="http://schemas.microsoft.com/office/powerpoint/2010/main" xmlns="" val="141322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sv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6358EDB7-2099-41D3-A175-DAC6E212AAF8}"/>
              </a:ext>
            </a:extLst>
          </p:cNvPr>
          <p:cNvSpPr>
            <a:spLocks noGrp="1"/>
          </p:cNvSpPr>
          <p:nvPr>
            <p:ph type="title"/>
          </p:nvPr>
        </p:nvSpPr>
        <p:spPr>
          <a:xfrm>
            <a:off x="695325" y="800100"/>
            <a:ext cx="10801350" cy="1152525"/>
          </a:xfrm>
          <a:prstGeom prst="rect">
            <a:avLst/>
          </a:prstGeom>
        </p:spPr>
        <p:txBody>
          <a:bodyPr vert="horz" lIns="0" tIns="252000" rIns="0" bIns="144000" rtlCol="0" anchor="t">
            <a:noAutofit/>
          </a:bodyPr>
          <a:lstStyle/>
          <a:p>
            <a:r>
              <a:rPr lang="nb-NO" dirty="0"/>
              <a:t>Klikk for å redigere tittelstil</a:t>
            </a:r>
            <a:endParaRPr lang="en-GB" dirty="0"/>
          </a:p>
        </p:txBody>
      </p:sp>
      <p:sp>
        <p:nvSpPr>
          <p:cNvPr id="3" name="Text Placeholder 2">
            <a:extLst>
              <a:ext uri="{FF2B5EF4-FFF2-40B4-BE49-F238E27FC236}">
                <a16:creationId xmlns:a16="http://schemas.microsoft.com/office/drawing/2014/main" xmlns="" id="{75D17EAE-7603-437B-BEF7-B208D7061457}"/>
              </a:ext>
            </a:extLst>
          </p:cNvPr>
          <p:cNvSpPr>
            <a:spLocks noGrp="1"/>
          </p:cNvSpPr>
          <p:nvPr>
            <p:ph type="body" idx="1"/>
          </p:nvPr>
        </p:nvSpPr>
        <p:spPr>
          <a:xfrm>
            <a:off x="695325" y="2024063"/>
            <a:ext cx="10801350" cy="4216813"/>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3" name="Slide Number Placeholder 5">
            <a:extLst>
              <a:ext uri="{FF2B5EF4-FFF2-40B4-BE49-F238E27FC236}">
                <a16:creationId xmlns:a16="http://schemas.microsoft.com/office/drawing/2014/main" xmlns="" id="{DEF3BA3A-53B3-4BA4-830A-4527AF9F325A}"/>
              </a:ext>
            </a:extLst>
          </p:cNvPr>
          <p:cNvSpPr>
            <a:spLocks noGrp="1"/>
          </p:cNvSpPr>
          <p:nvPr>
            <p:ph type="sldNum" sz="quarter" idx="4"/>
          </p:nvPr>
        </p:nvSpPr>
        <p:spPr>
          <a:xfrm>
            <a:off x="695324" y="6596187"/>
            <a:ext cx="639599" cy="217625"/>
          </a:xfrm>
          <a:prstGeom prst="rect">
            <a:avLst/>
          </a:prstGeom>
        </p:spPr>
        <p:txBody>
          <a:bodyPr vert="horz" wrap="none" lIns="0" tIns="46800" rIns="0" bIns="46800" rtlCol="0" anchor="ctr">
            <a:spAutoFit/>
          </a:bodyPr>
          <a:lstStyle>
            <a:lvl1pPr algn="l">
              <a:defRPr sz="800">
                <a:solidFill>
                  <a:srgbClr val="7C8F98"/>
                </a:solidFill>
                <a:latin typeface="+mn-lt"/>
              </a:defRPr>
            </a:lvl1pPr>
          </a:lstStyle>
          <a:p>
            <a:fld id="{5D1E5300-FC0F-4317-A193-EF6CE9E6F7B5}" type="slidenum">
              <a:rPr lang="en-GB" smtClean="0"/>
              <a:pPr/>
              <a:t>‹#›</a:t>
            </a:fld>
            <a:r>
              <a:rPr lang="en-GB" dirty="0"/>
              <a:t>  | Doctitle2</a:t>
            </a:r>
          </a:p>
        </p:txBody>
      </p:sp>
      <p:sp>
        <p:nvSpPr>
          <p:cNvPr id="36" name="Classification">
            <a:extLst>
              <a:ext uri="{FF2B5EF4-FFF2-40B4-BE49-F238E27FC236}">
                <a16:creationId xmlns:a16="http://schemas.microsoft.com/office/drawing/2014/main" xmlns="" id="{CCE8DDFB-884A-4040-A8EB-D8221E682614}"/>
              </a:ext>
            </a:extLst>
          </p:cNvPr>
          <p:cNvSpPr txBox="1"/>
          <p:nvPr userDrawn="1"/>
        </p:nvSpPr>
        <p:spPr>
          <a:xfrm>
            <a:off x="7848981" y="6597278"/>
            <a:ext cx="1739900" cy="215444"/>
          </a:xfrm>
          <a:prstGeom prst="rect">
            <a:avLst/>
          </a:prstGeom>
        </p:spPr>
        <p:txBody>
          <a:bodyPr vert="horz" lIns="0" tIns="45720" rIns="0" bIns="45720" rtlCol="0" anchor="ctr">
            <a:spAutoFit/>
          </a:bodyPr>
          <a:lstStyle>
            <a:defPPr>
              <a:defRPr lang="en-US"/>
            </a:defPPr>
            <a:lvl1pPr algn="r">
              <a:defRPr sz="800">
                <a:solidFill>
                  <a:srgbClr val="7C8F98"/>
                </a:solidFill>
                <a:latin typeface="Verdana" panose="00000500000000000000" pitchFamily="50" charset="0"/>
              </a:defRPr>
            </a:lvl1pPr>
          </a:lstStyle>
          <a:p>
            <a:pPr lvl="0"/>
            <a:r>
              <a:rPr lang="nb-NO" dirty="0" err="1">
                <a:latin typeface="+mn-lt"/>
              </a:rPr>
              <a:t>Internal</a:t>
            </a:r>
            <a:endParaRPr lang="nb-NO" dirty="0">
              <a:latin typeface="+mn-lt"/>
            </a:endParaRPr>
          </a:p>
        </p:txBody>
      </p:sp>
      <p:sp>
        <p:nvSpPr>
          <p:cNvPr id="37" name="DateBox">
            <a:extLst>
              <a:ext uri="{FF2B5EF4-FFF2-40B4-BE49-F238E27FC236}">
                <a16:creationId xmlns:a16="http://schemas.microsoft.com/office/drawing/2014/main" xmlns="" id="{66CDF6A4-3F2C-4A0A-88CC-5D8A55FE1230}"/>
              </a:ext>
            </a:extLst>
          </p:cNvPr>
          <p:cNvSpPr txBox="1"/>
          <p:nvPr userDrawn="1"/>
        </p:nvSpPr>
        <p:spPr>
          <a:xfrm>
            <a:off x="9756774" y="6597278"/>
            <a:ext cx="1739900" cy="215444"/>
          </a:xfrm>
          <a:prstGeom prst="rect">
            <a:avLst/>
          </a:prstGeom>
        </p:spPr>
        <p:txBody>
          <a:bodyPr vert="horz" lIns="0" tIns="45720" rIns="0" bIns="45720" rtlCol="0" anchor="ctr">
            <a:spAutoFit/>
          </a:bodyPr>
          <a:lstStyle>
            <a:defPPr>
              <a:defRPr lang="en-US"/>
            </a:defPPr>
            <a:lvl1pPr algn="r">
              <a:defRPr sz="800">
                <a:solidFill>
                  <a:srgbClr val="7C8F98"/>
                </a:solidFill>
                <a:latin typeface="Verdana" panose="00000500000000000000" pitchFamily="50" charset="0"/>
              </a:defRPr>
            </a:lvl1pPr>
          </a:lstStyle>
          <a:p>
            <a:pPr lvl="0"/>
            <a:r>
              <a:rPr lang="nb-NO" dirty="0" err="1">
                <a:latin typeface="+mn-lt"/>
              </a:rPr>
              <a:t>dd.mm.yyyy</a:t>
            </a:r>
            <a:endParaRPr lang="nb-NO" dirty="0">
              <a:latin typeface="+mn-lt"/>
            </a:endParaRPr>
          </a:p>
        </p:txBody>
      </p:sp>
      <p:sp>
        <p:nvSpPr>
          <p:cNvPr id="4" name="isEquinor" hidden="1">
            <a:extLst>
              <a:ext uri="{FF2B5EF4-FFF2-40B4-BE49-F238E27FC236}">
                <a16:creationId xmlns:a16="http://schemas.microsoft.com/office/drawing/2014/main" xmlns="" id="{5118DC7A-7735-4C04-9A17-53916530E1F8}"/>
              </a:ext>
            </a:extLst>
          </p:cNvPr>
          <p:cNvSpPr/>
          <p:nvPr userDrawn="1"/>
        </p:nvSpPr>
        <p:spPr>
          <a:xfrm>
            <a:off x="349624" y="242047"/>
            <a:ext cx="2050676" cy="2016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nvGrpSpPr>
          <p:cNvPr id="5" name="Group 4">
            <a:extLst>
              <a:ext uri="{FF2B5EF4-FFF2-40B4-BE49-F238E27FC236}">
                <a16:creationId xmlns:a16="http://schemas.microsoft.com/office/drawing/2014/main" xmlns="" id="{827A7A49-8001-473E-BA76-CA0689EBB3F5}"/>
              </a:ext>
            </a:extLst>
          </p:cNvPr>
          <p:cNvGrpSpPr/>
          <p:nvPr userDrawn="1"/>
        </p:nvGrpSpPr>
        <p:grpSpPr>
          <a:xfrm>
            <a:off x="12302028" y="1854300"/>
            <a:ext cx="155539" cy="1166719"/>
            <a:chOff x="12302028" y="1799637"/>
            <a:chExt cx="155539" cy="1166719"/>
          </a:xfrm>
        </p:grpSpPr>
        <p:sp>
          <p:nvSpPr>
            <p:cNvPr id="62" name="Rectangle 156">
              <a:extLst>
                <a:ext uri="{FF2B5EF4-FFF2-40B4-BE49-F238E27FC236}">
                  <a16:creationId xmlns:a16="http://schemas.microsoft.com/office/drawing/2014/main" xmlns="" id="{E78D48BD-44EA-4289-93C7-C7B14E868E48}"/>
                </a:ext>
              </a:extLst>
            </p:cNvPr>
            <p:cNvSpPr/>
            <p:nvPr userDrawn="1"/>
          </p:nvSpPr>
          <p:spPr>
            <a:xfrm>
              <a:off x="12302028" y="2408463"/>
              <a:ext cx="155539" cy="152661"/>
            </a:xfrm>
            <a:prstGeom prst="rect">
              <a:avLst/>
            </a:prstGeom>
            <a:solidFill>
              <a:srgbClr val="D5EAF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Rectangle 157">
              <a:extLst>
                <a:ext uri="{FF2B5EF4-FFF2-40B4-BE49-F238E27FC236}">
                  <a16:creationId xmlns:a16="http://schemas.microsoft.com/office/drawing/2014/main" xmlns="" id="{9FD138CF-0728-41FF-A8D3-5D174C4B4FE7}"/>
                </a:ext>
              </a:extLst>
            </p:cNvPr>
            <p:cNvSpPr/>
            <p:nvPr userDrawn="1"/>
          </p:nvSpPr>
          <p:spPr>
            <a:xfrm>
              <a:off x="12302028" y="2611078"/>
              <a:ext cx="155539" cy="152661"/>
            </a:xfrm>
            <a:prstGeom prst="rect">
              <a:avLst/>
            </a:prstGeom>
            <a:solidFill>
              <a:srgbClr val="E6FA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Rectangle 158">
              <a:extLst>
                <a:ext uri="{FF2B5EF4-FFF2-40B4-BE49-F238E27FC236}">
                  <a16:creationId xmlns:a16="http://schemas.microsoft.com/office/drawing/2014/main" xmlns="" id="{432A8AF6-546D-402E-9D49-1A29A70980EE}"/>
                </a:ext>
              </a:extLst>
            </p:cNvPr>
            <p:cNvSpPr/>
            <p:nvPr userDrawn="1"/>
          </p:nvSpPr>
          <p:spPr>
            <a:xfrm>
              <a:off x="12302028" y="2813695"/>
              <a:ext cx="155539" cy="152661"/>
            </a:xfrm>
            <a:prstGeom prst="rect">
              <a:avLst/>
            </a:prstGeom>
            <a:solidFill>
              <a:srgbClr val="FFE7D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Rectangle 173">
              <a:extLst>
                <a:ext uri="{FF2B5EF4-FFF2-40B4-BE49-F238E27FC236}">
                  <a16:creationId xmlns:a16="http://schemas.microsoft.com/office/drawing/2014/main" xmlns="" id="{27D23A9D-221E-49B5-9E9D-ADA513CB248C}"/>
                </a:ext>
              </a:extLst>
            </p:cNvPr>
            <p:cNvSpPr/>
            <p:nvPr userDrawn="1"/>
          </p:nvSpPr>
          <p:spPr>
            <a:xfrm>
              <a:off x="12302028" y="2205521"/>
              <a:ext cx="155539" cy="152988"/>
            </a:xfrm>
            <a:prstGeom prst="rect">
              <a:avLst/>
            </a:prstGeom>
            <a:solidFill>
              <a:srgbClr val="00707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Rectangle 183">
              <a:extLst>
                <a:ext uri="{FF2B5EF4-FFF2-40B4-BE49-F238E27FC236}">
                  <a16:creationId xmlns:a16="http://schemas.microsoft.com/office/drawing/2014/main" xmlns="" id="{2378C9B4-D68F-4146-9079-BEFB434290E2}"/>
                </a:ext>
              </a:extLst>
            </p:cNvPr>
            <p:cNvSpPr/>
            <p:nvPr userDrawn="1"/>
          </p:nvSpPr>
          <p:spPr>
            <a:xfrm>
              <a:off x="12302028" y="1799637"/>
              <a:ext cx="155539" cy="152988"/>
            </a:xfrm>
            <a:prstGeom prst="rect">
              <a:avLst/>
            </a:prstGeom>
            <a:solidFill>
              <a:srgbClr val="24374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Rectangle 200">
              <a:extLst>
                <a:ext uri="{FF2B5EF4-FFF2-40B4-BE49-F238E27FC236}">
                  <a16:creationId xmlns:a16="http://schemas.microsoft.com/office/drawing/2014/main" xmlns="" id="{F03760DB-EA47-434A-B466-05565A32C6FF}"/>
                </a:ext>
              </a:extLst>
            </p:cNvPr>
            <p:cNvSpPr/>
            <p:nvPr userDrawn="1"/>
          </p:nvSpPr>
          <p:spPr>
            <a:xfrm>
              <a:off x="12302028" y="2002579"/>
              <a:ext cx="155539" cy="152988"/>
            </a:xfrm>
            <a:prstGeom prst="rect">
              <a:avLst/>
            </a:prstGeom>
            <a:solidFill>
              <a:srgbClr val="7D002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7" name="Group 6">
            <a:extLst>
              <a:ext uri="{FF2B5EF4-FFF2-40B4-BE49-F238E27FC236}">
                <a16:creationId xmlns:a16="http://schemas.microsoft.com/office/drawing/2014/main" xmlns="" id="{37DAF0D0-ACD8-40B8-B3A5-D21A7F835F43}"/>
              </a:ext>
            </a:extLst>
          </p:cNvPr>
          <p:cNvGrpSpPr/>
          <p:nvPr userDrawn="1"/>
        </p:nvGrpSpPr>
        <p:grpSpPr>
          <a:xfrm>
            <a:off x="12302028" y="0"/>
            <a:ext cx="155539" cy="1509130"/>
            <a:chOff x="12302028" y="154594"/>
            <a:chExt cx="155539" cy="1509130"/>
          </a:xfrm>
        </p:grpSpPr>
        <p:sp>
          <p:nvSpPr>
            <p:cNvPr id="47" name="Rectangle 188">
              <a:extLst>
                <a:ext uri="{FF2B5EF4-FFF2-40B4-BE49-F238E27FC236}">
                  <a16:creationId xmlns:a16="http://schemas.microsoft.com/office/drawing/2014/main" xmlns="" id="{5B3F9E9D-ACF6-4A22-870C-0C30F607A9CC}"/>
                </a:ext>
              </a:extLst>
            </p:cNvPr>
            <p:cNvSpPr/>
            <p:nvPr userDrawn="1"/>
          </p:nvSpPr>
          <p:spPr>
            <a:xfrm>
              <a:off x="12302028" y="614376"/>
              <a:ext cx="155539" cy="152988"/>
            </a:xfrm>
            <a:prstGeom prst="rect">
              <a:avLst/>
            </a:prstGeom>
            <a:solidFill>
              <a:srgbClr val="FF124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ctangle 189">
              <a:extLst>
                <a:ext uri="{FF2B5EF4-FFF2-40B4-BE49-F238E27FC236}">
                  <a16:creationId xmlns:a16="http://schemas.microsoft.com/office/drawing/2014/main" xmlns="" id="{7116CF94-F70B-4919-A841-5787D3F6F9DA}"/>
                </a:ext>
              </a:extLst>
            </p:cNvPr>
            <p:cNvSpPr/>
            <p:nvPr userDrawn="1"/>
          </p:nvSpPr>
          <p:spPr>
            <a:xfrm>
              <a:off x="12302028" y="793012"/>
              <a:ext cx="155539" cy="152988"/>
            </a:xfrm>
            <a:prstGeom prst="rect">
              <a:avLst/>
            </a:prstGeom>
            <a:solidFill>
              <a:srgbClr val="FF597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Rectangle 190">
              <a:extLst>
                <a:ext uri="{FF2B5EF4-FFF2-40B4-BE49-F238E27FC236}">
                  <a16:creationId xmlns:a16="http://schemas.microsoft.com/office/drawing/2014/main" xmlns="" id="{F2F18B1B-9427-4683-834D-98C65E17B924}"/>
                </a:ext>
              </a:extLst>
            </p:cNvPr>
            <p:cNvSpPr/>
            <p:nvPr userDrawn="1"/>
          </p:nvSpPr>
          <p:spPr>
            <a:xfrm>
              <a:off x="12302028" y="971648"/>
              <a:ext cx="155539" cy="152988"/>
            </a:xfrm>
            <a:prstGeom prst="rect">
              <a:avLst/>
            </a:prstGeom>
            <a:solidFill>
              <a:srgbClr val="FF88A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Rectangle 191">
              <a:extLst>
                <a:ext uri="{FF2B5EF4-FFF2-40B4-BE49-F238E27FC236}">
                  <a16:creationId xmlns:a16="http://schemas.microsoft.com/office/drawing/2014/main" xmlns="" id="{C1277067-EB6D-432E-9A7B-5627702A924A}"/>
                </a:ext>
              </a:extLst>
            </p:cNvPr>
            <p:cNvSpPr/>
            <p:nvPr userDrawn="1"/>
          </p:nvSpPr>
          <p:spPr>
            <a:xfrm>
              <a:off x="12302028" y="1150284"/>
              <a:ext cx="155539" cy="152988"/>
            </a:xfrm>
            <a:prstGeom prst="rect">
              <a:avLst/>
            </a:prstGeom>
            <a:solidFill>
              <a:srgbClr val="FFB7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Rectangle 192">
              <a:extLst>
                <a:ext uri="{FF2B5EF4-FFF2-40B4-BE49-F238E27FC236}">
                  <a16:creationId xmlns:a16="http://schemas.microsoft.com/office/drawing/2014/main" xmlns="" id="{717C5AF8-86FC-49E3-9772-DB9A675C23F8}"/>
                </a:ext>
              </a:extLst>
            </p:cNvPr>
            <p:cNvSpPr/>
            <p:nvPr userDrawn="1"/>
          </p:nvSpPr>
          <p:spPr>
            <a:xfrm>
              <a:off x="12302028" y="1328920"/>
              <a:ext cx="155539" cy="152988"/>
            </a:xfrm>
            <a:prstGeom prst="rect">
              <a:avLst/>
            </a:prstGeom>
            <a:solidFill>
              <a:srgbClr val="FFD0D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ectangle 31">
              <a:extLst>
                <a:ext uri="{FF2B5EF4-FFF2-40B4-BE49-F238E27FC236}">
                  <a16:creationId xmlns:a16="http://schemas.microsoft.com/office/drawing/2014/main" xmlns="" id="{171DA608-F0B0-42E0-AB80-B95EBBF909C6}"/>
                </a:ext>
              </a:extLst>
            </p:cNvPr>
            <p:cNvSpPr/>
            <p:nvPr userDrawn="1"/>
          </p:nvSpPr>
          <p:spPr>
            <a:xfrm>
              <a:off x="12302028" y="381213"/>
              <a:ext cx="155539" cy="152988"/>
            </a:xfrm>
            <a:prstGeom prst="rect">
              <a:avLst/>
            </a:prstGeom>
            <a:solidFill>
              <a:schemeClr val="bg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33">
              <a:extLst>
                <a:ext uri="{FF2B5EF4-FFF2-40B4-BE49-F238E27FC236}">
                  <a16:creationId xmlns:a16="http://schemas.microsoft.com/office/drawing/2014/main" xmlns="" id="{DF77855B-084A-4ED0-9ECF-44C4A56916F6}"/>
                </a:ext>
              </a:extLst>
            </p:cNvPr>
            <p:cNvSpPr/>
            <p:nvPr userDrawn="1"/>
          </p:nvSpPr>
          <p:spPr>
            <a:xfrm>
              <a:off x="12302028" y="154594"/>
              <a:ext cx="155539" cy="152988"/>
            </a:xfrm>
            <a:prstGeom prst="rect">
              <a:avLst/>
            </a:prstGeom>
            <a:solidFill>
              <a:srgbClr val="33333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0" name="Rectangle 192">
              <a:extLst>
                <a:ext uri="{FF2B5EF4-FFF2-40B4-BE49-F238E27FC236}">
                  <a16:creationId xmlns:a16="http://schemas.microsoft.com/office/drawing/2014/main" xmlns="" id="{1115EA0D-81DB-4110-A5E4-04A769148080}"/>
                </a:ext>
              </a:extLst>
            </p:cNvPr>
            <p:cNvSpPr/>
            <p:nvPr userDrawn="1"/>
          </p:nvSpPr>
          <p:spPr>
            <a:xfrm>
              <a:off x="12302028" y="1510736"/>
              <a:ext cx="155539" cy="152988"/>
            </a:xfrm>
            <a:prstGeom prst="rect">
              <a:avLst/>
            </a:prstGeom>
            <a:solidFill>
              <a:srgbClr val="FFEC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6" name="Group 5">
            <a:extLst>
              <a:ext uri="{FF2B5EF4-FFF2-40B4-BE49-F238E27FC236}">
                <a16:creationId xmlns:a16="http://schemas.microsoft.com/office/drawing/2014/main" xmlns="" id="{4182B176-C014-4DDE-BA89-F435D837208D}"/>
              </a:ext>
            </a:extLst>
          </p:cNvPr>
          <p:cNvGrpSpPr/>
          <p:nvPr userDrawn="1"/>
        </p:nvGrpSpPr>
        <p:grpSpPr>
          <a:xfrm>
            <a:off x="12302028" y="3366188"/>
            <a:ext cx="155539" cy="3491812"/>
            <a:chOff x="12302028" y="3266863"/>
            <a:chExt cx="155539" cy="3491812"/>
          </a:xfrm>
        </p:grpSpPr>
        <p:sp>
          <p:nvSpPr>
            <p:cNvPr id="58" name="Rectangle 174">
              <a:extLst>
                <a:ext uri="{FF2B5EF4-FFF2-40B4-BE49-F238E27FC236}">
                  <a16:creationId xmlns:a16="http://schemas.microsoft.com/office/drawing/2014/main" xmlns="" id="{02A3DA5E-BF8B-4327-88ED-C198DDF73098}"/>
                </a:ext>
              </a:extLst>
            </p:cNvPr>
            <p:cNvSpPr/>
            <p:nvPr userDrawn="1"/>
          </p:nvSpPr>
          <p:spPr>
            <a:xfrm>
              <a:off x="12302028" y="4249448"/>
              <a:ext cx="155539" cy="152988"/>
            </a:xfrm>
            <a:prstGeom prst="rect">
              <a:avLst/>
            </a:prstGeom>
            <a:solidFill>
              <a:srgbClr val="4C9BA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Rectangle 175">
              <a:extLst>
                <a:ext uri="{FF2B5EF4-FFF2-40B4-BE49-F238E27FC236}">
                  <a16:creationId xmlns:a16="http://schemas.microsoft.com/office/drawing/2014/main" xmlns="" id="{E70035CD-B6EE-4D95-947D-40D429667611}"/>
                </a:ext>
              </a:extLst>
            </p:cNvPr>
            <p:cNvSpPr/>
            <p:nvPr userDrawn="1"/>
          </p:nvSpPr>
          <p:spPr>
            <a:xfrm>
              <a:off x="12302028" y="4445965"/>
              <a:ext cx="155539" cy="152988"/>
            </a:xfrm>
            <a:prstGeom prst="rect">
              <a:avLst/>
            </a:prstGeom>
            <a:solidFill>
              <a:srgbClr val="7FB7B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Rectangle 176">
              <a:extLst>
                <a:ext uri="{FF2B5EF4-FFF2-40B4-BE49-F238E27FC236}">
                  <a16:creationId xmlns:a16="http://schemas.microsoft.com/office/drawing/2014/main" xmlns="" id="{1B83D00E-7DAF-4134-AC2B-C9F555D8DB9F}"/>
                </a:ext>
              </a:extLst>
            </p:cNvPr>
            <p:cNvSpPr/>
            <p:nvPr userDrawn="1"/>
          </p:nvSpPr>
          <p:spPr>
            <a:xfrm>
              <a:off x="12302028" y="4642482"/>
              <a:ext cx="155539" cy="152988"/>
            </a:xfrm>
            <a:prstGeom prst="rect">
              <a:avLst/>
            </a:prstGeom>
            <a:solidFill>
              <a:srgbClr val="B2D4D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Rectangle 189">
              <a:extLst>
                <a:ext uri="{FF2B5EF4-FFF2-40B4-BE49-F238E27FC236}">
                  <a16:creationId xmlns:a16="http://schemas.microsoft.com/office/drawing/2014/main" xmlns="" id="{98BCB360-567B-40E8-8A07-0F268CB0D1F0}"/>
                </a:ext>
              </a:extLst>
            </p:cNvPr>
            <p:cNvSpPr/>
            <p:nvPr userDrawn="1"/>
          </p:nvSpPr>
          <p:spPr>
            <a:xfrm>
              <a:off x="12302028" y="3463380"/>
              <a:ext cx="155539" cy="152988"/>
            </a:xfrm>
            <a:prstGeom prst="rect">
              <a:avLst/>
            </a:prstGeom>
            <a:solidFill>
              <a:srgbClr val="65737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Rectangle 190">
              <a:extLst>
                <a:ext uri="{FF2B5EF4-FFF2-40B4-BE49-F238E27FC236}">
                  <a16:creationId xmlns:a16="http://schemas.microsoft.com/office/drawing/2014/main" xmlns="" id="{8C19107A-B9AF-4064-ADD7-4E0AF90CDB17}"/>
                </a:ext>
              </a:extLst>
            </p:cNvPr>
            <p:cNvSpPr/>
            <p:nvPr userDrawn="1"/>
          </p:nvSpPr>
          <p:spPr>
            <a:xfrm>
              <a:off x="12302028" y="3659897"/>
              <a:ext cx="155539" cy="152988"/>
            </a:xfrm>
            <a:prstGeom prst="rect">
              <a:avLst/>
            </a:prstGeom>
            <a:solidFill>
              <a:srgbClr val="919BA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Rectangle 191">
              <a:extLst>
                <a:ext uri="{FF2B5EF4-FFF2-40B4-BE49-F238E27FC236}">
                  <a16:creationId xmlns:a16="http://schemas.microsoft.com/office/drawing/2014/main" xmlns="" id="{4EEFAC6A-FAB4-40E1-BB60-C07E47577FAF}"/>
                </a:ext>
              </a:extLst>
            </p:cNvPr>
            <p:cNvSpPr/>
            <p:nvPr userDrawn="1"/>
          </p:nvSpPr>
          <p:spPr>
            <a:xfrm>
              <a:off x="12302028" y="3856414"/>
              <a:ext cx="155539" cy="152988"/>
            </a:xfrm>
            <a:prstGeom prst="rect">
              <a:avLst/>
            </a:prstGeom>
            <a:solidFill>
              <a:srgbClr val="BDC3C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Rectangle 183">
              <a:extLst>
                <a:ext uri="{FF2B5EF4-FFF2-40B4-BE49-F238E27FC236}">
                  <a16:creationId xmlns:a16="http://schemas.microsoft.com/office/drawing/2014/main" xmlns="" id="{29E0140B-F3B1-422C-B490-35D86FB83189}"/>
                </a:ext>
              </a:extLst>
            </p:cNvPr>
            <p:cNvSpPr/>
            <p:nvPr userDrawn="1"/>
          </p:nvSpPr>
          <p:spPr>
            <a:xfrm>
              <a:off x="12302028" y="3266863"/>
              <a:ext cx="155539" cy="152988"/>
            </a:xfrm>
            <a:prstGeom prst="rect">
              <a:avLst/>
            </a:prstGeom>
            <a:solidFill>
              <a:srgbClr val="24374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Rectangle 173">
              <a:extLst>
                <a:ext uri="{FF2B5EF4-FFF2-40B4-BE49-F238E27FC236}">
                  <a16:creationId xmlns:a16="http://schemas.microsoft.com/office/drawing/2014/main" xmlns="" id="{C7FE3B17-CED1-4A04-9925-C09E87226FD5}"/>
                </a:ext>
              </a:extLst>
            </p:cNvPr>
            <p:cNvSpPr/>
            <p:nvPr userDrawn="1"/>
          </p:nvSpPr>
          <p:spPr>
            <a:xfrm>
              <a:off x="12302028" y="4052931"/>
              <a:ext cx="155539" cy="152988"/>
            </a:xfrm>
            <a:prstGeom prst="rect">
              <a:avLst/>
            </a:prstGeom>
            <a:solidFill>
              <a:srgbClr val="00707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Rectangle 156">
              <a:extLst>
                <a:ext uri="{FF2B5EF4-FFF2-40B4-BE49-F238E27FC236}">
                  <a16:creationId xmlns:a16="http://schemas.microsoft.com/office/drawing/2014/main" xmlns="" id="{C14440A4-47E3-4F17-AEEF-D7AF17E16B5F}"/>
                </a:ext>
              </a:extLst>
            </p:cNvPr>
            <p:cNvSpPr/>
            <p:nvPr userDrawn="1"/>
          </p:nvSpPr>
          <p:spPr>
            <a:xfrm>
              <a:off x="12302028" y="5821257"/>
              <a:ext cx="155539" cy="152661"/>
            </a:xfrm>
            <a:prstGeom prst="rect">
              <a:avLst/>
            </a:prstGeom>
            <a:solidFill>
              <a:srgbClr val="EAF4F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Rectangle 157">
              <a:extLst>
                <a:ext uri="{FF2B5EF4-FFF2-40B4-BE49-F238E27FC236}">
                  <a16:creationId xmlns:a16="http://schemas.microsoft.com/office/drawing/2014/main" xmlns="" id="{51A3D31B-793D-41FC-877E-08DEC59C12CC}"/>
                </a:ext>
              </a:extLst>
            </p:cNvPr>
            <p:cNvSpPr/>
            <p:nvPr userDrawn="1"/>
          </p:nvSpPr>
          <p:spPr>
            <a:xfrm>
              <a:off x="12302028" y="6213637"/>
              <a:ext cx="155539" cy="152661"/>
            </a:xfrm>
            <a:prstGeom prst="rect">
              <a:avLst/>
            </a:prstGeom>
            <a:solidFill>
              <a:srgbClr val="F2FCF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Rectangle 158">
              <a:extLst>
                <a:ext uri="{FF2B5EF4-FFF2-40B4-BE49-F238E27FC236}">
                  <a16:creationId xmlns:a16="http://schemas.microsoft.com/office/drawing/2014/main" xmlns="" id="{74BA2002-B77B-40DC-AD5A-3A4097786E46}"/>
                </a:ext>
              </a:extLst>
            </p:cNvPr>
            <p:cNvSpPr/>
            <p:nvPr userDrawn="1"/>
          </p:nvSpPr>
          <p:spPr>
            <a:xfrm>
              <a:off x="12302028" y="6606014"/>
              <a:ext cx="155539" cy="152661"/>
            </a:xfrm>
            <a:prstGeom prst="rect">
              <a:avLst/>
            </a:prstGeom>
            <a:solidFill>
              <a:srgbClr val="FFF3E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Rectangle 156">
              <a:extLst>
                <a:ext uri="{FF2B5EF4-FFF2-40B4-BE49-F238E27FC236}">
                  <a16:creationId xmlns:a16="http://schemas.microsoft.com/office/drawing/2014/main" xmlns="" id="{63024D63-CF5F-492F-A967-6AB50DF70668}"/>
                </a:ext>
              </a:extLst>
            </p:cNvPr>
            <p:cNvSpPr/>
            <p:nvPr userDrawn="1"/>
          </p:nvSpPr>
          <p:spPr>
            <a:xfrm>
              <a:off x="12302028" y="5625067"/>
              <a:ext cx="155539" cy="152661"/>
            </a:xfrm>
            <a:prstGeom prst="rect">
              <a:avLst/>
            </a:prstGeom>
            <a:solidFill>
              <a:srgbClr val="D5EAF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Rectangle 157">
              <a:extLst>
                <a:ext uri="{FF2B5EF4-FFF2-40B4-BE49-F238E27FC236}">
                  <a16:creationId xmlns:a16="http://schemas.microsoft.com/office/drawing/2014/main" xmlns="" id="{4E8D06DB-5923-4828-8ED4-17E98F05E694}"/>
                </a:ext>
              </a:extLst>
            </p:cNvPr>
            <p:cNvSpPr/>
            <p:nvPr userDrawn="1"/>
          </p:nvSpPr>
          <p:spPr>
            <a:xfrm>
              <a:off x="12302028" y="6017447"/>
              <a:ext cx="155539" cy="152661"/>
            </a:xfrm>
            <a:prstGeom prst="rect">
              <a:avLst/>
            </a:prstGeom>
            <a:solidFill>
              <a:srgbClr val="E6FA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Rectangle 158">
              <a:extLst>
                <a:ext uri="{FF2B5EF4-FFF2-40B4-BE49-F238E27FC236}">
                  <a16:creationId xmlns:a16="http://schemas.microsoft.com/office/drawing/2014/main" xmlns="" id="{A1BBFF2A-3A14-4CB0-AA93-641A2A7AB0CF}"/>
                </a:ext>
              </a:extLst>
            </p:cNvPr>
            <p:cNvSpPr/>
            <p:nvPr userDrawn="1"/>
          </p:nvSpPr>
          <p:spPr>
            <a:xfrm>
              <a:off x="12302028" y="6409827"/>
              <a:ext cx="155539" cy="152661"/>
            </a:xfrm>
            <a:prstGeom prst="rect">
              <a:avLst/>
            </a:prstGeom>
            <a:solidFill>
              <a:srgbClr val="FFE7D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Rectangle 174">
              <a:extLst>
                <a:ext uri="{FF2B5EF4-FFF2-40B4-BE49-F238E27FC236}">
                  <a16:creationId xmlns:a16="http://schemas.microsoft.com/office/drawing/2014/main" xmlns="" id="{25A235BF-36DC-42D6-8E5A-5501836347F6}"/>
                </a:ext>
              </a:extLst>
            </p:cNvPr>
            <p:cNvSpPr/>
            <p:nvPr userDrawn="1"/>
          </p:nvSpPr>
          <p:spPr>
            <a:xfrm>
              <a:off x="12302028" y="5035516"/>
              <a:ext cx="155539" cy="152988"/>
            </a:xfrm>
            <a:prstGeom prst="rect">
              <a:avLst/>
            </a:prstGeom>
            <a:solidFill>
              <a:srgbClr val="A44C6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Rectangle 175">
              <a:extLst>
                <a:ext uri="{FF2B5EF4-FFF2-40B4-BE49-F238E27FC236}">
                  <a16:creationId xmlns:a16="http://schemas.microsoft.com/office/drawing/2014/main" xmlns="" id="{4A3E8231-E168-42A3-AAB1-7B3F627B4967}"/>
                </a:ext>
              </a:extLst>
            </p:cNvPr>
            <p:cNvSpPr/>
            <p:nvPr userDrawn="1"/>
          </p:nvSpPr>
          <p:spPr>
            <a:xfrm>
              <a:off x="12302028" y="5232033"/>
              <a:ext cx="155539" cy="152988"/>
            </a:xfrm>
            <a:prstGeom prst="rect">
              <a:avLst/>
            </a:prstGeom>
            <a:solidFill>
              <a:srgbClr val="BE7F9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Rectangle 176">
              <a:extLst>
                <a:ext uri="{FF2B5EF4-FFF2-40B4-BE49-F238E27FC236}">
                  <a16:creationId xmlns:a16="http://schemas.microsoft.com/office/drawing/2014/main" xmlns="" id="{47B84FDA-3E93-4817-8212-B5BF6FF0B352}"/>
                </a:ext>
              </a:extLst>
            </p:cNvPr>
            <p:cNvSpPr/>
            <p:nvPr userDrawn="1"/>
          </p:nvSpPr>
          <p:spPr>
            <a:xfrm>
              <a:off x="12302028" y="5428550"/>
              <a:ext cx="155539" cy="152988"/>
            </a:xfrm>
            <a:prstGeom prst="rect">
              <a:avLst/>
            </a:prstGeom>
            <a:solidFill>
              <a:srgbClr val="D8B2B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Rectangle 173">
              <a:extLst>
                <a:ext uri="{FF2B5EF4-FFF2-40B4-BE49-F238E27FC236}">
                  <a16:creationId xmlns:a16="http://schemas.microsoft.com/office/drawing/2014/main" xmlns="" id="{8E45768F-D4FA-4ECC-9390-2E4D685D6849}"/>
                </a:ext>
              </a:extLst>
            </p:cNvPr>
            <p:cNvSpPr/>
            <p:nvPr userDrawn="1"/>
          </p:nvSpPr>
          <p:spPr>
            <a:xfrm>
              <a:off x="12302028" y="4838999"/>
              <a:ext cx="155539" cy="152988"/>
            </a:xfrm>
            <a:prstGeom prst="rect">
              <a:avLst/>
            </a:prstGeom>
            <a:solidFill>
              <a:srgbClr val="7D002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8" name="TextBox 7">
            <a:extLst>
              <a:ext uri="{FF2B5EF4-FFF2-40B4-BE49-F238E27FC236}">
                <a16:creationId xmlns:a16="http://schemas.microsoft.com/office/drawing/2014/main" xmlns="" id="{5969DFBF-C11C-45C4-BA6F-700C9C0BFEB8}"/>
              </a:ext>
            </a:extLst>
          </p:cNvPr>
          <p:cNvSpPr txBox="1"/>
          <p:nvPr userDrawn="1"/>
        </p:nvSpPr>
        <p:spPr>
          <a:xfrm rot="5400000">
            <a:off x="12140889" y="354987"/>
            <a:ext cx="838371" cy="123111"/>
          </a:xfrm>
          <a:prstGeom prst="rect">
            <a:avLst/>
          </a:prstGeom>
          <a:noFill/>
        </p:spPr>
        <p:txBody>
          <a:bodyPr wrap="none" lIns="0" tIns="0" rIns="0" bIns="0" rtlCol="0">
            <a:spAutoFit/>
          </a:bodyPr>
          <a:lstStyle/>
          <a:p>
            <a:r>
              <a:rPr lang="nb-NO" sz="800" dirty="0">
                <a:solidFill>
                  <a:schemeClr val="bg1">
                    <a:lumMod val="65000"/>
                  </a:schemeClr>
                </a:solidFill>
              </a:rPr>
              <a:t>PRIMARY COLORS</a:t>
            </a:r>
            <a:endParaRPr lang="en-US" sz="800" dirty="0">
              <a:solidFill>
                <a:schemeClr val="bg1">
                  <a:lumMod val="65000"/>
                </a:schemeClr>
              </a:solidFill>
            </a:endParaRPr>
          </a:p>
        </p:txBody>
      </p:sp>
      <p:sp>
        <p:nvSpPr>
          <p:cNvPr id="83" name="TextBox 82">
            <a:extLst>
              <a:ext uri="{FF2B5EF4-FFF2-40B4-BE49-F238E27FC236}">
                <a16:creationId xmlns:a16="http://schemas.microsoft.com/office/drawing/2014/main" xmlns="" id="{A0DA444B-0A3A-425B-9034-DFD39F11BCB9}"/>
              </a:ext>
            </a:extLst>
          </p:cNvPr>
          <p:cNvSpPr txBox="1"/>
          <p:nvPr userDrawn="1"/>
        </p:nvSpPr>
        <p:spPr>
          <a:xfrm rot="5400000">
            <a:off x="12060551" y="2325408"/>
            <a:ext cx="1027525" cy="123111"/>
          </a:xfrm>
          <a:prstGeom prst="rect">
            <a:avLst/>
          </a:prstGeom>
          <a:noFill/>
        </p:spPr>
        <p:txBody>
          <a:bodyPr wrap="none" lIns="0" tIns="0" rIns="0" bIns="0" rtlCol="0">
            <a:spAutoFit/>
          </a:bodyPr>
          <a:lstStyle/>
          <a:p>
            <a:r>
              <a:rPr lang="nb-NO" sz="800" dirty="0">
                <a:solidFill>
                  <a:schemeClr val="bg1">
                    <a:lumMod val="65000"/>
                  </a:schemeClr>
                </a:solidFill>
              </a:rPr>
              <a:t>SECONDARY COLORS</a:t>
            </a:r>
            <a:endParaRPr lang="en-US" sz="800" dirty="0">
              <a:solidFill>
                <a:schemeClr val="bg1">
                  <a:lumMod val="65000"/>
                </a:schemeClr>
              </a:solidFill>
            </a:endParaRPr>
          </a:p>
        </p:txBody>
      </p:sp>
      <p:sp>
        <p:nvSpPr>
          <p:cNvPr id="84" name="TextBox 83">
            <a:extLst>
              <a:ext uri="{FF2B5EF4-FFF2-40B4-BE49-F238E27FC236}">
                <a16:creationId xmlns:a16="http://schemas.microsoft.com/office/drawing/2014/main" xmlns="" id="{E0AA9476-BF42-454F-9B71-C1ACBA1FDAC5}"/>
              </a:ext>
            </a:extLst>
          </p:cNvPr>
          <p:cNvSpPr txBox="1"/>
          <p:nvPr userDrawn="1"/>
        </p:nvSpPr>
        <p:spPr>
          <a:xfrm rot="5400000">
            <a:off x="11714302" y="4164644"/>
            <a:ext cx="1720023" cy="123111"/>
          </a:xfrm>
          <a:prstGeom prst="rect">
            <a:avLst/>
          </a:prstGeom>
          <a:noFill/>
        </p:spPr>
        <p:txBody>
          <a:bodyPr wrap="none" lIns="0" tIns="0" rIns="0" bIns="0" rtlCol="0">
            <a:spAutoFit/>
          </a:bodyPr>
          <a:lstStyle/>
          <a:p>
            <a:r>
              <a:rPr lang="nb-NO" sz="800" dirty="0">
                <a:solidFill>
                  <a:schemeClr val="bg1">
                    <a:lumMod val="65000"/>
                  </a:schemeClr>
                </a:solidFill>
              </a:rPr>
              <a:t>CHARTS AND INFOGRAPHIC COLORS</a:t>
            </a:r>
            <a:endParaRPr lang="en-US" sz="800" dirty="0">
              <a:solidFill>
                <a:schemeClr val="bg1">
                  <a:lumMod val="65000"/>
                </a:schemeClr>
              </a:solidFill>
            </a:endParaRPr>
          </a:p>
        </p:txBody>
      </p:sp>
      <p:pic>
        <p:nvPicPr>
          <p:cNvPr id="53" name="Graphic 52">
            <a:extLst>
              <a:ext uri="{FF2B5EF4-FFF2-40B4-BE49-F238E27FC236}">
                <a16:creationId xmlns:a16="http://schemas.microsoft.com/office/drawing/2014/main" xmlns="" id="{08BF3E39-2C38-474C-920D-4207B62550B8}"/>
              </a:ext>
            </a:extLst>
          </p:cNvPr>
          <p:cNvPicPr>
            <a:picLocks noChangeAspect="1"/>
          </p:cNvPicPr>
          <p:nvPr userDrawn="1"/>
        </p:nvPicPr>
        <p:blipFill>
          <a:blip r:embed="rId22" cstate="print">
            <a:extLst>
              <a:ext uri="{96DAC541-7B7A-43D3-8B79-37D633B846F1}">
                <asvg:svgBlip xmlns:asvg="http://schemas.microsoft.com/office/drawing/2016/SVG/main" xmlns="" r:embed="rId23"/>
              </a:ext>
            </a:extLst>
          </a:blip>
          <a:stretch>
            <a:fillRect/>
          </a:stretch>
        </p:blipFill>
        <p:spPr>
          <a:xfrm>
            <a:off x="10430219" y="175144"/>
            <a:ext cx="1078648" cy="427693"/>
          </a:xfrm>
          <a:prstGeom prst="rect">
            <a:avLst/>
          </a:prstGeom>
        </p:spPr>
      </p:pic>
    </p:spTree>
    <p:extLst>
      <p:ext uri="{BB962C8B-B14F-4D97-AF65-F5344CB8AC3E}">
        <p14:creationId xmlns:p14="http://schemas.microsoft.com/office/powerpoint/2010/main" xmlns="" val="1161360054"/>
      </p:ext>
    </p:extLst>
  </p:cSld>
  <p:clrMap bg1="lt1" tx1="dk1" bg2="lt2" tx2="dk2" accent1="accent1" accent2="accent2" accent3="accent3" accent4="accent4" accent5="accent5" accent6="accent6" hlink="hlink" folHlink="folHlink"/>
  <p:sldLayoutIdLst>
    <p:sldLayoutId id="2147483649" r:id="rId1"/>
    <p:sldLayoutId id="2147483665" r:id="rId2"/>
    <p:sldLayoutId id="2147483663" r:id="rId3"/>
    <p:sldLayoutId id="2147483664" r:id="rId4"/>
    <p:sldLayoutId id="2147483666" r:id="rId5"/>
    <p:sldLayoutId id="2147483667" r:id="rId6"/>
    <p:sldLayoutId id="2147483660" r:id="rId7"/>
    <p:sldLayoutId id="2147483661" r:id="rId8"/>
    <p:sldLayoutId id="2147483662" r:id="rId9"/>
    <p:sldLayoutId id="2147483650" r:id="rId10"/>
    <p:sldLayoutId id="2147483652" r:id="rId11"/>
    <p:sldLayoutId id="2147483668" r:id="rId12"/>
    <p:sldLayoutId id="2147483673" r:id="rId13"/>
    <p:sldLayoutId id="2147483656" r:id="rId14"/>
    <p:sldLayoutId id="2147483657" r:id="rId15"/>
    <p:sldLayoutId id="2147483672" r:id="rId16"/>
    <p:sldLayoutId id="2147483669" r:id="rId17"/>
    <p:sldLayoutId id="2147483654" r:id="rId18"/>
    <p:sldLayoutId id="2147483655" r:id="rId19"/>
    <p:sldLayoutId id="2147483674" r:id="rId20"/>
  </p:sldLayoutIdLst>
  <p:hf hdr="0" ftr="0" dt="0"/>
  <p:txStyles>
    <p:titleStyle>
      <a:lvl1pPr algn="l" defTabSz="914400" rtl="0" eaLnBrk="1" latinLnBrk="0" hangingPunct="1">
        <a:lnSpc>
          <a:spcPct val="100000"/>
        </a:lnSpc>
        <a:spcBef>
          <a:spcPct val="0"/>
        </a:spcBef>
        <a:buNone/>
        <a:defRPr sz="2400" kern="1200">
          <a:solidFill>
            <a:schemeClr val="tx1"/>
          </a:solidFill>
          <a:latin typeface="+mj-lt"/>
          <a:ea typeface="+mj-ea"/>
          <a:cs typeface="+mj-cs"/>
        </a:defRPr>
      </a:lvl1pPr>
    </p:titleStyle>
    <p:bodyStyle>
      <a:lvl1pPr marL="228600" indent="-180000" algn="l" defTabSz="914400" rtl="0" eaLnBrk="1" latinLnBrk="0" hangingPunct="1">
        <a:lnSpc>
          <a:spcPct val="100000"/>
        </a:lnSpc>
        <a:spcBef>
          <a:spcPts val="0"/>
        </a:spcBef>
        <a:spcAft>
          <a:spcPts val="600"/>
        </a:spcAft>
        <a:buSzPct val="80000"/>
        <a:buFont typeface="Arial" panose="020B0604020202020204" pitchFamily="34" charset="0"/>
        <a:buChar char="•"/>
        <a:defRPr sz="1600" kern="1200" spc="0" baseline="0">
          <a:solidFill>
            <a:schemeClr val="tx1"/>
          </a:solidFill>
          <a:latin typeface="+mn-lt"/>
          <a:ea typeface="Verdana" panose="020B0604030504040204" pitchFamily="34" charset="0"/>
          <a:cs typeface="Verdana" panose="020B0604030504040204" pitchFamily="34" charset="0"/>
        </a:defRPr>
      </a:lvl1pPr>
      <a:lvl2pPr marL="685800" indent="-180000" algn="l" defTabSz="914400" rtl="0" eaLnBrk="1" latinLnBrk="0" hangingPunct="1">
        <a:lnSpc>
          <a:spcPct val="100000"/>
        </a:lnSpc>
        <a:spcBef>
          <a:spcPts val="0"/>
        </a:spcBef>
        <a:spcAft>
          <a:spcPts val="600"/>
        </a:spcAft>
        <a:buSzPct val="80000"/>
        <a:buFont typeface="Arial" panose="020B0604020202020204" pitchFamily="34" charset="0"/>
        <a:buChar char="•"/>
        <a:defRPr sz="1600" kern="1200" spc="0" baseline="0">
          <a:solidFill>
            <a:schemeClr val="tx1"/>
          </a:solidFill>
          <a:latin typeface="+mn-lt"/>
          <a:ea typeface="Verdana" panose="020B0604030504040204" pitchFamily="34" charset="0"/>
          <a:cs typeface="Verdana" panose="020B0604030504040204" pitchFamily="34" charset="0"/>
        </a:defRPr>
      </a:lvl2pPr>
      <a:lvl3pPr marL="1143000" indent="-180000" algn="l" defTabSz="914400" rtl="0" eaLnBrk="1" latinLnBrk="0" hangingPunct="1">
        <a:lnSpc>
          <a:spcPct val="100000"/>
        </a:lnSpc>
        <a:spcBef>
          <a:spcPts val="0"/>
        </a:spcBef>
        <a:spcAft>
          <a:spcPts val="600"/>
        </a:spcAft>
        <a:buSzPct val="80000"/>
        <a:buFont typeface="Arial" panose="020B0604020202020204" pitchFamily="34" charset="0"/>
        <a:buChar char="•"/>
        <a:defRPr sz="1600" kern="1200" spc="0" baseline="0">
          <a:solidFill>
            <a:schemeClr val="tx1"/>
          </a:solidFill>
          <a:latin typeface="+mn-lt"/>
          <a:ea typeface="Verdana" panose="020B0604030504040204" pitchFamily="34" charset="0"/>
          <a:cs typeface="Verdana" panose="020B0604030504040204" pitchFamily="34" charset="0"/>
        </a:defRPr>
      </a:lvl3pPr>
      <a:lvl4pPr marL="1600200" indent="-180000" algn="l" defTabSz="914400" rtl="0" eaLnBrk="1" latinLnBrk="0" hangingPunct="1">
        <a:lnSpc>
          <a:spcPct val="100000"/>
        </a:lnSpc>
        <a:spcBef>
          <a:spcPts val="0"/>
        </a:spcBef>
        <a:spcAft>
          <a:spcPts val="600"/>
        </a:spcAft>
        <a:buSzPct val="80000"/>
        <a:buFont typeface="Arial" panose="020B0604020202020204" pitchFamily="34" charset="0"/>
        <a:buChar char="•"/>
        <a:defRPr sz="1600" kern="1200" spc="0" baseline="0">
          <a:solidFill>
            <a:schemeClr val="tx1"/>
          </a:solidFill>
          <a:latin typeface="+mn-lt"/>
          <a:ea typeface="Verdana" panose="020B0604030504040204" pitchFamily="34" charset="0"/>
          <a:cs typeface="Verdana" panose="020B0604030504040204" pitchFamily="34" charset="0"/>
        </a:defRPr>
      </a:lvl4pPr>
      <a:lvl5pPr marL="2057400" indent="-180000" algn="l" defTabSz="914400" rtl="0" eaLnBrk="1" latinLnBrk="0" hangingPunct="1">
        <a:lnSpc>
          <a:spcPct val="100000"/>
        </a:lnSpc>
        <a:spcBef>
          <a:spcPts val="0"/>
        </a:spcBef>
        <a:spcAft>
          <a:spcPts val="600"/>
        </a:spcAft>
        <a:buSzPct val="80000"/>
        <a:buFont typeface="Arial" panose="020B0604020202020204" pitchFamily="34" charset="0"/>
        <a:buChar char="•"/>
        <a:defRPr sz="1600" kern="1200" spc="0" baseline="0">
          <a:solidFill>
            <a:schemeClr val="tx1"/>
          </a:solidFill>
          <a:latin typeface="+mn-lt"/>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pos="438" userDrawn="1">
          <p15:clr>
            <a:srgbClr val="F26B43"/>
          </p15:clr>
        </p15:guide>
        <p15:guide id="2" pos="7242" userDrawn="1">
          <p15:clr>
            <a:srgbClr val="F26B43"/>
          </p15:clr>
        </p15:guide>
        <p15:guide id="3" orient="horz" pos="4127" userDrawn="1">
          <p15:clr>
            <a:srgbClr val="F26B43"/>
          </p15:clr>
        </p15:guide>
        <p15:guide id="4" orient="horz" pos="504" userDrawn="1">
          <p15:clr>
            <a:srgbClr val="F26B43"/>
          </p15:clr>
        </p15:guide>
        <p15:guide id="5" orient="horz" pos="822" userDrawn="1">
          <p15:clr>
            <a:srgbClr val="F26B43"/>
          </p15:clr>
        </p15:guide>
        <p15:guide id="6" orient="horz" pos="867" userDrawn="1">
          <p15:clr>
            <a:srgbClr val="F26B43"/>
          </p15:clr>
        </p15:guide>
        <p15:guide id="7" orient="horz" pos="1230" userDrawn="1">
          <p15:clr>
            <a:srgbClr val="F26B43"/>
          </p15:clr>
        </p15:guide>
        <p15:guide id="8" orient="horz" pos="1275" userDrawn="1">
          <p15:clr>
            <a:srgbClr val="F26B43"/>
          </p15:clr>
        </p15:guide>
        <p15:guide id="9" orient="horz" pos="1616" userDrawn="1">
          <p15:clr>
            <a:srgbClr val="F26B43"/>
          </p15:clr>
        </p15:guide>
        <p15:guide id="10" orient="horz" pos="1661" userDrawn="1">
          <p15:clr>
            <a:srgbClr val="F26B43"/>
          </p15:clr>
        </p15:guide>
        <p15:guide id="11" orient="horz" pos="2001" userDrawn="1">
          <p15:clr>
            <a:srgbClr val="F26B43"/>
          </p15:clr>
        </p15:guide>
        <p15:guide id="12" orient="horz" pos="2387" userDrawn="1">
          <p15:clr>
            <a:srgbClr val="F26B43"/>
          </p15:clr>
        </p15:guide>
        <p15:guide id="13" orient="horz" pos="2047" userDrawn="1">
          <p15:clr>
            <a:srgbClr val="F26B43"/>
          </p15:clr>
        </p15:guide>
        <p15:guide id="14" orient="horz" pos="2432" userDrawn="1">
          <p15:clr>
            <a:srgbClr val="F26B43"/>
          </p15:clr>
        </p15:guide>
        <p15:guide id="15" orient="horz" pos="2818" userDrawn="1">
          <p15:clr>
            <a:srgbClr val="F26B43"/>
          </p15:clr>
        </p15:guide>
        <p15:guide id="16" orient="horz" pos="2772" userDrawn="1">
          <p15:clr>
            <a:srgbClr val="F26B43"/>
          </p15:clr>
        </p15:guide>
        <p15:guide id="17" orient="horz" pos="3158" userDrawn="1">
          <p15:clr>
            <a:srgbClr val="F26B43"/>
          </p15:clr>
        </p15:guide>
        <p15:guide id="18" orient="horz" pos="3203" userDrawn="1">
          <p15:clr>
            <a:srgbClr val="F26B43"/>
          </p15:clr>
        </p15:guide>
        <p15:guide id="19" orient="horz" pos="3543" userDrawn="1">
          <p15:clr>
            <a:srgbClr val="F26B43"/>
          </p15:clr>
        </p15:guide>
        <p15:guide id="20" orient="horz" pos="3589" userDrawn="1">
          <p15:clr>
            <a:srgbClr val="F26B43"/>
          </p15:clr>
        </p15:guide>
        <p15:guide id="21" orient="horz" pos="3929" userDrawn="1">
          <p15:clr>
            <a:srgbClr val="F26B43"/>
          </p15:clr>
        </p15:guide>
        <p15:guide id="22" pos="6720" userDrawn="1">
          <p15:clr>
            <a:srgbClr val="F26B43"/>
          </p15:clr>
        </p15:guide>
        <p15:guide id="23" pos="6670" userDrawn="1">
          <p15:clr>
            <a:srgbClr val="F26B43"/>
          </p15:clr>
        </p15:guide>
        <p15:guide id="24" pos="6144" userDrawn="1">
          <p15:clr>
            <a:srgbClr val="F26B43"/>
          </p15:clr>
        </p15:guide>
        <p15:guide id="25" pos="6100" userDrawn="1">
          <p15:clr>
            <a:srgbClr val="F26B43"/>
          </p15:clr>
        </p15:guide>
        <p15:guide id="26" pos="5574" userDrawn="1">
          <p15:clr>
            <a:srgbClr val="F26B43"/>
          </p15:clr>
        </p15:guide>
        <p15:guide id="27" pos="5528" userDrawn="1">
          <p15:clr>
            <a:srgbClr val="F26B43"/>
          </p15:clr>
        </p15:guide>
        <p15:guide id="28" pos="5004" userDrawn="1">
          <p15:clr>
            <a:srgbClr val="F26B43"/>
          </p15:clr>
        </p15:guide>
        <p15:guide id="29" pos="4958" userDrawn="1">
          <p15:clr>
            <a:srgbClr val="F26B43"/>
          </p15:clr>
        </p15:guide>
        <p15:guide id="30" pos="4433" userDrawn="1">
          <p15:clr>
            <a:srgbClr val="F26B43"/>
          </p15:clr>
        </p15:guide>
        <p15:guide id="31" pos="4388" userDrawn="1">
          <p15:clr>
            <a:srgbClr val="F26B43"/>
          </p15:clr>
        </p15:guide>
        <p15:guide id="32" pos="3863" userDrawn="1">
          <p15:clr>
            <a:srgbClr val="F26B43"/>
          </p15:clr>
        </p15:guide>
        <p15:guide id="33" pos="3817" userDrawn="1">
          <p15:clr>
            <a:srgbClr val="F26B43"/>
          </p15:clr>
        </p15:guide>
        <p15:guide id="34" pos="3292" userDrawn="1">
          <p15:clr>
            <a:srgbClr val="F26B43"/>
          </p15:clr>
        </p15:guide>
        <p15:guide id="35" pos="3246" userDrawn="1">
          <p15:clr>
            <a:srgbClr val="F26B43"/>
          </p15:clr>
        </p15:guide>
        <p15:guide id="36" pos="2722" userDrawn="1">
          <p15:clr>
            <a:srgbClr val="F26B43"/>
          </p15:clr>
        </p15:guide>
        <p15:guide id="37" pos="2676" userDrawn="1">
          <p15:clr>
            <a:srgbClr val="F26B43"/>
          </p15:clr>
        </p15:guide>
        <p15:guide id="38" pos="2150" userDrawn="1">
          <p15:clr>
            <a:srgbClr val="F26B43"/>
          </p15:clr>
        </p15:guide>
        <p15:guide id="39" pos="2105" userDrawn="1">
          <p15:clr>
            <a:srgbClr val="F26B43"/>
          </p15:clr>
        </p15:guide>
        <p15:guide id="40" pos="1578" userDrawn="1">
          <p15:clr>
            <a:srgbClr val="F26B43"/>
          </p15:clr>
        </p15:guide>
        <p15:guide id="41" pos="1534" userDrawn="1">
          <p15:clr>
            <a:srgbClr val="F26B43"/>
          </p15:clr>
        </p15:guide>
        <p15:guide id="42" pos="1009" userDrawn="1">
          <p15:clr>
            <a:srgbClr val="F26B43"/>
          </p15:clr>
        </p15:guide>
        <p15:guide id="43" pos="96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xmlns="" id="{CE90BF16-7070-4A95-9AEF-55DBC958E75E}"/>
              </a:ext>
            </a:extLst>
          </p:cNvPr>
          <p:cNvSpPr txBox="1">
            <a:spLocks/>
          </p:cNvSpPr>
          <p:nvPr userDrawn="1"/>
        </p:nvSpPr>
        <p:spPr>
          <a:xfrm>
            <a:off x="695325" y="811227"/>
            <a:ext cx="10801350" cy="1145313"/>
          </a:xfrm>
          <a:prstGeom prst="rect">
            <a:avLst/>
          </a:prstGeom>
        </p:spPr>
        <p:txBody>
          <a:bodyPr vert="horz" lIns="0" tIns="252000" rIns="0" bIns="144000" rtlCol="0" anchor="t">
            <a:noAutofit/>
          </a:bodyPr>
          <a:lstStyle>
            <a:lvl1pPr algn="l" defTabSz="914400" rtl="0" eaLnBrk="1" latinLnBrk="0" hangingPunct="1">
              <a:lnSpc>
                <a:spcPct val="10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nb-NO" sz="2400" b="0" i="0" u="none" strike="noStrike" kern="1200" cap="none" spc="0" normalizeH="0" baseline="0" noProof="0" dirty="0" err="1">
                <a:ln>
                  <a:noFill/>
                </a:ln>
                <a:solidFill>
                  <a:srgbClr val="000000"/>
                </a:solidFill>
                <a:effectLst/>
                <a:uLnTx/>
                <a:uFillTx/>
                <a:latin typeface="+mj-lt"/>
                <a:ea typeface="+mj-ea"/>
                <a:cs typeface="+mj-cs"/>
              </a:rPr>
              <a:t>Communication</a:t>
            </a:r>
            <a:r>
              <a:rPr kumimoji="0" lang="nb-NO" sz="2400" b="0" i="0" u="none" strike="noStrike" kern="1200" cap="none" spc="0" normalizeH="0" baseline="0" noProof="0" dirty="0">
                <a:ln>
                  <a:noFill/>
                </a:ln>
                <a:solidFill>
                  <a:srgbClr val="000000"/>
                </a:solidFill>
                <a:effectLst/>
                <a:uLnTx/>
                <a:uFillTx/>
                <a:latin typeface="+mj-lt"/>
                <a:ea typeface="+mj-ea"/>
                <a:cs typeface="+mj-cs"/>
              </a:rPr>
              <a:t> t</a:t>
            </a:r>
            <a:r>
              <a:rPr kumimoji="0" lang="en-US" sz="2400" b="0" i="0" u="none" strike="noStrike" kern="1200" cap="none" spc="0" normalizeH="0" baseline="0" noProof="0" dirty="0" err="1">
                <a:ln>
                  <a:noFill/>
                </a:ln>
                <a:solidFill>
                  <a:srgbClr val="000000"/>
                </a:solidFill>
                <a:effectLst/>
                <a:uLnTx/>
                <a:uFillTx/>
                <a:latin typeface="+mj-lt"/>
                <a:ea typeface="+mj-ea"/>
                <a:cs typeface="+mj-cs"/>
              </a:rPr>
              <a:t>ool</a:t>
            </a:r>
            <a:r>
              <a:rPr kumimoji="0" lang="en-US" sz="2400" b="0" i="0" u="none" strike="noStrike" kern="1200" cap="none" spc="0" normalizeH="0" baseline="0" noProof="0" dirty="0">
                <a:ln>
                  <a:noFill/>
                </a:ln>
                <a:solidFill>
                  <a:srgbClr val="000000"/>
                </a:solidFill>
                <a:effectLst/>
                <a:uLnTx/>
                <a:uFillTx/>
                <a:latin typeface="+mj-lt"/>
                <a:ea typeface="+mj-ea"/>
                <a:cs typeface="+mj-cs"/>
              </a:rPr>
              <a:t>-box</a:t>
            </a:r>
            <a:endParaRPr kumimoji="0" lang="en-GB" sz="2400" b="0" i="0" u="none" strike="noStrike" kern="1200" cap="none" spc="0" normalizeH="0" baseline="0" noProof="0" dirty="0">
              <a:ln>
                <a:noFill/>
              </a:ln>
              <a:solidFill>
                <a:srgbClr val="000000"/>
              </a:solidFill>
              <a:effectLst/>
              <a:uLnTx/>
              <a:uFillTx/>
              <a:latin typeface="+mj-lt"/>
              <a:ea typeface="+mj-ea"/>
              <a:cs typeface="+mj-cs"/>
            </a:endParaRPr>
          </a:p>
        </p:txBody>
      </p:sp>
      <p:sp>
        <p:nvSpPr>
          <p:cNvPr id="9" name="TextBox 8">
            <a:extLst>
              <a:ext uri="{FF2B5EF4-FFF2-40B4-BE49-F238E27FC236}">
                <a16:creationId xmlns:a16="http://schemas.microsoft.com/office/drawing/2014/main" xmlns="" id="{B372C405-F956-4F94-95E2-A22E0C6C22EA}"/>
              </a:ext>
            </a:extLst>
          </p:cNvPr>
          <p:cNvSpPr txBox="1"/>
          <p:nvPr userDrawn="1"/>
        </p:nvSpPr>
        <p:spPr>
          <a:xfrm>
            <a:off x="666964" y="1609946"/>
            <a:ext cx="3444240" cy="2523768"/>
          </a:xfrm>
          <a:prstGeom prst="rect">
            <a:avLst/>
          </a:prstGeom>
          <a:noFill/>
        </p:spPr>
        <p:txBody>
          <a:bodyPr wrap="square" rtlCol="0">
            <a:spAutoFit/>
          </a:bodyPr>
          <a:lstStyle/>
          <a:p>
            <a:r>
              <a:rPr lang="nb-NO" sz="1400" u="sng" dirty="0">
                <a:latin typeface="Equinor Medium" panose="020B0603050302040203" pitchFamily="34" charset="0"/>
              </a:rPr>
              <a:t>Font </a:t>
            </a:r>
            <a:r>
              <a:rPr lang="nb-NO" sz="1400" u="sng" dirty="0" err="1">
                <a:latin typeface="Equinor Medium" panose="020B0603050302040203" pitchFamily="34" charset="0"/>
              </a:rPr>
              <a:t>faces</a:t>
            </a:r>
            <a:r>
              <a:rPr lang="nb-NO" sz="1400" u="sng" dirty="0">
                <a:latin typeface="Equinor Medium" panose="020B0603050302040203" pitchFamily="34" charset="0"/>
              </a:rPr>
              <a:t>:</a:t>
            </a:r>
            <a:br>
              <a:rPr lang="nb-NO" sz="1400" u="sng" dirty="0">
                <a:latin typeface="Equinor Medium" panose="020B0603050302040203" pitchFamily="34" charset="0"/>
              </a:rPr>
            </a:br>
            <a:endParaRPr lang="nb-NO" sz="1400" u="sng" dirty="0">
              <a:latin typeface="Equinor Medium" panose="020B0603050302040203" pitchFamily="34" charset="0"/>
            </a:endParaRPr>
          </a:p>
          <a:p>
            <a:r>
              <a:rPr lang="nb-NO" sz="1400" dirty="0" err="1">
                <a:latin typeface="Equinor Light" panose="020B0303050302040203" pitchFamily="34" charset="0"/>
              </a:rPr>
              <a:t>Equinor</a:t>
            </a:r>
            <a:r>
              <a:rPr lang="nb-NO" sz="1400" dirty="0">
                <a:latin typeface="Equinor Light" panose="020B0303050302040203" pitchFamily="34" charset="0"/>
              </a:rPr>
              <a:t> </a:t>
            </a:r>
            <a:r>
              <a:rPr lang="nb-NO" sz="1400" dirty="0" err="1">
                <a:latin typeface="Equinor Light" panose="020B0303050302040203" pitchFamily="34" charset="0"/>
              </a:rPr>
              <a:t>Light</a:t>
            </a:r>
            <a:endParaRPr lang="nb-NO" sz="1400" dirty="0">
              <a:latin typeface="Equinor Light" panose="020B0303050302040203" pitchFamily="34" charset="0"/>
            </a:endParaRPr>
          </a:p>
          <a:p>
            <a:r>
              <a:rPr lang="nb-NO" sz="1400" i="1" dirty="0" err="1">
                <a:latin typeface="Equinor Light" panose="020B0303050302040203" pitchFamily="34" charset="0"/>
              </a:rPr>
              <a:t>Equinor</a:t>
            </a:r>
            <a:r>
              <a:rPr lang="nb-NO" sz="1400" i="1" dirty="0">
                <a:latin typeface="Equinor Light" panose="020B0303050302040203" pitchFamily="34" charset="0"/>
              </a:rPr>
              <a:t> </a:t>
            </a:r>
            <a:r>
              <a:rPr lang="nb-NO" sz="1400" i="1" dirty="0" err="1">
                <a:latin typeface="Equinor Light" panose="020B0303050302040203" pitchFamily="34" charset="0"/>
              </a:rPr>
              <a:t>Light</a:t>
            </a:r>
            <a:r>
              <a:rPr lang="nb-NO" sz="1400" i="1" dirty="0">
                <a:latin typeface="Equinor Light" panose="020B0303050302040203" pitchFamily="34" charset="0"/>
              </a:rPr>
              <a:t> </a:t>
            </a:r>
            <a:r>
              <a:rPr lang="nb-NO" sz="1400" i="1" dirty="0" err="1">
                <a:latin typeface="Equinor Light" panose="020B0303050302040203" pitchFamily="34" charset="0"/>
              </a:rPr>
              <a:t>Italic</a:t>
            </a:r>
            <a:endParaRPr lang="nb-NO" sz="1400" i="1" dirty="0">
              <a:latin typeface="Equinor Light" panose="020B0303050302040203" pitchFamily="34" charset="0"/>
            </a:endParaRPr>
          </a:p>
          <a:p>
            <a:r>
              <a:rPr lang="nb-NO" sz="1400" dirty="0" err="1">
                <a:latin typeface="Equinor" panose="020B0503050302040203" pitchFamily="34" charset="0"/>
              </a:rPr>
              <a:t>Equinor</a:t>
            </a:r>
            <a:r>
              <a:rPr lang="nb-NO" sz="1400" dirty="0">
                <a:latin typeface="Equinor Medium" panose="020B0603050302040203" pitchFamily="34" charset="0"/>
              </a:rPr>
              <a:t> </a:t>
            </a:r>
          </a:p>
          <a:p>
            <a:r>
              <a:rPr lang="nb-NO" sz="1400" i="1" dirty="0" err="1">
                <a:latin typeface="Equinor" panose="020B0503050302040203" pitchFamily="34" charset="0"/>
              </a:rPr>
              <a:t>Equinor</a:t>
            </a:r>
            <a:r>
              <a:rPr lang="nb-NO" sz="1400" i="1" dirty="0">
                <a:latin typeface="Equinor" panose="020B0503050302040203" pitchFamily="34" charset="0"/>
              </a:rPr>
              <a:t> </a:t>
            </a:r>
            <a:r>
              <a:rPr lang="nb-NO" sz="1400" i="1" dirty="0" err="1">
                <a:latin typeface="Equinor" panose="020B0503050302040203" pitchFamily="34" charset="0"/>
              </a:rPr>
              <a:t>Italic</a:t>
            </a:r>
            <a:endParaRPr lang="nb-NO" sz="1400" i="1" dirty="0">
              <a:latin typeface="Equinor" panose="020B0503050302040203" pitchFamily="34" charset="0"/>
            </a:endParaRPr>
          </a:p>
          <a:p>
            <a:r>
              <a:rPr lang="nb-NO" sz="1400" dirty="0" err="1">
                <a:latin typeface="Equinor Medium" panose="020B0603050302040203" pitchFamily="34" charset="0"/>
              </a:rPr>
              <a:t>Equinor</a:t>
            </a:r>
            <a:r>
              <a:rPr lang="nb-NO" sz="1400" dirty="0">
                <a:latin typeface="Equinor Medium" panose="020B0603050302040203" pitchFamily="34" charset="0"/>
              </a:rPr>
              <a:t> Medium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400" i="1" dirty="0" err="1">
                <a:latin typeface="Equinor Medium" panose="020B0603050302040203" pitchFamily="34" charset="0"/>
              </a:rPr>
              <a:t>Equinor</a:t>
            </a:r>
            <a:r>
              <a:rPr lang="nb-NO" sz="1400" i="1" dirty="0">
                <a:latin typeface="Equinor Medium" panose="020B0603050302040203" pitchFamily="34" charset="0"/>
              </a:rPr>
              <a:t> Medium </a:t>
            </a:r>
            <a:r>
              <a:rPr lang="nb-NO" sz="1400" i="1" dirty="0" err="1">
                <a:latin typeface="Equinor Medium" panose="020B0603050302040203" pitchFamily="34" charset="0"/>
              </a:rPr>
              <a:t>Italic</a:t>
            </a:r>
            <a:endParaRPr lang="nb-NO" sz="1400" i="1" dirty="0">
              <a:latin typeface="Equinor Medium" panose="020B060305030204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400" b="1" dirty="0" err="1">
                <a:latin typeface="Equinor" panose="020B0503050302040203" pitchFamily="34" charset="0"/>
              </a:rPr>
              <a:t>Equinor</a:t>
            </a:r>
            <a:r>
              <a:rPr lang="nb-NO" sz="1400" b="1" dirty="0">
                <a:latin typeface="Equinor" panose="020B0503050302040203" pitchFamily="34" charset="0"/>
              </a:rPr>
              <a:t> Bold</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400" b="1" i="1" dirty="0" err="1">
                <a:latin typeface="Equinor" panose="020B0503050302040203" pitchFamily="34" charset="0"/>
              </a:rPr>
              <a:t>Equinor</a:t>
            </a:r>
            <a:r>
              <a:rPr lang="nb-NO" sz="1400" b="1" i="1" dirty="0">
                <a:latin typeface="Equinor" panose="020B0503050302040203" pitchFamily="34" charset="0"/>
              </a:rPr>
              <a:t> Bold </a:t>
            </a:r>
            <a:r>
              <a:rPr lang="nb-NO" sz="1400" b="1" i="1" dirty="0" err="1">
                <a:latin typeface="Equinor" panose="020B0503050302040203" pitchFamily="34" charset="0"/>
              </a:rPr>
              <a:t>Italic</a:t>
            </a:r>
            <a:endParaRPr lang="nb-NO" sz="1400" b="1" i="1" dirty="0">
              <a:latin typeface="Equinor" panose="020B0503050302040203" pitchFamily="34" charset="0"/>
            </a:endParaRPr>
          </a:p>
          <a:p>
            <a:endParaRPr lang="en-US" dirty="0">
              <a:latin typeface="Equinor Medium" panose="020B0603050302040203" pitchFamily="34" charset="0"/>
            </a:endParaRPr>
          </a:p>
        </p:txBody>
      </p:sp>
      <p:grpSp>
        <p:nvGrpSpPr>
          <p:cNvPr id="28" name="Group 27">
            <a:extLst>
              <a:ext uri="{FF2B5EF4-FFF2-40B4-BE49-F238E27FC236}">
                <a16:creationId xmlns:a16="http://schemas.microsoft.com/office/drawing/2014/main" xmlns="" id="{6E871A84-19A0-4D1E-BC15-ED08483A3D9C}"/>
              </a:ext>
            </a:extLst>
          </p:cNvPr>
          <p:cNvGrpSpPr/>
          <p:nvPr userDrawn="1"/>
        </p:nvGrpSpPr>
        <p:grpSpPr>
          <a:xfrm rot="16200000">
            <a:off x="5311920" y="3858410"/>
            <a:ext cx="155539" cy="3491812"/>
            <a:chOff x="12302028" y="3266863"/>
            <a:chExt cx="155539" cy="3491812"/>
          </a:xfrm>
        </p:grpSpPr>
        <p:sp>
          <p:nvSpPr>
            <p:cNvPr id="29" name="Rectangle 174">
              <a:extLst>
                <a:ext uri="{FF2B5EF4-FFF2-40B4-BE49-F238E27FC236}">
                  <a16:creationId xmlns:a16="http://schemas.microsoft.com/office/drawing/2014/main" xmlns="" id="{A6469B5F-4243-40A6-B790-990F0B700922}"/>
                </a:ext>
              </a:extLst>
            </p:cNvPr>
            <p:cNvSpPr/>
            <p:nvPr userDrawn="1"/>
          </p:nvSpPr>
          <p:spPr>
            <a:xfrm>
              <a:off x="12302028" y="4249448"/>
              <a:ext cx="155539" cy="152988"/>
            </a:xfrm>
            <a:prstGeom prst="rect">
              <a:avLst/>
            </a:prstGeom>
            <a:solidFill>
              <a:srgbClr val="4C9BA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175">
              <a:extLst>
                <a:ext uri="{FF2B5EF4-FFF2-40B4-BE49-F238E27FC236}">
                  <a16:creationId xmlns:a16="http://schemas.microsoft.com/office/drawing/2014/main" xmlns="" id="{600BBC0C-BBF9-4EE3-928D-C9823B9F2D7B}"/>
                </a:ext>
              </a:extLst>
            </p:cNvPr>
            <p:cNvSpPr/>
            <p:nvPr userDrawn="1"/>
          </p:nvSpPr>
          <p:spPr>
            <a:xfrm>
              <a:off x="12302028" y="4445965"/>
              <a:ext cx="155539" cy="152988"/>
            </a:xfrm>
            <a:prstGeom prst="rect">
              <a:avLst/>
            </a:prstGeom>
            <a:solidFill>
              <a:srgbClr val="7FB7B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176">
              <a:extLst>
                <a:ext uri="{FF2B5EF4-FFF2-40B4-BE49-F238E27FC236}">
                  <a16:creationId xmlns:a16="http://schemas.microsoft.com/office/drawing/2014/main" xmlns="" id="{AC68E2CA-89F0-4BC3-9D6E-336A804F0869}"/>
                </a:ext>
              </a:extLst>
            </p:cNvPr>
            <p:cNvSpPr/>
            <p:nvPr userDrawn="1"/>
          </p:nvSpPr>
          <p:spPr>
            <a:xfrm>
              <a:off x="12302028" y="4642482"/>
              <a:ext cx="155539" cy="152988"/>
            </a:xfrm>
            <a:prstGeom prst="rect">
              <a:avLst/>
            </a:prstGeom>
            <a:solidFill>
              <a:srgbClr val="B2D4D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189">
              <a:extLst>
                <a:ext uri="{FF2B5EF4-FFF2-40B4-BE49-F238E27FC236}">
                  <a16:creationId xmlns:a16="http://schemas.microsoft.com/office/drawing/2014/main" xmlns="" id="{E02A70F8-9D1F-487E-856D-F1FB99780EB4}"/>
                </a:ext>
              </a:extLst>
            </p:cNvPr>
            <p:cNvSpPr/>
            <p:nvPr userDrawn="1"/>
          </p:nvSpPr>
          <p:spPr>
            <a:xfrm>
              <a:off x="12302028" y="3463380"/>
              <a:ext cx="155539" cy="152988"/>
            </a:xfrm>
            <a:prstGeom prst="rect">
              <a:avLst/>
            </a:prstGeom>
            <a:solidFill>
              <a:srgbClr val="65737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190">
              <a:extLst>
                <a:ext uri="{FF2B5EF4-FFF2-40B4-BE49-F238E27FC236}">
                  <a16:creationId xmlns:a16="http://schemas.microsoft.com/office/drawing/2014/main" xmlns="" id="{9A8CB52E-02BF-474B-BC66-1C1781AECB86}"/>
                </a:ext>
              </a:extLst>
            </p:cNvPr>
            <p:cNvSpPr/>
            <p:nvPr userDrawn="1"/>
          </p:nvSpPr>
          <p:spPr>
            <a:xfrm>
              <a:off x="12302028" y="3659897"/>
              <a:ext cx="155539" cy="152988"/>
            </a:xfrm>
            <a:prstGeom prst="rect">
              <a:avLst/>
            </a:prstGeom>
            <a:solidFill>
              <a:srgbClr val="919BA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191">
              <a:extLst>
                <a:ext uri="{FF2B5EF4-FFF2-40B4-BE49-F238E27FC236}">
                  <a16:creationId xmlns:a16="http://schemas.microsoft.com/office/drawing/2014/main" xmlns="" id="{8D82A21A-FC2A-4320-BCBC-78ED385C486D}"/>
                </a:ext>
              </a:extLst>
            </p:cNvPr>
            <p:cNvSpPr/>
            <p:nvPr userDrawn="1"/>
          </p:nvSpPr>
          <p:spPr>
            <a:xfrm>
              <a:off x="12302028" y="3856414"/>
              <a:ext cx="155539" cy="152988"/>
            </a:xfrm>
            <a:prstGeom prst="rect">
              <a:avLst/>
            </a:prstGeom>
            <a:solidFill>
              <a:srgbClr val="BDC3C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183">
              <a:extLst>
                <a:ext uri="{FF2B5EF4-FFF2-40B4-BE49-F238E27FC236}">
                  <a16:creationId xmlns:a16="http://schemas.microsoft.com/office/drawing/2014/main" xmlns="" id="{70F6F0D5-E83D-4CFD-885F-C7482095362F}"/>
                </a:ext>
              </a:extLst>
            </p:cNvPr>
            <p:cNvSpPr/>
            <p:nvPr userDrawn="1"/>
          </p:nvSpPr>
          <p:spPr>
            <a:xfrm>
              <a:off x="12302028" y="3266863"/>
              <a:ext cx="155539" cy="152988"/>
            </a:xfrm>
            <a:prstGeom prst="rect">
              <a:avLst/>
            </a:prstGeom>
            <a:solidFill>
              <a:srgbClr val="24374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173">
              <a:extLst>
                <a:ext uri="{FF2B5EF4-FFF2-40B4-BE49-F238E27FC236}">
                  <a16:creationId xmlns:a16="http://schemas.microsoft.com/office/drawing/2014/main" xmlns="" id="{39B7CEC3-F6A5-4240-8C5C-10FBBF13F532}"/>
                </a:ext>
              </a:extLst>
            </p:cNvPr>
            <p:cNvSpPr/>
            <p:nvPr userDrawn="1"/>
          </p:nvSpPr>
          <p:spPr>
            <a:xfrm>
              <a:off x="12302028" y="4052931"/>
              <a:ext cx="155539" cy="152988"/>
            </a:xfrm>
            <a:prstGeom prst="rect">
              <a:avLst/>
            </a:prstGeom>
            <a:solidFill>
              <a:srgbClr val="00707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156">
              <a:extLst>
                <a:ext uri="{FF2B5EF4-FFF2-40B4-BE49-F238E27FC236}">
                  <a16:creationId xmlns:a16="http://schemas.microsoft.com/office/drawing/2014/main" xmlns="" id="{8E7FBAAD-8890-468C-A8FD-6B9BED67FE4E}"/>
                </a:ext>
              </a:extLst>
            </p:cNvPr>
            <p:cNvSpPr/>
            <p:nvPr userDrawn="1"/>
          </p:nvSpPr>
          <p:spPr>
            <a:xfrm>
              <a:off x="12302028" y="5821257"/>
              <a:ext cx="155539" cy="152661"/>
            </a:xfrm>
            <a:prstGeom prst="rect">
              <a:avLst/>
            </a:prstGeom>
            <a:solidFill>
              <a:srgbClr val="EAF4F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157">
              <a:extLst>
                <a:ext uri="{FF2B5EF4-FFF2-40B4-BE49-F238E27FC236}">
                  <a16:creationId xmlns:a16="http://schemas.microsoft.com/office/drawing/2014/main" xmlns="" id="{7B72734F-BDCF-47BE-AABE-473B29601546}"/>
                </a:ext>
              </a:extLst>
            </p:cNvPr>
            <p:cNvSpPr/>
            <p:nvPr userDrawn="1"/>
          </p:nvSpPr>
          <p:spPr>
            <a:xfrm>
              <a:off x="12302028" y="6213637"/>
              <a:ext cx="155539" cy="152661"/>
            </a:xfrm>
            <a:prstGeom prst="rect">
              <a:avLst/>
            </a:prstGeom>
            <a:solidFill>
              <a:srgbClr val="F2FCF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158">
              <a:extLst>
                <a:ext uri="{FF2B5EF4-FFF2-40B4-BE49-F238E27FC236}">
                  <a16:creationId xmlns:a16="http://schemas.microsoft.com/office/drawing/2014/main" xmlns="" id="{01F224CA-86A3-44F8-B75A-B947B2A54F2A}"/>
                </a:ext>
              </a:extLst>
            </p:cNvPr>
            <p:cNvSpPr/>
            <p:nvPr userDrawn="1"/>
          </p:nvSpPr>
          <p:spPr>
            <a:xfrm>
              <a:off x="12302028" y="6606014"/>
              <a:ext cx="155539" cy="152661"/>
            </a:xfrm>
            <a:prstGeom prst="rect">
              <a:avLst/>
            </a:prstGeom>
            <a:solidFill>
              <a:srgbClr val="FFF3E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156">
              <a:extLst>
                <a:ext uri="{FF2B5EF4-FFF2-40B4-BE49-F238E27FC236}">
                  <a16:creationId xmlns:a16="http://schemas.microsoft.com/office/drawing/2014/main" xmlns="" id="{9905F69B-B78B-4A18-A906-D8EE9CAA2507}"/>
                </a:ext>
              </a:extLst>
            </p:cNvPr>
            <p:cNvSpPr/>
            <p:nvPr userDrawn="1"/>
          </p:nvSpPr>
          <p:spPr>
            <a:xfrm>
              <a:off x="12302028" y="5625067"/>
              <a:ext cx="155539" cy="152661"/>
            </a:xfrm>
            <a:prstGeom prst="rect">
              <a:avLst/>
            </a:prstGeom>
            <a:solidFill>
              <a:srgbClr val="D5EAF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157">
              <a:extLst>
                <a:ext uri="{FF2B5EF4-FFF2-40B4-BE49-F238E27FC236}">
                  <a16:creationId xmlns:a16="http://schemas.microsoft.com/office/drawing/2014/main" xmlns="" id="{AA8DBFA5-31AA-4EF6-8037-2C36B3715949}"/>
                </a:ext>
              </a:extLst>
            </p:cNvPr>
            <p:cNvSpPr/>
            <p:nvPr userDrawn="1"/>
          </p:nvSpPr>
          <p:spPr>
            <a:xfrm>
              <a:off x="12302028" y="6017447"/>
              <a:ext cx="155539" cy="152661"/>
            </a:xfrm>
            <a:prstGeom prst="rect">
              <a:avLst/>
            </a:prstGeom>
            <a:solidFill>
              <a:srgbClr val="E6FA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158">
              <a:extLst>
                <a:ext uri="{FF2B5EF4-FFF2-40B4-BE49-F238E27FC236}">
                  <a16:creationId xmlns:a16="http://schemas.microsoft.com/office/drawing/2014/main" xmlns="" id="{675CE97D-1218-4E59-9398-3EA850E15871}"/>
                </a:ext>
              </a:extLst>
            </p:cNvPr>
            <p:cNvSpPr/>
            <p:nvPr userDrawn="1"/>
          </p:nvSpPr>
          <p:spPr>
            <a:xfrm>
              <a:off x="12302028" y="6409827"/>
              <a:ext cx="155539" cy="152661"/>
            </a:xfrm>
            <a:prstGeom prst="rect">
              <a:avLst/>
            </a:prstGeom>
            <a:solidFill>
              <a:srgbClr val="FFE7D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Rectangle 174">
              <a:extLst>
                <a:ext uri="{FF2B5EF4-FFF2-40B4-BE49-F238E27FC236}">
                  <a16:creationId xmlns:a16="http://schemas.microsoft.com/office/drawing/2014/main" xmlns="" id="{75E88C9B-D637-42F4-9FB1-C45212B56901}"/>
                </a:ext>
              </a:extLst>
            </p:cNvPr>
            <p:cNvSpPr/>
            <p:nvPr userDrawn="1"/>
          </p:nvSpPr>
          <p:spPr>
            <a:xfrm>
              <a:off x="12302028" y="5035516"/>
              <a:ext cx="155539" cy="152988"/>
            </a:xfrm>
            <a:prstGeom prst="rect">
              <a:avLst/>
            </a:prstGeom>
            <a:solidFill>
              <a:srgbClr val="A44C6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Rectangle 175">
              <a:extLst>
                <a:ext uri="{FF2B5EF4-FFF2-40B4-BE49-F238E27FC236}">
                  <a16:creationId xmlns:a16="http://schemas.microsoft.com/office/drawing/2014/main" xmlns="" id="{819952C0-9780-45D8-ABC4-25A4558E2675}"/>
                </a:ext>
              </a:extLst>
            </p:cNvPr>
            <p:cNvSpPr/>
            <p:nvPr userDrawn="1"/>
          </p:nvSpPr>
          <p:spPr>
            <a:xfrm>
              <a:off x="12302028" y="5232033"/>
              <a:ext cx="155539" cy="152988"/>
            </a:xfrm>
            <a:prstGeom prst="rect">
              <a:avLst/>
            </a:prstGeom>
            <a:solidFill>
              <a:srgbClr val="BE7F9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ectangle 176">
              <a:extLst>
                <a:ext uri="{FF2B5EF4-FFF2-40B4-BE49-F238E27FC236}">
                  <a16:creationId xmlns:a16="http://schemas.microsoft.com/office/drawing/2014/main" xmlns="" id="{A4645481-7B55-4021-A1B1-5D2DF5873830}"/>
                </a:ext>
              </a:extLst>
            </p:cNvPr>
            <p:cNvSpPr/>
            <p:nvPr userDrawn="1"/>
          </p:nvSpPr>
          <p:spPr>
            <a:xfrm>
              <a:off x="12302028" y="5428550"/>
              <a:ext cx="155539" cy="152988"/>
            </a:xfrm>
            <a:prstGeom prst="rect">
              <a:avLst/>
            </a:prstGeom>
            <a:solidFill>
              <a:srgbClr val="D8B2B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173">
              <a:extLst>
                <a:ext uri="{FF2B5EF4-FFF2-40B4-BE49-F238E27FC236}">
                  <a16:creationId xmlns:a16="http://schemas.microsoft.com/office/drawing/2014/main" xmlns="" id="{FE7694C8-5630-4885-B954-1E89C1C1AF72}"/>
                </a:ext>
              </a:extLst>
            </p:cNvPr>
            <p:cNvSpPr/>
            <p:nvPr userDrawn="1"/>
          </p:nvSpPr>
          <p:spPr>
            <a:xfrm>
              <a:off x="12302028" y="4838999"/>
              <a:ext cx="155539" cy="152988"/>
            </a:xfrm>
            <a:prstGeom prst="rect">
              <a:avLst/>
            </a:prstGeom>
            <a:solidFill>
              <a:srgbClr val="7D002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77" name="Group 76">
            <a:extLst>
              <a:ext uri="{FF2B5EF4-FFF2-40B4-BE49-F238E27FC236}">
                <a16:creationId xmlns:a16="http://schemas.microsoft.com/office/drawing/2014/main" xmlns="" id="{996E59B1-2D41-426D-8587-E54D85D99797}"/>
              </a:ext>
            </a:extLst>
          </p:cNvPr>
          <p:cNvGrpSpPr/>
          <p:nvPr userDrawn="1"/>
        </p:nvGrpSpPr>
        <p:grpSpPr>
          <a:xfrm>
            <a:off x="3617016" y="2165024"/>
            <a:ext cx="3556369" cy="407815"/>
            <a:chOff x="4357445" y="2779972"/>
            <a:chExt cx="3556369" cy="407815"/>
          </a:xfrm>
        </p:grpSpPr>
        <p:sp>
          <p:nvSpPr>
            <p:cNvPr id="11" name="Rectangle 10">
              <a:extLst>
                <a:ext uri="{FF2B5EF4-FFF2-40B4-BE49-F238E27FC236}">
                  <a16:creationId xmlns:a16="http://schemas.microsoft.com/office/drawing/2014/main" xmlns="" id="{F04705C9-8233-4EFA-BFE5-4958D3DD768C}"/>
                </a:ext>
              </a:extLst>
            </p:cNvPr>
            <p:cNvSpPr/>
            <p:nvPr userDrawn="1"/>
          </p:nvSpPr>
          <p:spPr>
            <a:xfrm>
              <a:off x="4357445" y="2779972"/>
              <a:ext cx="294046" cy="407815"/>
            </a:xfrm>
            <a:prstGeom prst="rect">
              <a:avLst/>
            </a:prstGeom>
            <a:solidFill>
              <a:srgbClr val="2437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700" dirty="0">
                  <a:latin typeface="Equinor Medium" panose="020B0603050302040203" pitchFamily="34" charset="0"/>
                </a:rPr>
                <a:t>1</a:t>
              </a:r>
              <a:endParaRPr lang="en-US" sz="700" dirty="0">
                <a:latin typeface="Equinor Medium" panose="020B0603050302040203" pitchFamily="34" charset="0"/>
              </a:endParaRPr>
            </a:p>
          </p:txBody>
        </p:sp>
        <p:sp>
          <p:nvSpPr>
            <p:cNvPr id="47" name="Rectangle 46">
              <a:extLst>
                <a:ext uri="{FF2B5EF4-FFF2-40B4-BE49-F238E27FC236}">
                  <a16:creationId xmlns:a16="http://schemas.microsoft.com/office/drawing/2014/main" xmlns="" id="{463B42E7-FFF7-4300-856A-8BD9CD8B5BDD}"/>
                </a:ext>
              </a:extLst>
            </p:cNvPr>
            <p:cNvSpPr/>
            <p:nvPr userDrawn="1"/>
          </p:nvSpPr>
          <p:spPr>
            <a:xfrm>
              <a:off x="4655465" y="2779972"/>
              <a:ext cx="294046" cy="407815"/>
            </a:xfrm>
            <a:prstGeom prst="rect">
              <a:avLst/>
            </a:prstGeom>
            <a:solidFill>
              <a:srgbClr val="6573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700" dirty="0">
                  <a:latin typeface="Equinor Medium" panose="020B0603050302040203" pitchFamily="34" charset="0"/>
                </a:rPr>
                <a:t>2</a:t>
              </a:r>
              <a:endParaRPr lang="en-US" sz="700" dirty="0">
                <a:latin typeface="Equinor Medium" panose="020B0603050302040203" pitchFamily="34" charset="0"/>
              </a:endParaRPr>
            </a:p>
          </p:txBody>
        </p:sp>
        <p:sp>
          <p:nvSpPr>
            <p:cNvPr id="48" name="Rectangle 47">
              <a:extLst>
                <a:ext uri="{FF2B5EF4-FFF2-40B4-BE49-F238E27FC236}">
                  <a16:creationId xmlns:a16="http://schemas.microsoft.com/office/drawing/2014/main" xmlns="" id="{1EF10E8E-8189-4124-A424-DD74D91DF360}"/>
                </a:ext>
              </a:extLst>
            </p:cNvPr>
            <p:cNvSpPr/>
            <p:nvPr userDrawn="1"/>
          </p:nvSpPr>
          <p:spPr>
            <a:xfrm>
              <a:off x="4953484" y="2779972"/>
              <a:ext cx="294046" cy="407815"/>
            </a:xfrm>
            <a:prstGeom prst="rect">
              <a:avLst/>
            </a:prstGeom>
            <a:solidFill>
              <a:srgbClr val="919B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700" dirty="0">
                  <a:latin typeface="Equinor Medium" panose="020B0603050302040203" pitchFamily="34" charset="0"/>
                </a:rPr>
                <a:t>3</a:t>
              </a:r>
              <a:endParaRPr lang="en-US" sz="700" dirty="0">
                <a:latin typeface="Equinor Medium" panose="020B0603050302040203" pitchFamily="34" charset="0"/>
              </a:endParaRPr>
            </a:p>
          </p:txBody>
        </p:sp>
        <p:sp>
          <p:nvSpPr>
            <p:cNvPr id="49" name="Rectangle 48">
              <a:extLst>
                <a:ext uri="{FF2B5EF4-FFF2-40B4-BE49-F238E27FC236}">
                  <a16:creationId xmlns:a16="http://schemas.microsoft.com/office/drawing/2014/main" xmlns="" id="{04F21D61-68B1-4BFF-BD7D-C67850210BE1}"/>
                </a:ext>
              </a:extLst>
            </p:cNvPr>
            <p:cNvSpPr/>
            <p:nvPr userDrawn="1"/>
          </p:nvSpPr>
          <p:spPr>
            <a:xfrm>
              <a:off x="5247531" y="2779972"/>
              <a:ext cx="294046" cy="407815"/>
            </a:xfrm>
            <a:prstGeom prst="rect">
              <a:avLst/>
            </a:prstGeom>
            <a:solidFill>
              <a:srgbClr val="BDC3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700" dirty="0">
                  <a:latin typeface="Equinor Medium" panose="020B0603050302040203" pitchFamily="34" charset="0"/>
                </a:rPr>
                <a:t>4</a:t>
              </a:r>
              <a:endParaRPr lang="en-US" sz="700" dirty="0">
                <a:latin typeface="Equinor Medium" panose="020B0603050302040203" pitchFamily="34" charset="0"/>
              </a:endParaRPr>
            </a:p>
          </p:txBody>
        </p:sp>
        <p:sp>
          <p:nvSpPr>
            <p:cNvPr id="50" name="Rectangle 49">
              <a:extLst>
                <a:ext uri="{FF2B5EF4-FFF2-40B4-BE49-F238E27FC236}">
                  <a16:creationId xmlns:a16="http://schemas.microsoft.com/office/drawing/2014/main" xmlns="" id="{8C3A6A54-D5DD-4D52-9BDB-5895ED526705}"/>
                </a:ext>
              </a:extLst>
            </p:cNvPr>
            <p:cNvSpPr/>
            <p:nvPr userDrawn="1"/>
          </p:nvSpPr>
          <p:spPr>
            <a:xfrm>
              <a:off x="5541577" y="2779972"/>
              <a:ext cx="294046" cy="407815"/>
            </a:xfrm>
            <a:prstGeom prst="rect">
              <a:avLst/>
            </a:prstGeom>
            <a:solidFill>
              <a:srgbClr val="D5EA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700" dirty="0">
                  <a:solidFill>
                    <a:srgbClr val="FF1243"/>
                  </a:solidFill>
                  <a:latin typeface="Equinor Medium" panose="020B0603050302040203" pitchFamily="34" charset="0"/>
                </a:rPr>
                <a:t>5</a:t>
              </a:r>
              <a:endParaRPr lang="en-US" sz="700" dirty="0">
                <a:solidFill>
                  <a:srgbClr val="FF1243"/>
                </a:solidFill>
                <a:latin typeface="Equinor Medium" panose="020B0603050302040203" pitchFamily="34" charset="0"/>
              </a:endParaRPr>
            </a:p>
          </p:txBody>
        </p:sp>
        <p:sp>
          <p:nvSpPr>
            <p:cNvPr id="51" name="Rectangle 50">
              <a:extLst>
                <a:ext uri="{FF2B5EF4-FFF2-40B4-BE49-F238E27FC236}">
                  <a16:creationId xmlns:a16="http://schemas.microsoft.com/office/drawing/2014/main" xmlns="" id="{9574463D-DD8A-4041-88D0-11A5765A8A92}"/>
                </a:ext>
              </a:extLst>
            </p:cNvPr>
            <p:cNvSpPr/>
            <p:nvPr userDrawn="1"/>
          </p:nvSpPr>
          <p:spPr>
            <a:xfrm>
              <a:off x="5835623" y="2779972"/>
              <a:ext cx="294046" cy="407815"/>
            </a:xfrm>
            <a:prstGeom prst="rect">
              <a:avLst/>
            </a:prstGeom>
            <a:solidFill>
              <a:srgbClr val="EAF4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700" dirty="0">
                  <a:solidFill>
                    <a:srgbClr val="FF1243"/>
                  </a:solidFill>
                  <a:latin typeface="Equinor Medium" panose="020B0603050302040203" pitchFamily="34" charset="0"/>
                </a:rPr>
                <a:t>6</a:t>
              </a:r>
              <a:endParaRPr lang="en-US" sz="700" dirty="0">
                <a:solidFill>
                  <a:srgbClr val="FF1243"/>
                </a:solidFill>
                <a:latin typeface="Equinor Medium" panose="020B0603050302040203" pitchFamily="34" charset="0"/>
              </a:endParaRPr>
            </a:p>
          </p:txBody>
        </p:sp>
        <p:sp>
          <p:nvSpPr>
            <p:cNvPr id="52" name="Rectangle 51">
              <a:extLst>
                <a:ext uri="{FF2B5EF4-FFF2-40B4-BE49-F238E27FC236}">
                  <a16:creationId xmlns:a16="http://schemas.microsoft.com/office/drawing/2014/main" xmlns="" id="{8AC9ECC7-33D3-43AA-AB06-76A3CCD8EC9B}"/>
                </a:ext>
              </a:extLst>
            </p:cNvPr>
            <p:cNvSpPr/>
            <p:nvPr userDrawn="1"/>
          </p:nvSpPr>
          <p:spPr>
            <a:xfrm>
              <a:off x="6137616" y="2779972"/>
              <a:ext cx="294046" cy="407815"/>
            </a:xfrm>
            <a:prstGeom prst="rect">
              <a:avLst/>
            </a:prstGeom>
            <a:solidFill>
              <a:srgbClr val="0070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700" dirty="0">
                  <a:latin typeface="Equinor Medium" panose="020B0603050302040203" pitchFamily="34" charset="0"/>
                </a:rPr>
                <a:t>7</a:t>
              </a:r>
              <a:endParaRPr lang="en-US" sz="700" dirty="0">
                <a:latin typeface="Equinor Medium" panose="020B0603050302040203" pitchFamily="34" charset="0"/>
              </a:endParaRPr>
            </a:p>
          </p:txBody>
        </p:sp>
        <p:sp>
          <p:nvSpPr>
            <p:cNvPr id="53" name="Rectangle 52">
              <a:extLst>
                <a:ext uri="{FF2B5EF4-FFF2-40B4-BE49-F238E27FC236}">
                  <a16:creationId xmlns:a16="http://schemas.microsoft.com/office/drawing/2014/main" xmlns="" id="{60E154BD-7746-40E4-80EB-16FFAEFE6F2F}"/>
                </a:ext>
              </a:extLst>
            </p:cNvPr>
            <p:cNvSpPr/>
            <p:nvPr userDrawn="1"/>
          </p:nvSpPr>
          <p:spPr>
            <a:xfrm>
              <a:off x="6435636" y="2779972"/>
              <a:ext cx="294046" cy="407815"/>
            </a:xfrm>
            <a:prstGeom prst="rect">
              <a:avLst/>
            </a:prstGeom>
            <a:solidFill>
              <a:srgbClr val="4C9B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700" dirty="0">
                  <a:latin typeface="Equinor Medium" panose="020B0603050302040203" pitchFamily="34" charset="0"/>
                </a:rPr>
                <a:t>8</a:t>
              </a:r>
              <a:endParaRPr lang="en-US" sz="700" dirty="0">
                <a:latin typeface="Equinor Medium" panose="020B0603050302040203" pitchFamily="34" charset="0"/>
              </a:endParaRPr>
            </a:p>
          </p:txBody>
        </p:sp>
        <p:sp>
          <p:nvSpPr>
            <p:cNvPr id="54" name="Rectangle 53">
              <a:extLst>
                <a:ext uri="{FF2B5EF4-FFF2-40B4-BE49-F238E27FC236}">
                  <a16:creationId xmlns:a16="http://schemas.microsoft.com/office/drawing/2014/main" xmlns="" id="{2752B7B9-3C66-4D77-8549-1A79AF722C79}"/>
                </a:ext>
              </a:extLst>
            </p:cNvPr>
            <p:cNvSpPr/>
            <p:nvPr userDrawn="1"/>
          </p:nvSpPr>
          <p:spPr>
            <a:xfrm>
              <a:off x="6733656" y="2779972"/>
              <a:ext cx="294046" cy="407815"/>
            </a:xfrm>
            <a:prstGeom prst="rect">
              <a:avLst/>
            </a:prstGeom>
            <a:solidFill>
              <a:srgbClr val="7FB7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700" dirty="0">
                  <a:latin typeface="Equinor Medium" panose="020B0603050302040203" pitchFamily="34" charset="0"/>
                </a:rPr>
                <a:t>9</a:t>
              </a:r>
              <a:endParaRPr lang="en-US" sz="700" dirty="0">
                <a:latin typeface="Equinor Medium" panose="020B0603050302040203" pitchFamily="34" charset="0"/>
              </a:endParaRPr>
            </a:p>
          </p:txBody>
        </p:sp>
        <p:sp>
          <p:nvSpPr>
            <p:cNvPr id="55" name="Rectangle 54">
              <a:extLst>
                <a:ext uri="{FF2B5EF4-FFF2-40B4-BE49-F238E27FC236}">
                  <a16:creationId xmlns:a16="http://schemas.microsoft.com/office/drawing/2014/main" xmlns="" id="{DE62ED66-1584-4F25-A214-7BAA4F6C7392}"/>
                </a:ext>
              </a:extLst>
            </p:cNvPr>
            <p:cNvSpPr/>
            <p:nvPr userDrawn="1"/>
          </p:nvSpPr>
          <p:spPr>
            <a:xfrm>
              <a:off x="7027702" y="2779972"/>
              <a:ext cx="294046" cy="407815"/>
            </a:xfrm>
            <a:prstGeom prst="rect">
              <a:avLst/>
            </a:prstGeom>
            <a:solidFill>
              <a:srgbClr val="B2D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700" dirty="0">
                  <a:solidFill>
                    <a:srgbClr val="007079"/>
                  </a:solidFill>
                  <a:latin typeface="Equinor Medium" panose="020B0603050302040203" pitchFamily="34" charset="0"/>
                </a:rPr>
                <a:t>10</a:t>
              </a:r>
              <a:endParaRPr lang="en-US" sz="700" dirty="0">
                <a:solidFill>
                  <a:srgbClr val="007079"/>
                </a:solidFill>
                <a:latin typeface="Equinor Medium" panose="020B0603050302040203" pitchFamily="34" charset="0"/>
              </a:endParaRPr>
            </a:p>
          </p:txBody>
        </p:sp>
        <p:sp>
          <p:nvSpPr>
            <p:cNvPr id="56" name="Rectangle 55">
              <a:extLst>
                <a:ext uri="{FF2B5EF4-FFF2-40B4-BE49-F238E27FC236}">
                  <a16:creationId xmlns:a16="http://schemas.microsoft.com/office/drawing/2014/main" xmlns="" id="{0600CF2B-0C53-479D-9F2D-741B657C20BA}"/>
                </a:ext>
              </a:extLst>
            </p:cNvPr>
            <p:cNvSpPr/>
            <p:nvPr userDrawn="1"/>
          </p:nvSpPr>
          <p:spPr>
            <a:xfrm>
              <a:off x="7325721" y="2779972"/>
              <a:ext cx="294046" cy="407815"/>
            </a:xfrm>
            <a:prstGeom prst="rect">
              <a:avLst/>
            </a:prstGeom>
            <a:solidFill>
              <a:srgbClr val="E6FA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700" dirty="0">
                  <a:solidFill>
                    <a:srgbClr val="007079"/>
                  </a:solidFill>
                  <a:latin typeface="Equinor Medium" panose="020B0603050302040203" pitchFamily="34" charset="0"/>
                </a:rPr>
                <a:t>11</a:t>
              </a:r>
              <a:endParaRPr lang="en-US" sz="700" dirty="0">
                <a:solidFill>
                  <a:srgbClr val="007079"/>
                </a:solidFill>
                <a:latin typeface="Equinor Medium" panose="020B0603050302040203" pitchFamily="34" charset="0"/>
              </a:endParaRPr>
            </a:p>
          </p:txBody>
        </p:sp>
        <p:sp>
          <p:nvSpPr>
            <p:cNvPr id="57" name="Rectangle 56">
              <a:extLst>
                <a:ext uri="{FF2B5EF4-FFF2-40B4-BE49-F238E27FC236}">
                  <a16:creationId xmlns:a16="http://schemas.microsoft.com/office/drawing/2014/main" xmlns="" id="{B1827E3A-11BD-4523-83FF-5B19150BD40F}"/>
                </a:ext>
              </a:extLst>
            </p:cNvPr>
            <p:cNvSpPr/>
            <p:nvPr userDrawn="1"/>
          </p:nvSpPr>
          <p:spPr>
            <a:xfrm>
              <a:off x="7619768" y="2779972"/>
              <a:ext cx="294046" cy="407815"/>
            </a:xfrm>
            <a:prstGeom prst="rect">
              <a:avLst/>
            </a:prstGeom>
            <a:solidFill>
              <a:srgbClr val="F2FC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700" dirty="0">
                  <a:solidFill>
                    <a:srgbClr val="007079"/>
                  </a:solidFill>
                  <a:latin typeface="Equinor Medium" panose="020B0603050302040203" pitchFamily="34" charset="0"/>
                </a:rPr>
                <a:t>12</a:t>
              </a:r>
              <a:endParaRPr lang="en-US" sz="700" dirty="0">
                <a:solidFill>
                  <a:srgbClr val="007079"/>
                </a:solidFill>
                <a:latin typeface="Equinor Medium" panose="020B0603050302040203" pitchFamily="34" charset="0"/>
              </a:endParaRPr>
            </a:p>
          </p:txBody>
        </p:sp>
      </p:grpSp>
      <p:grpSp>
        <p:nvGrpSpPr>
          <p:cNvPr id="76" name="Group 75">
            <a:extLst>
              <a:ext uri="{FF2B5EF4-FFF2-40B4-BE49-F238E27FC236}">
                <a16:creationId xmlns:a16="http://schemas.microsoft.com/office/drawing/2014/main" xmlns="" id="{404F7436-ACC1-45EB-80E4-774DE526873D}"/>
              </a:ext>
            </a:extLst>
          </p:cNvPr>
          <p:cNvGrpSpPr/>
          <p:nvPr userDrawn="1"/>
        </p:nvGrpSpPr>
        <p:grpSpPr>
          <a:xfrm>
            <a:off x="3643783" y="3662464"/>
            <a:ext cx="3560064" cy="407815"/>
            <a:chOff x="4357445" y="3813575"/>
            <a:chExt cx="3560064" cy="407815"/>
          </a:xfrm>
        </p:grpSpPr>
        <p:sp>
          <p:nvSpPr>
            <p:cNvPr id="58" name="Rectangle 57">
              <a:extLst>
                <a:ext uri="{FF2B5EF4-FFF2-40B4-BE49-F238E27FC236}">
                  <a16:creationId xmlns:a16="http://schemas.microsoft.com/office/drawing/2014/main" xmlns="" id="{0E61277A-BB2B-4C10-98B1-130C7C740446}"/>
                </a:ext>
              </a:extLst>
            </p:cNvPr>
            <p:cNvSpPr/>
            <p:nvPr userDrawn="1"/>
          </p:nvSpPr>
          <p:spPr>
            <a:xfrm>
              <a:off x="4357445" y="3813575"/>
              <a:ext cx="294046" cy="407815"/>
            </a:xfrm>
            <a:prstGeom prst="rect">
              <a:avLst/>
            </a:prstGeom>
            <a:solidFill>
              <a:srgbClr val="2437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700" dirty="0">
                  <a:latin typeface="Equinor Medium" panose="020B0603050302040203" pitchFamily="34" charset="0"/>
                </a:rPr>
                <a:t>1</a:t>
              </a:r>
              <a:endParaRPr lang="en-US" sz="700" dirty="0">
                <a:latin typeface="Equinor Medium" panose="020B0603050302040203" pitchFamily="34" charset="0"/>
              </a:endParaRPr>
            </a:p>
          </p:txBody>
        </p:sp>
        <p:sp>
          <p:nvSpPr>
            <p:cNvPr id="59" name="Rectangle 58">
              <a:extLst>
                <a:ext uri="{FF2B5EF4-FFF2-40B4-BE49-F238E27FC236}">
                  <a16:creationId xmlns:a16="http://schemas.microsoft.com/office/drawing/2014/main" xmlns="" id="{278926F9-C626-4057-82BE-D650FD72246A}"/>
                </a:ext>
              </a:extLst>
            </p:cNvPr>
            <p:cNvSpPr/>
            <p:nvPr userDrawn="1"/>
          </p:nvSpPr>
          <p:spPr>
            <a:xfrm>
              <a:off x="4951267" y="3813575"/>
              <a:ext cx="294046" cy="407815"/>
            </a:xfrm>
            <a:prstGeom prst="rect">
              <a:avLst/>
            </a:prstGeom>
            <a:solidFill>
              <a:srgbClr val="6573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700" dirty="0">
                  <a:latin typeface="Equinor Medium" panose="020B0603050302040203" pitchFamily="34" charset="0"/>
                </a:rPr>
                <a:t>3</a:t>
              </a:r>
              <a:endParaRPr lang="en-US" sz="700" dirty="0">
                <a:latin typeface="Equinor Medium" panose="020B0603050302040203" pitchFamily="34" charset="0"/>
              </a:endParaRPr>
            </a:p>
          </p:txBody>
        </p:sp>
        <p:sp>
          <p:nvSpPr>
            <p:cNvPr id="60" name="Rectangle 59">
              <a:extLst>
                <a:ext uri="{FF2B5EF4-FFF2-40B4-BE49-F238E27FC236}">
                  <a16:creationId xmlns:a16="http://schemas.microsoft.com/office/drawing/2014/main" xmlns="" id="{E5B3F980-A17D-44DB-9AE3-CDA5CA5C2552}"/>
                </a:ext>
              </a:extLst>
            </p:cNvPr>
            <p:cNvSpPr/>
            <p:nvPr userDrawn="1"/>
          </p:nvSpPr>
          <p:spPr>
            <a:xfrm>
              <a:off x="5545089" y="3813575"/>
              <a:ext cx="294046" cy="407815"/>
            </a:xfrm>
            <a:prstGeom prst="rect">
              <a:avLst/>
            </a:prstGeom>
            <a:solidFill>
              <a:srgbClr val="919B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700" dirty="0">
                  <a:latin typeface="Equinor Medium" panose="020B0603050302040203" pitchFamily="34" charset="0"/>
                </a:rPr>
                <a:t>5</a:t>
              </a:r>
              <a:endParaRPr lang="en-US" sz="700" dirty="0">
                <a:latin typeface="Equinor Medium" panose="020B0603050302040203" pitchFamily="34" charset="0"/>
              </a:endParaRPr>
            </a:p>
          </p:txBody>
        </p:sp>
        <p:sp>
          <p:nvSpPr>
            <p:cNvPr id="61" name="Rectangle 60">
              <a:extLst>
                <a:ext uri="{FF2B5EF4-FFF2-40B4-BE49-F238E27FC236}">
                  <a16:creationId xmlns:a16="http://schemas.microsoft.com/office/drawing/2014/main" xmlns="" id="{727DF08E-31B7-45C9-AA91-8F83C413897F}"/>
                </a:ext>
              </a:extLst>
            </p:cNvPr>
            <p:cNvSpPr/>
            <p:nvPr userDrawn="1"/>
          </p:nvSpPr>
          <p:spPr>
            <a:xfrm>
              <a:off x="7623463" y="3813575"/>
              <a:ext cx="294046" cy="407815"/>
            </a:xfrm>
            <a:prstGeom prst="rect">
              <a:avLst/>
            </a:prstGeom>
            <a:solidFill>
              <a:srgbClr val="BDC3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700" dirty="0">
                  <a:latin typeface="Equinor Medium" panose="020B0603050302040203" pitchFamily="34" charset="0"/>
                </a:rPr>
                <a:t>12</a:t>
              </a:r>
              <a:endParaRPr lang="en-US" sz="700" dirty="0">
                <a:latin typeface="Equinor Medium" panose="020B0603050302040203" pitchFamily="34" charset="0"/>
              </a:endParaRPr>
            </a:p>
          </p:txBody>
        </p:sp>
        <p:sp>
          <p:nvSpPr>
            <p:cNvPr id="62" name="Rectangle 61">
              <a:extLst>
                <a:ext uri="{FF2B5EF4-FFF2-40B4-BE49-F238E27FC236}">
                  <a16:creationId xmlns:a16="http://schemas.microsoft.com/office/drawing/2014/main" xmlns="" id="{27A9CC3F-FD2D-4576-AECE-83F97FF385E8}"/>
                </a:ext>
              </a:extLst>
            </p:cNvPr>
            <p:cNvSpPr/>
            <p:nvPr userDrawn="1"/>
          </p:nvSpPr>
          <p:spPr>
            <a:xfrm>
              <a:off x="4654356" y="3813575"/>
              <a:ext cx="294046" cy="407815"/>
            </a:xfrm>
            <a:prstGeom prst="rect">
              <a:avLst/>
            </a:prstGeom>
            <a:solidFill>
              <a:srgbClr val="D5EA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700" dirty="0">
                  <a:solidFill>
                    <a:srgbClr val="FF1243"/>
                  </a:solidFill>
                  <a:latin typeface="Equinor Medium" panose="020B0603050302040203" pitchFamily="34" charset="0"/>
                </a:rPr>
                <a:t>2</a:t>
              </a:r>
              <a:endParaRPr lang="en-US" sz="700" dirty="0">
                <a:solidFill>
                  <a:srgbClr val="FF1243"/>
                </a:solidFill>
                <a:latin typeface="Equinor Medium" panose="020B0603050302040203" pitchFamily="34" charset="0"/>
              </a:endParaRPr>
            </a:p>
          </p:txBody>
        </p:sp>
        <p:sp>
          <p:nvSpPr>
            <p:cNvPr id="63" name="Rectangle 62">
              <a:extLst>
                <a:ext uri="{FF2B5EF4-FFF2-40B4-BE49-F238E27FC236}">
                  <a16:creationId xmlns:a16="http://schemas.microsoft.com/office/drawing/2014/main" xmlns="" id="{199875B2-76E7-4B71-A1E8-27532C80318F}"/>
                </a:ext>
              </a:extLst>
            </p:cNvPr>
            <p:cNvSpPr/>
            <p:nvPr userDrawn="1"/>
          </p:nvSpPr>
          <p:spPr>
            <a:xfrm>
              <a:off x="5248178" y="3813575"/>
              <a:ext cx="294046" cy="407815"/>
            </a:xfrm>
            <a:prstGeom prst="rect">
              <a:avLst/>
            </a:prstGeom>
            <a:solidFill>
              <a:srgbClr val="EAF4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700" dirty="0">
                  <a:solidFill>
                    <a:srgbClr val="FF1243"/>
                  </a:solidFill>
                  <a:latin typeface="Equinor Medium" panose="020B0603050302040203" pitchFamily="34" charset="0"/>
                </a:rPr>
                <a:t>4</a:t>
              </a:r>
              <a:endParaRPr lang="en-US" sz="700" dirty="0">
                <a:solidFill>
                  <a:srgbClr val="FF1243"/>
                </a:solidFill>
                <a:latin typeface="Equinor Medium" panose="020B0603050302040203" pitchFamily="34" charset="0"/>
              </a:endParaRPr>
            </a:p>
          </p:txBody>
        </p:sp>
        <p:sp>
          <p:nvSpPr>
            <p:cNvPr id="64" name="Rectangle 63">
              <a:extLst>
                <a:ext uri="{FF2B5EF4-FFF2-40B4-BE49-F238E27FC236}">
                  <a16:creationId xmlns:a16="http://schemas.microsoft.com/office/drawing/2014/main" xmlns="" id="{B49BE14A-543D-4A32-BC2C-297D45D9C81D}"/>
                </a:ext>
              </a:extLst>
            </p:cNvPr>
            <p:cNvSpPr/>
            <p:nvPr userDrawn="1"/>
          </p:nvSpPr>
          <p:spPr>
            <a:xfrm>
              <a:off x="5842000" y="3813575"/>
              <a:ext cx="294046" cy="407815"/>
            </a:xfrm>
            <a:prstGeom prst="rect">
              <a:avLst/>
            </a:prstGeom>
            <a:solidFill>
              <a:srgbClr val="0070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700" dirty="0">
                  <a:latin typeface="Equinor Medium" panose="020B0603050302040203" pitchFamily="34" charset="0"/>
                </a:rPr>
                <a:t>6</a:t>
              </a:r>
              <a:endParaRPr lang="en-US" sz="700" dirty="0">
                <a:latin typeface="Equinor Medium" panose="020B0603050302040203" pitchFamily="34" charset="0"/>
              </a:endParaRPr>
            </a:p>
          </p:txBody>
        </p:sp>
        <p:sp>
          <p:nvSpPr>
            <p:cNvPr id="65" name="Rectangle 64">
              <a:extLst>
                <a:ext uri="{FF2B5EF4-FFF2-40B4-BE49-F238E27FC236}">
                  <a16:creationId xmlns:a16="http://schemas.microsoft.com/office/drawing/2014/main" xmlns="" id="{820AF967-0EFC-4753-8365-71DDCBCCD1BF}"/>
                </a:ext>
              </a:extLst>
            </p:cNvPr>
            <p:cNvSpPr/>
            <p:nvPr userDrawn="1"/>
          </p:nvSpPr>
          <p:spPr>
            <a:xfrm>
              <a:off x="6138911" y="3813575"/>
              <a:ext cx="294046" cy="407815"/>
            </a:xfrm>
            <a:prstGeom prst="rect">
              <a:avLst/>
            </a:prstGeom>
            <a:solidFill>
              <a:srgbClr val="4C9B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700" dirty="0">
                  <a:latin typeface="Equinor Medium" panose="020B0603050302040203" pitchFamily="34" charset="0"/>
                </a:rPr>
                <a:t>7</a:t>
              </a:r>
              <a:endParaRPr lang="en-US" sz="700" dirty="0">
                <a:latin typeface="Equinor Medium" panose="020B0603050302040203" pitchFamily="34" charset="0"/>
              </a:endParaRPr>
            </a:p>
          </p:txBody>
        </p:sp>
        <p:sp>
          <p:nvSpPr>
            <p:cNvPr id="66" name="Rectangle 65">
              <a:extLst>
                <a:ext uri="{FF2B5EF4-FFF2-40B4-BE49-F238E27FC236}">
                  <a16:creationId xmlns:a16="http://schemas.microsoft.com/office/drawing/2014/main" xmlns="" id="{373C60FF-929C-43DA-BE7F-25A20D3C2F77}"/>
                </a:ext>
              </a:extLst>
            </p:cNvPr>
            <p:cNvSpPr/>
            <p:nvPr userDrawn="1"/>
          </p:nvSpPr>
          <p:spPr>
            <a:xfrm>
              <a:off x="6435822" y="3813575"/>
              <a:ext cx="294046" cy="407815"/>
            </a:xfrm>
            <a:prstGeom prst="rect">
              <a:avLst/>
            </a:prstGeom>
            <a:solidFill>
              <a:srgbClr val="7FB7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700" dirty="0">
                  <a:latin typeface="Equinor Medium" panose="020B0603050302040203" pitchFamily="34" charset="0"/>
                </a:rPr>
                <a:t>8</a:t>
              </a:r>
              <a:endParaRPr lang="en-US" sz="700" dirty="0">
                <a:latin typeface="Equinor Medium" panose="020B0603050302040203" pitchFamily="34" charset="0"/>
              </a:endParaRPr>
            </a:p>
          </p:txBody>
        </p:sp>
        <p:sp>
          <p:nvSpPr>
            <p:cNvPr id="67" name="Rectangle 66">
              <a:extLst>
                <a:ext uri="{FF2B5EF4-FFF2-40B4-BE49-F238E27FC236}">
                  <a16:creationId xmlns:a16="http://schemas.microsoft.com/office/drawing/2014/main" xmlns="" id="{FAB2EA6B-7912-467E-979D-3590260E8003}"/>
                </a:ext>
              </a:extLst>
            </p:cNvPr>
            <p:cNvSpPr/>
            <p:nvPr userDrawn="1"/>
          </p:nvSpPr>
          <p:spPr>
            <a:xfrm>
              <a:off x="7029644" y="3813575"/>
              <a:ext cx="294046" cy="407815"/>
            </a:xfrm>
            <a:prstGeom prst="rect">
              <a:avLst/>
            </a:prstGeom>
            <a:solidFill>
              <a:srgbClr val="B2D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700" dirty="0">
                  <a:solidFill>
                    <a:srgbClr val="007079"/>
                  </a:solidFill>
                  <a:latin typeface="Equinor Medium" panose="020B0603050302040203" pitchFamily="34" charset="0"/>
                </a:rPr>
                <a:t>10</a:t>
              </a:r>
              <a:endParaRPr lang="en-US" sz="700" dirty="0">
                <a:solidFill>
                  <a:srgbClr val="007079"/>
                </a:solidFill>
                <a:latin typeface="Equinor Medium" panose="020B0603050302040203" pitchFamily="34" charset="0"/>
              </a:endParaRPr>
            </a:p>
          </p:txBody>
        </p:sp>
        <p:sp>
          <p:nvSpPr>
            <p:cNvPr id="68" name="Rectangle 67">
              <a:extLst>
                <a:ext uri="{FF2B5EF4-FFF2-40B4-BE49-F238E27FC236}">
                  <a16:creationId xmlns:a16="http://schemas.microsoft.com/office/drawing/2014/main" xmlns="" id="{38D3EE77-4EFB-4806-BA1D-B3F98E59234E}"/>
                </a:ext>
              </a:extLst>
            </p:cNvPr>
            <p:cNvSpPr/>
            <p:nvPr userDrawn="1"/>
          </p:nvSpPr>
          <p:spPr>
            <a:xfrm>
              <a:off x="6732733" y="3813575"/>
              <a:ext cx="294046" cy="407815"/>
            </a:xfrm>
            <a:prstGeom prst="rect">
              <a:avLst/>
            </a:prstGeom>
            <a:solidFill>
              <a:srgbClr val="E6FA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700" dirty="0">
                  <a:solidFill>
                    <a:srgbClr val="007079"/>
                  </a:solidFill>
                  <a:latin typeface="Equinor Medium" panose="020B0603050302040203" pitchFamily="34" charset="0"/>
                </a:rPr>
                <a:t>9</a:t>
              </a:r>
              <a:endParaRPr lang="en-US" sz="700" dirty="0">
                <a:solidFill>
                  <a:srgbClr val="007079"/>
                </a:solidFill>
                <a:latin typeface="Equinor Medium" panose="020B0603050302040203" pitchFamily="34" charset="0"/>
              </a:endParaRPr>
            </a:p>
          </p:txBody>
        </p:sp>
        <p:sp>
          <p:nvSpPr>
            <p:cNvPr id="69" name="Rectangle 68">
              <a:extLst>
                <a:ext uri="{FF2B5EF4-FFF2-40B4-BE49-F238E27FC236}">
                  <a16:creationId xmlns:a16="http://schemas.microsoft.com/office/drawing/2014/main" xmlns="" id="{C89D4522-7A82-43B4-AA80-E65EE4E54DE0}"/>
                </a:ext>
              </a:extLst>
            </p:cNvPr>
            <p:cNvSpPr/>
            <p:nvPr userDrawn="1"/>
          </p:nvSpPr>
          <p:spPr>
            <a:xfrm>
              <a:off x="7326555" y="3813575"/>
              <a:ext cx="294046" cy="407815"/>
            </a:xfrm>
            <a:prstGeom prst="rect">
              <a:avLst/>
            </a:prstGeom>
            <a:solidFill>
              <a:srgbClr val="F2FC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700" dirty="0">
                  <a:solidFill>
                    <a:srgbClr val="007079"/>
                  </a:solidFill>
                  <a:latin typeface="Equinor Medium" panose="020B0603050302040203" pitchFamily="34" charset="0"/>
                </a:rPr>
                <a:t>11</a:t>
              </a:r>
              <a:endParaRPr lang="en-US" sz="700" dirty="0">
                <a:solidFill>
                  <a:srgbClr val="007079"/>
                </a:solidFill>
                <a:latin typeface="Equinor Medium" panose="020B0603050302040203" pitchFamily="34" charset="0"/>
              </a:endParaRPr>
            </a:p>
          </p:txBody>
        </p:sp>
      </p:grpSp>
      <p:sp>
        <p:nvSpPr>
          <p:cNvPr id="72" name="Rectangle 71">
            <a:extLst>
              <a:ext uri="{FF2B5EF4-FFF2-40B4-BE49-F238E27FC236}">
                <a16:creationId xmlns:a16="http://schemas.microsoft.com/office/drawing/2014/main" xmlns="" id="{A7F6FDD4-8CAB-45D1-8987-DF0CB3DE6E4F}"/>
              </a:ext>
            </a:extLst>
          </p:cNvPr>
          <p:cNvSpPr/>
          <p:nvPr userDrawn="1"/>
        </p:nvSpPr>
        <p:spPr>
          <a:xfrm>
            <a:off x="3512915" y="1648763"/>
            <a:ext cx="2510624" cy="307777"/>
          </a:xfrm>
          <a:prstGeom prst="rect">
            <a:avLst/>
          </a:prstGeom>
        </p:spPr>
        <p:txBody>
          <a:bodyPr wrap="none">
            <a:spAutoFit/>
          </a:bodyPr>
          <a:lstStyle/>
          <a:p>
            <a:r>
              <a:rPr kumimoji="0" lang="nb-NO" sz="1400" b="0" i="0" u="sng" strike="noStrike" kern="1200" cap="none" spc="0" normalizeH="0" baseline="0" noProof="0" dirty="0" err="1">
                <a:ln>
                  <a:noFill/>
                </a:ln>
                <a:solidFill>
                  <a:prstClr val="black"/>
                </a:solidFill>
                <a:effectLst/>
                <a:uLnTx/>
                <a:uFillTx/>
                <a:latin typeface="Equinor Medium" panose="020B0603050302040203" pitchFamily="34" charset="0"/>
                <a:ea typeface="+mn-ea"/>
                <a:cs typeface="+mn-cs"/>
              </a:rPr>
              <a:t>Color</a:t>
            </a:r>
            <a:r>
              <a:rPr kumimoji="0" lang="nb-NO" sz="1400" b="0" i="0" u="sng" strike="noStrike" kern="1200" cap="none" spc="0" normalizeH="0" baseline="0" noProof="0" dirty="0">
                <a:ln>
                  <a:noFill/>
                </a:ln>
                <a:solidFill>
                  <a:prstClr val="black"/>
                </a:solidFill>
                <a:effectLst/>
                <a:uLnTx/>
                <a:uFillTx/>
                <a:latin typeface="Equinor Medium" panose="020B0603050302040203" pitchFamily="34" charset="0"/>
                <a:ea typeface="+mn-ea"/>
                <a:cs typeface="+mn-cs"/>
              </a:rPr>
              <a:t> combination for </a:t>
            </a:r>
            <a:r>
              <a:rPr kumimoji="0" lang="nb-NO" sz="1400" b="0" i="0" u="sng" strike="noStrike" kern="1200" cap="none" spc="0" normalizeH="0" baseline="0" noProof="0" dirty="0" err="1">
                <a:ln>
                  <a:noFill/>
                </a:ln>
                <a:solidFill>
                  <a:prstClr val="black"/>
                </a:solidFill>
                <a:effectLst/>
                <a:uLnTx/>
                <a:uFillTx/>
                <a:latin typeface="Equinor Medium" panose="020B0603050302040203" pitchFamily="34" charset="0"/>
                <a:ea typeface="+mn-ea"/>
                <a:cs typeface="+mn-cs"/>
              </a:rPr>
              <a:t>charts</a:t>
            </a:r>
            <a:r>
              <a:rPr kumimoji="0" lang="nb-NO" sz="1400" b="0" i="0" u="sng" strike="noStrike" kern="1200" cap="none" spc="0" normalizeH="0" baseline="0" noProof="0" dirty="0">
                <a:ln>
                  <a:noFill/>
                </a:ln>
                <a:solidFill>
                  <a:prstClr val="black"/>
                </a:solidFill>
                <a:effectLst/>
                <a:uLnTx/>
                <a:uFillTx/>
                <a:latin typeface="Equinor Medium" panose="020B0603050302040203" pitchFamily="34" charset="0"/>
                <a:ea typeface="+mn-ea"/>
                <a:cs typeface="+mn-cs"/>
              </a:rPr>
              <a:t>:</a:t>
            </a:r>
            <a:endParaRPr lang="en-US" dirty="0"/>
          </a:p>
        </p:txBody>
      </p:sp>
      <p:sp>
        <p:nvSpPr>
          <p:cNvPr id="73" name="Rectangle 72">
            <a:extLst>
              <a:ext uri="{FF2B5EF4-FFF2-40B4-BE49-F238E27FC236}">
                <a16:creationId xmlns:a16="http://schemas.microsoft.com/office/drawing/2014/main" xmlns="" id="{2524B282-9056-4A2C-A336-CB6C1BD3E4D4}"/>
              </a:ext>
            </a:extLst>
          </p:cNvPr>
          <p:cNvSpPr/>
          <p:nvPr userDrawn="1"/>
        </p:nvSpPr>
        <p:spPr>
          <a:xfrm>
            <a:off x="3549306" y="3278965"/>
            <a:ext cx="4121641" cy="307777"/>
          </a:xfrm>
          <a:prstGeom prst="rect">
            <a:avLst/>
          </a:prstGeom>
        </p:spPr>
        <p:txBody>
          <a:bodyPr wrap="none">
            <a:spAutoFit/>
          </a:bodyPr>
          <a:lstStyle/>
          <a:p>
            <a:r>
              <a:rPr kumimoji="0" lang="nb-NO" sz="1400" b="0" i="0" u="sng" strike="noStrike" kern="1200" cap="none" spc="0" normalizeH="0" baseline="0" noProof="0" dirty="0" err="1">
                <a:ln>
                  <a:noFill/>
                </a:ln>
                <a:solidFill>
                  <a:prstClr val="black"/>
                </a:solidFill>
                <a:effectLst/>
                <a:uLnTx/>
                <a:uFillTx/>
                <a:latin typeface="Equinor Medium" panose="020B0603050302040203" pitchFamily="34" charset="0"/>
                <a:ea typeface="+mn-ea"/>
                <a:cs typeface="+mn-cs"/>
              </a:rPr>
              <a:t>Reorder</a:t>
            </a:r>
            <a:r>
              <a:rPr kumimoji="0" lang="nb-NO" sz="1400" b="0" i="0" u="sng" strike="noStrike" kern="1200" cap="none" spc="0" normalizeH="0" baseline="0" noProof="0" dirty="0">
                <a:ln>
                  <a:noFill/>
                </a:ln>
                <a:solidFill>
                  <a:prstClr val="black"/>
                </a:solidFill>
                <a:effectLst/>
                <a:uLnTx/>
                <a:uFillTx/>
                <a:latin typeface="Equinor Medium" panose="020B0603050302040203" pitchFamily="34" charset="0"/>
                <a:ea typeface="+mn-ea"/>
                <a:cs typeface="+mn-cs"/>
              </a:rPr>
              <a:t> </a:t>
            </a:r>
            <a:r>
              <a:rPr kumimoji="0" lang="nb-NO" sz="1400" b="0" i="0" u="sng" strike="noStrike" kern="1200" cap="none" spc="0" normalizeH="0" baseline="0" noProof="0" dirty="0" err="1">
                <a:ln>
                  <a:noFill/>
                </a:ln>
                <a:solidFill>
                  <a:prstClr val="black"/>
                </a:solidFill>
                <a:effectLst/>
                <a:uLnTx/>
                <a:uFillTx/>
                <a:latin typeface="Equinor Medium" panose="020B0603050302040203" pitchFamily="34" charset="0"/>
                <a:ea typeface="+mn-ea"/>
                <a:cs typeface="+mn-cs"/>
              </a:rPr>
              <a:t>the</a:t>
            </a:r>
            <a:r>
              <a:rPr kumimoji="0" lang="nb-NO" sz="1400" b="0" i="0" u="sng" strike="noStrike" kern="1200" cap="none" spc="0" normalizeH="0" baseline="0" noProof="0" dirty="0">
                <a:ln>
                  <a:noFill/>
                </a:ln>
                <a:solidFill>
                  <a:prstClr val="black"/>
                </a:solidFill>
                <a:effectLst/>
                <a:uLnTx/>
                <a:uFillTx/>
                <a:latin typeface="Equinor Medium" panose="020B0603050302040203" pitchFamily="34" charset="0"/>
                <a:ea typeface="+mn-ea"/>
                <a:cs typeface="+mn-cs"/>
              </a:rPr>
              <a:t> </a:t>
            </a:r>
            <a:r>
              <a:rPr kumimoji="0" lang="nb-NO" sz="1400" b="0" i="0" u="sng" strike="noStrike" kern="1200" cap="none" spc="0" normalizeH="0" baseline="0" noProof="0" dirty="0" err="1">
                <a:ln>
                  <a:noFill/>
                </a:ln>
                <a:solidFill>
                  <a:prstClr val="black"/>
                </a:solidFill>
                <a:effectLst/>
                <a:uLnTx/>
                <a:uFillTx/>
                <a:latin typeface="Equinor Medium" panose="020B0603050302040203" pitchFamily="34" charset="0"/>
                <a:ea typeface="+mn-ea"/>
                <a:cs typeface="+mn-cs"/>
              </a:rPr>
              <a:t>colors</a:t>
            </a:r>
            <a:r>
              <a:rPr kumimoji="0" lang="nb-NO" sz="1400" b="0" i="0" u="sng" strike="noStrike" kern="1200" cap="none" spc="0" normalizeH="0" baseline="0" noProof="0" dirty="0">
                <a:ln>
                  <a:noFill/>
                </a:ln>
                <a:solidFill>
                  <a:prstClr val="black"/>
                </a:solidFill>
                <a:effectLst/>
                <a:uLnTx/>
                <a:uFillTx/>
                <a:latin typeface="Equinor Medium" panose="020B0603050302040203" pitchFamily="34" charset="0"/>
                <a:ea typeface="+mn-ea"/>
                <a:cs typeface="+mn-cs"/>
              </a:rPr>
              <a:t> </a:t>
            </a:r>
            <a:r>
              <a:rPr kumimoji="0" lang="nb-NO" sz="1400" b="0" i="0" u="sng" strike="noStrike" kern="1200" cap="none" spc="0" normalizeH="0" baseline="0" noProof="0" dirty="0" err="1">
                <a:ln>
                  <a:noFill/>
                </a:ln>
                <a:solidFill>
                  <a:prstClr val="black"/>
                </a:solidFill>
                <a:effectLst/>
                <a:uLnTx/>
                <a:uFillTx/>
                <a:latin typeface="Equinor Medium" panose="020B0603050302040203" pitchFamily="34" charset="0"/>
                <a:ea typeface="+mn-ea"/>
                <a:cs typeface="+mn-cs"/>
              </a:rPr>
              <a:t>when</a:t>
            </a:r>
            <a:r>
              <a:rPr kumimoji="0" lang="nb-NO" sz="1400" b="0" i="0" u="sng" strike="noStrike" kern="1200" cap="none" spc="0" normalizeH="0" baseline="0" noProof="0" dirty="0">
                <a:ln>
                  <a:noFill/>
                </a:ln>
                <a:solidFill>
                  <a:prstClr val="black"/>
                </a:solidFill>
                <a:effectLst/>
                <a:uLnTx/>
                <a:uFillTx/>
                <a:latin typeface="Equinor Medium" panose="020B0603050302040203" pitchFamily="34" charset="0"/>
                <a:ea typeface="+mn-ea"/>
                <a:cs typeface="+mn-cs"/>
              </a:rPr>
              <a:t> </a:t>
            </a:r>
            <a:r>
              <a:rPr kumimoji="0" lang="nb-NO" sz="1400" b="0" i="0" u="sng" strike="noStrike" kern="1200" cap="none" spc="0" normalizeH="0" baseline="0" noProof="0" dirty="0" err="1">
                <a:ln>
                  <a:noFill/>
                </a:ln>
                <a:solidFill>
                  <a:prstClr val="black"/>
                </a:solidFill>
                <a:effectLst/>
                <a:uLnTx/>
                <a:uFillTx/>
                <a:latin typeface="Equinor Medium" panose="020B0603050302040203" pitchFamily="34" charset="0"/>
                <a:ea typeface="+mn-ea"/>
                <a:cs typeface="+mn-cs"/>
              </a:rPr>
              <a:t>you</a:t>
            </a:r>
            <a:r>
              <a:rPr kumimoji="0" lang="nb-NO" sz="1400" b="0" i="0" u="sng" strike="noStrike" kern="1200" cap="none" spc="0" normalizeH="0" baseline="0" noProof="0" dirty="0">
                <a:ln>
                  <a:noFill/>
                </a:ln>
                <a:solidFill>
                  <a:prstClr val="black"/>
                </a:solidFill>
                <a:effectLst/>
                <a:uLnTx/>
                <a:uFillTx/>
                <a:latin typeface="Equinor Medium" panose="020B0603050302040203" pitchFamily="34" charset="0"/>
                <a:ea typeface="+mn-ea"/>
                <a:cs typeface="+mn-cs"/>
              </a:rPr>
              <a:t> </a:t>
            </a:r>
            <a:r>
              <a:rPr kumimoji="0" lang="nb-NO" sz="1400" b="0" i="0" u="sng" strike="noStrike" kern="1200" cap="none" spc="0" normalizeH="0" baseline="0" noProof="0" dirty="0" err="1">
                <a:ln>
                  <a:noFill/>
                </a:ln>
                <a:solidFill>
                  <a:prstClr val="black"/>
                </a:solidFill>
                <a:effectLst/>
                <a:uLnTx/>
                <a:uFillTx/>
                <a:latin typeface="Equinor Medium" panose="020B0603050302040203" pitchFamily="34" charset="0"/>
                <a:ea typeface="+mn-ea"/>
                <a:cs typeface="+mn-cs"/>
              </a:rPr>
              <a:t>need</a:t>
            </a:r>
            <a:r>
              <a:rPr kumimoji="0" lang="nb-NO" sz="1400" b="0" i="0" u="sng" strike="noStrike" kern="1200" cap="none" spc="0" normalizeH="0" baseline="0" noProof="0" dirty="0">
                <a:ln>
                  <a:noFill/>
                </a:ln>
                <a:solidFill>
                  <a:prstClr val="black"/>
                </a:solidFill>
                <a:effectLst/>
                <a:uLnTx/>
                <a:uFillTx/>
                <a:latin typeface="Equinor Medium" panose="020B0603050302040203" pitchFamily="34" charset="0"/>
                <a:ea typeface="+mn-ea"/>
                <a:cs typeface="+mn-cs"/>
              </a:rPr>
              <a:t> more contrast:</a:t>
            </a:r>
            <a:endParaRPr lang="en-US" dirty="0"/>
          </a:p>
        </p:txBody>
      </p:sp>
      <p:sp>
        <p:nvSpPr>
          <p:cNvPr id="74" name="Rectangle 73">
            <a:extLst>
              <a:ext uri="{FF2B5EF4-FFF2-40B4-BE49-F238E27FC236}">
                <a16:creationId xmlns:a16="http://schemas.microsoft.com/office/drawing/2014/main" xmlns="" id="{2EA7B77E-5A74-4FC7-8B9E-E878C71F3FAB}"/>
              </a:ext>
            </a:extLst>
          </p:cNvPr>
          <p:cNvSpPr/>
          <p:nvPr userDrawn="1"/>
        </p:nvSpPr>
        <p:spPr>
          <a:xfrm>
            <a:off x="3551946" y="4683409"/>
            <a:ext cx="3983783" cy="307777"/>
          </a:xfrm>
          <a:prstGeom prst="rect">
            <a:avLst/>
          </a:prstGeom>
        </p:spPr>
        <p:txBody>
          <a:bodyPr wrap="none">
            <a:spAutoFit/>
          </a:bodyPr>
          <a:lstStyle/>
          <a:p>
            <a:r>
              <a:rPr kumimoji="0" lang="nb-NO" sz="1400" b="0" i="0" u="sng" strike="noStrike" kern="1200" cap="none" spc="0" normalizeH="0" baseline="0" noProof="0" dirty="0">
                <a:ln>
                  <a:noFill/>
                </a:ln>
                <a:solidFill>
                  <a:prstClr val="black"/>
                </a:solidFill>
                <a:effectLst/>
                <a:uLnTx/>
                <a:uFillTx/>
                <a:latin typeface="Equinor Medium" panose="020B0603050302040203" pitchFamily="34" charset="0"/>
                <a:ea typeface="+mn-ea"/>
                <a:cs typeface="+mn-cs"/>
              </a:rPr>
              <a:t>Different tints to </a:t>
            </a:r>
            <a:r>
              <a:rPr kumimoji="0" lang="nb-NO" sz="1400" b="0" i="0" u="sng" strike="noStrike" kern="1200" cap="none" spc="0" normalizeH="0" baseline="0" noProof="0" dirty="0" err="1">
                <a:ln>
                  <a:noFill/>
                </a:ln>
                <a:solidFill>
                  <a:prstClr val="black"/>
                </a:solidFill>
                <a:effectLst/>
                <a:uLnTx/>
                <a:uFillTx/>
                <a:latin typeface="Equinor Medium" panose="020B0603050302040203" pitchFamily="34" charset="0"/>
                <a:ea typeface="+mn-ea"/>
                <a:cs typeface="+mn-cs"/>
              </a:rPr>
              <a:t>use</a:t>
            </a:r>
            <a:r>
              <a:rPr kumimoji="0" lang="nb-NO" sz="1400" b="0" i="0" u="sng" strike="noStrike" kern="1200" cap="none" spc="0" normalizeH="0" baseline="0" noProof="0" dirty="0">
                <a:ln>
                  <a:noFill/>
                </a:ln>
                <a:solidFill>
                  <a:prstClr val="black"/>
                </a:solidFill>
                <a:effectLst/>
                <a:uLnTx/>
                <a:uFillTx/>
                <a:latin typeface="Equinor Medium" panose="020B0603050302040203" pitchFamily="34" charset="0"/>
                <a:ea typeface="+mn-ea"/>
                <a:cs typeface="+mn-cs"/>
              </a:rPr>
              <a:t> </a:t>
            </a:r>
            <a:r>
              <a:rPr kumimoji="0" lang="nb-NO" sz="1400" b="0" i="0" u="sng" strike="noStrike" kern="1200" cap="none" spc="0" normalizeH="0" baseline="0" noProof="0" dirty="0" err="1">
                <a:ln>
                  <a:noFill/>
                </a:ln>
                <a:solidFill>
                  <a:prstClr val="black"/>
                </a:solidFill>
                <a:effectLst/>
                <a:uLnTx/>
                <a:uFillTx/>
                <a:latin typeface="Equinor Medium" panose="020B0603050302040203" pitchFamily="34" charset="0"/>
                <a:ea typeface="+mn-ea"/>
                <a:cs typeface="+mn-cs"/>
              </a:rPr>
              <a:t>on</a:t>
            </a:r>
            <a:r>
              <a:rPr kumimoji="0" lang="nb-NO" sz="1400" b="0" i="0" u="sng" strike="noStrike" kern="1200" cap="none" spc="0" normalizeH="0" baseline="0" noProof="0" dirty="0">
                <a:ln>
                  <a:noFill/>
                </a:ln>
                <a:solidFill>
                  <a:prstClr val="black"/>
                </a:solidFill>
                <a:effectLst/>
                <a:uLnTx/>
                <a:uFillTx/>
                <a:latin typeface="Equinor Medium" panose="020B0603050302040203" pitchFamily="34" charset="0"/>
                <a:ea typeface="+mn-ea"/>
                <a:cs typeface="+mn-cs"/>
              </a:rPr>
              <a:t> </a:t>
            </a:r>
            <a:r>
              <a:rPr kumimoji="0" lang="nb-NO" sz="1400" b="0" i="0" u="sng" strike="noStrike" kern="1200" cap="none" spc="0" normalizeH="0" baseline="0" noProof="0" dirty="0" err="1">
                <a:ln>
                  <a:noFill/>
                </a:ln>
                <a:solidFill>
                  <a:prstClr val="black"/>
                </a:solidFill>
                <a:effectLst/>
                <a:uLnTx/>
                <a:uFillTx/>
                <a:latin typeface="Equinor Medium" panose="020B0603050302040203" pitchFamily="34" charset="0"/>
                <a:ea typeface="+mn-ea"/>
                <a:cs typeface="+mn-cs"/>
              </a:rPr>
              <a:t>charts</a:t>
            </a:r>
            <a:r>
              <a:rPr kumimoji="0" lang="nb-NO" sz="1400" b="0" i="0" u="sng" strike="noStrike" kern="1200" cap="none" spc="0" normalizeH="0" baseline="0" noProof="0" dirty="0">
                <a:ln>
                  <a:noFill/>
                </a:ln>
                <a:solidFill>
                  <a:prstClr val="black"/>
                </a:solidFill>
                <a:effectLst/>
                <a:uLnTx/>
                <a:uFillTx/>
                <a:latin typeface="Equinor Medium" panose="020B0603050302040203" pitchFamily="34" charset="0"/>
                <a:ea typeface="+mn-ea"/>
                <a:cs typeface="+mn-cs"/>
              </a:rPr>
              <a:t> and </a:t>
            </a:r>
            <a:r>
              <a:rPr kumimoji="0" lang="nb-NO" sz="1400" b="0" i="0" u="sng" strike="noStrike" kern="1200" cap="none" spc="0" normalizeH="0" baseline="0" noProof="0" dirty="0" err="1">
                <a:ln>
                  <a:noFill/>
                </a:ln>
                <a:solidFill>
                  <a:prstClr val="black"/>
                </a:solidFill>
                <a:effectLst/>
                <a:uLnTx/>
                <a:uFillTx/>
                <a:latin typeface="Equinor Medium" panose="020B0603050302040203" pitchFamily="34" charset="0"/>
                <a:ea typeface="+mn-ea"/>
                <a:cs typeface="+mn-cs"/>
              </a:rPr>
              <a:t>infographics</a:t>
            </a:r>
            <a:r>
              <a:rPr kumimoji="0" lang="nb-NO" sz="1400" b="0" i="0" u="sng" strike="noStrike" kern="1200" cap="none" spc="0" normalizeH="0" baseline="0" noProof="0" dirty="0">
                <a:ln>
                  <a:noFill/>
                </a:ln>
                <a:solidFill>
                  <a:prstClr val="black"/>
                </a:solidFill>
                <a:effectLst/>
                <a:uLnTx/>
                <a:uFillTx/>
                <a:latin typeface="Equinor Medium" panose="020B0603050302040203" pitchFamily="34" charset="0"/>
                <a:ea typeface="+mn-ea"/>
                <a:cs typeface="+mn-cs"/>
              </a:rPr>
              <a:t>:</a:t>
            </a:r>
            <a:endParaRPr lang="en-US" dirty="0"/>
          </a:p>
        </p:txBody>
      </p:sp>
      <p:grpSp>
        <p:nvGrpSpPr>
          <p:cNvPr id="78" name="Group 77">
            <a:extLst>
              <a:ext uri="{FF2B5EF4-FFF2-40B4-BE49-F238E27FC236}">
                <a16:creationId xmlns:a16="http://schemas.microsoft.com/office/drawing/2014/main" xmlns="" id="{C6632EE5-9A9D-459E-A254-E25220CD72D7}"/>
              </a:ext>
            </a:extLst>
          </p:cNvPr>
          <p:cNvGrpSpPr/>
          <p:nvPr userDrawn="1"/>
        </p:nvGrpSpPr>
        <p:grpSpPr>
          <a:xfrm rot="16200000">
            <a:off x="4320578" y="4504301"/>
            <a:ext cx="155539" cy="1509130"/>
            <a:chOff x="12302028" y="154594"/>
            <a:chExt cx="155539" cy="1509130"/>
          </a:xfrm>
        </p:grpSpPr>
        <p:sp>
          <p:nvSpPr>
            <p:cNvPr id="79" name="Rectangle 188">
              <a:extLst>
                <a:ext uri="{FF2B5EF4-FFF2-40B4-BE49-F238E27FC236}">
                  <a16:creationId xmlns:a16="http://schemas.microsoft.com/office/drawing/2014/main" xmlns="" id="{93B98694-5CDD-44CA-A397-394D522D6FAE}"/>
                </a:ext>
              </a:extLst>
            </p:cNvPr>
            <p:cNvSpPr/>
            <p:nvPr userDrawn="1"/>
          </p:nvSpPr>
          <p:spPr>
            <a:xfrm>
              <a:off x="12302028" y="614376"/>
              <a:ext cx="155539" cy="152988"/>
            </a:xfrm>
            <a:prstGeom prst="rect">
              <a:avLst/>
            </a:prstGeom>
            <a:solidFill>
              <a:srgbClr val="FF124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Rectangle 189">
              <a:extLst>
                <a:ext uri="{FF2B5EF4-FFF2-40B4-BE49-F238E27FC236}">
                  <a16:creationId xmlns:a16="http://schemas.microsoft.com/office/drawing/2014/main" xmlns="" id="{DEB1628A-A422-42DB-BCA4-023804DEBDB6}"/>
                </a:ext>
              </a:extLst>
            </p:cNvPr>
            <p:cNvSpPr/>
            <p:nvPr userDrawn="1"/>
          </p:nvSpPr>
          <p:spPr>
            <a:xfrm>
              <a:off x="12302028" y="793012"/>
              <a:ext cx="155539" cy="152988"/>
            </a:xfrm>
            <a:prstGeom prst="rect">
              <a:avLst/>
            </a:prstGeom>
            <a:solidFill>
              <a:srgbClr val="FF597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Rectangle 190">
              <a:extLst>
                <a:ext uri="{FF2B5EF4-FFF2-40B4-BE49-F238E27FC236}">
                  <a16:creationId xmlns:a16="http://schemas.microsoft.com/office/drawing/2014/main" xmlns="" id="{4E526B04-FE6E-4703-8265-93E819C834F8}"/>
                </a:ext>
              </a:extLst>
            </p:cNvPr>
            <p:cNvSpPr/>
            <p:nvPr userDrawn="1"/>
          </p:nvSpPr>
          <p:spPr>
            <a:xfrm>
              <a:off x="12302028" y="971648"/>
              <a:ext cx="155539" cy="152988"/>
            </a:xfrm>
            <a:prstGeom prst="rect">
              <a:avLst/>
            </a:prstGeom>
            <a:solidFill>
              <a:srgbClr val="FF88A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Rectangle 191">
              <a:extLst>
                <a:ext uri="{FF2B5EF4-FFF2-40B4-BE49-F238E27FC236}">
                  <a16:creationId xmlns:a16="http://schemas.microsoft.com/office/drawing/2014/main" xmlns="" id="{40E543F4-74C9-4458-9288-2D986D5CBDF4}"/>
                </a:ext>
              </a:extLst>
            </p:cNvPr>
            <p:cNvSpPr/>
            <p:nvPr userDrawn="1"/>
          </p:nvSpPr>
          <p:spPr>
            <a:xfrm>
              <a:off x="12302028" y="1150284"/>
              <a:ext cx="155539" cy="152988"/>
            </a:xfrm>
            <a:prstGeom prst="rect">
              <a:avLst/>
            </a:prstGeom>
            <a:solidFill>
              <a:srgbClr val="FFB7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Rectangle 192">
              <a:extLst>
                <a:ext uri="{FF2B5EF4-FFF2-40B4-BE49-F238E27FC236}">
                  <a16:creationId xmlns:a16="http://schemas.microsoft.com/office/drawing/2014/main" xmlns="" id="{AED80F77-9904-4F82-AA14-76102624F12F}"/>
                </a:ext>
              </a:extLst>
            </p:cNvPr>
            <p:cNvSpPr/>
            <p:nvPr userDrawn="1"/>
          </p:nvSpPr>
          <p:spPr>
            <a:xfrm>
              <a:off x="12302028" y="1328920"/>
              <a:ext cx="155539" cy="152988"/>
            </a:xfrm>
            <a:prstGeom prst="rect">
              <a:avLst/>
            </a:prstGeom>
            <a:solidFill>
              <a:srgbClr val="FFD0D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Rectangle 31">
              <a:extLst>
                <a:ext uri="{FF2B5EF4-FFF2-40B4-BE49-F238E27FC236}">
                  <a16:creationId xmlns:a16="http://schemas.microsoft.com/office/drawing/2014/main" xmlns="" id="{482395E8-3386-4667-ACF3-CCBC41A88A4C}"/>
                </a:ext>
              </a:extLst>
            </p:cNvPr>
            <p:cNvSpPr/>
            <p:nvPr userDrawn="1"/>
          </p:nvSpPr>
          <p:spPr>
            <a:xfrm>
              <a:off x="12302028" y="381213"/>
              <a:ext cx="155539" cy="152988"/>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 name="Rectangle 33">
              <a:extLst>
                <a:ext uri="{FF2B5EF4-FFF2-40B4-BE49-F238E27FC236}">
                  <a16:creationId xmlns:a16="http://schemas.microsoft.com/office/drawing/2014/main" xmlns="" id="{BF8AC9EE-524A-4EE8-BF85-BA6A56410EC4}"/>
                </a:ext>
              </a:extLst>
            </p:cNvPr>
            <p:cNvSpPr/>
            <p:nvPr userDrawn="1"/>
          </p:nvSpPr>
          <p:spPr>
            <a:xfrm>
              <a:off x="12302028" y="154594"/>
              <a:ext cx="155539" cy="152988"/>
            </a:xfrm>
            <a:prstGeom prst="rect">
              <a:avLst/>
            </a:prstGeom>
            <a:solidFill>
              <a:srgbClr val="33333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6" name="Rectangle 192">
              <a:extLst>
                <a:ext uri="{FF2B5EF4-FFF2-40B4-BE49-F238E27FC236}">
                  <a16:creationId xmlns:a16="http://schemas.microsoft.com/office/drawing/2014/main" xmlns="" id="{73D5C493-2024-4B1E-A927-4E3BF2520FF4}"/>
                </a:ext>
              </a:extLst>
            </p:cNvPr>
            <p:cNvSpPr/>
            <p:nvPr userDrawn="1"/>
          </p:nvSpPr>
          <p:spPr>
            <a:xfrm>
              <a:off x="12302028" y="1510736"/>
              <a:ext cx="155539" cy="152988"/>
            </a:xfrm>
            <a:prstGeom prst="rect">
              <a:avLst/>
            </a:prstGeom>
            <a:solidFill>
              <a:srgbClr val="FFEC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87" name="Picture 86">
            <a:extLst>
              <a:ext uri="{FF2B5EF4-FFF2-40B4-BE49-F238E27FC236}">
                <a16:creationId xmlns:a16="http://schemas.microsoft.com/office/drawing/2014/main" xmlns="" id="{B18CD131-AFB4-426F-9C86-CECEF6A905D3}"/>
              </a:ext>
            </a:extLst>
          </p:cNvPr>
          <p:cNvPicPr>
            <a:picLocks noChangeAspect="1"/>
          </p:cNvPicPr>
          <p:nvPr userDrawn="1"/>
        </p:nvPicPr>
        <p:blipFill>
          <a:blip r:embed="rId2"/>
          <a:stretch>
            <a:fillRect/>
          </a:stretch>
        </p:blipFill>
        <p:spPr>
          <a:xfrm>
            <a:off x="8456009" y="563402"/>
            <a:ext cx="3521851" cy="5727670"/>
          </a:xfrm>
          <a:prstGeom prst="rect">
            <a:avLst/>
          </a:prstGeom>
        </p:spPr>
      </p:pic>
    </p:spTree>
    <p:extLst>
      <p:ext uri="{BB962C8B-B14F-4D97-AF65-F5344CB8AC3E}">
        <p14:creationId xmlns:p14="http://schemas.microsoft.com/office/powerpoint/2010/main" xmlns="" val="3758912119"/>
      </p:ext>
    </p:extLst>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themeOverride" Target="../theme/themeOverride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10.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5.jpeg"/><Relationship Id="rId4" Type="http://schemas.openxmlformats.org/officeDocument/2006/relationships/image" Target="../media/image9.png"/><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0.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emf"/><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xmlns="" id="{6485A2D5-8E0C-4CE7-B66B-85030A5E4831}"/>
              </a:ext>
            </a:extLst>
          </p:cNvPr>
          <p:cNvSpPr>
            <a:spLocks noGrp="1"/>
          </p:cNvSpPr>
          <p:nvPr>
            <p:ph type="ctrTitle"/>
          </p:nvPr>
        </p:nvSpPr>
        <p:spPr>
          <a:xfrm>
            <a:off x="695325" y="800099"/>
            <a:ext cx="5364164" cy="1934391"/>
          </a:xfrm>
        </p:spPr>
        <p:txBody>
          <a:bodyPr/>
          <a:lstStyle/>
          <a:p>
            <a:r>
              <a:rPr lang="nb-NO" b="1" dirty="0">
                <a:latin typeface="Arial" pitchFamily="34" charset="0"/>
                <a:cs typeface="Arial" pitchFamily="34" charset="0"/>
              </a:rPr>
              <a:t>Møte </a:t>
            </a:r>
            <a:br>
              <a:rPr lang="nb-NO" b="1" dirty="0">
                <a:latin typeface="Arial" pitchFamily="34" charset="0"/>
                <a:cs typeface="Arial" pitchFamily="34" charset="0"/>
              </a:rPr>
            </a:br>
            <a:r>
              <a:rPr lang="nb-NO" b="1" dirty="0">
                <a:latin typeface="Arial" pitchFamily="34" charset="0"/>
                <a:cs typeface="Arial" pitchFamily="34" charset="0"/>
              </a:rPr>
              <a:t>Equinor Seniorklubb Bergen</a:t>
            </a:r>
            <a:br>
              <a:rPr lang="nb-NO" b="1" dirty="0">
                <a:latin typeface="Arial" pitchFamily="34" charset="0"/>
                <a:cs typeface="Arial" pitchFamily="34" charset="0"/>
              </a:rPr>
            </a:br>
            <a:r>
              <a:rPr lang="nb-NO" b="1" dirty="0">
                <a:latin typeface="Arial" pitchFamily="34" charset="0"/>
                <a:cs typeface="Arial" pitchFamily="34" charset="0"/>
              </a:rPr>
              <a:t/>
            </a:r>
            <a:br>
              <a:rPr lang="nb-NO" b="1" dirty="0">
                <a:latin typeface="Arial" pitchFamily="34" charset="0"/>
                <a:cs typeface="Arial" pitchFamily="34" charset="0"/>
              </a:rPr>
            </a:br>
            <a:r>
              <a:rPr lang="nb-NO" b="1" dirty="0">
                <a:latin typeface="Arial" pitchFamily="34" charset="0"/>
                <a:cs typeface="Arial" pitchFamily="34" charset="0"/>
              </a:rPr>
              <a:t>Torsdag 18. oktober 2018</a:t>
            </a:r>
            <a:endParaRPr lang="nb-NO" dirty="0"/>
          </a:p>
        </p:txBody>
      </p:sp>
      <p:sp>
        <p:nvSpPr>
          <p:cNvPr id="3" name="Undertittel 2">
            <a:extLst>
              <a:ext uri="{FF2B5EF4-FFF2-40B4-BE49-F238E27FC236}">
                <a16:creationId xmlns:a16="http://schemas.microsoft.com/office/drawing/2014/main" xmlns="" id="{1202B5F4-B7FD-43A5-8728-5F00963B0520}"/>
              </a:ext>
            </a:extLst>
          </p:cNvPr>
          <p:cNvSpPr>
            <a:spLocks noGrp="1"/>
          </p:cNvSpPr>
          <p:nvPr>
            <p:ph type="subTitle" idx="1"/>
          </p:nvPr>
        </p:nvSpPr>
        <p:spPr>
          <a:xfrm>
            <a:off x="695325" y="3657601"/>
            <a:ext cx="10121246" cy="2516571"/>
          </a:xfrm>
        </p:spPr>
        <p:txBody>
          <a:bodyPr/>
          <a:lstStyle/>
          <a:p>
            <a:r>
              <a:rPr lang="nb-NO" sz="2400" b="1" dirty="0"/>
              <a:t>Pensjonist i Equinor</a:t>
            </a:r>
          </a:p>
          <a:p>
            <a:endParaRPr lang="nb-NO" sz="2400" b="1" spc="0" dirty="0"/>
          </a:p>
          <a:p>
            <a:r>
              <a:rPr lang="nb-NO" sz="2400" b="1" dirty="0"/>
              <a:t>Flere kategorier pensjonister   - hva gjelder for hvem?</a:t>
            </a:r>
          </a:p>
          <a:p>
            <a:endParaRPr lang="nb-NO" sz="2400" b="1" spc="0" dirty="0"/>
          </a:p>
          <a:p>
            <a:r>
              <a:rPr lang="nb-NO" sz="2400" b="1" dirty="0"/>
              <a:t>Hvilke forsikringsordninger gjelder for pensjonister?</a:t>
            </a:r>
            <a:endParaRPr lang="nb-NO" sz="2400" b="1" spc="0" dirty="0"/>
          </a:p>
        </p:txBody>
      </p:sp>
    </p:spTree>
    <p:extLst>
      <p:ext uri="{BB962C8B-B14F-4D97-AF65-F5344CB8AC3E}">
        <p14:creationId xmlns:p14="http://schemas.microsoft.com/office/powerpoint/2010/main" xmlns="" val="40078719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C2F2C65-D99C-47CF-A9FA-62BAD1B90EBB}"/>
              </a:ext>
            </a:extLst>
          </p:cNvPr>
          <p:cNvSpPr>
            <a:spLocks noGrp="1"/>
          </p:cNvSpPr>
          <p:nvPr>
            <p:ph type="title"/>
          </p:nvPr>
        </p:nvSpPr>
        <p:spPr/>
        <p:txBody>
          <a:bodyPr/>
          <a:lstStyle/>
          <a:p>
            <a:endParaRPr lang="nb-NO" dirty="0"/>
          </a:p>
        </p:txBody>
      </p:sp>
      <p:sp>
        <p:nvSpPr>
          <p:cNvPr id="4" name="Slide Number Placeholder 3">
            <a:extLst>
              <a:ext uri="{FF2B5EF4-FFF2-40B4-BE49-F238E27FC236}">
                <a16:creationId xmlns:a16="http://schemas.microsoft.com/office/drawing/2014/main" xmlns="" id="{66299CAE-56B9-4A8A-84B2-AC5DFD74C642}"/>
              </a:ext>
            </a:extLst>
          </p:cNvPr>
          <p:cNvSpPr>
            <a:spLocks noGrp="1"/>
          </p:cNvSpPr>
          <p:nvPr>
            <p:ph type="sldNum" sz="quarter" idx="12"/>
          </p:nvPr>
        </p:nvSpPr>
        <p:spPr/>
        <p:txBody>
          <a:bodyPr/>
          <a:lstStyle/>
          <a:p>
            <a:fld id="{5D1E5300-FC0F-4317-A193-EF6CE9E6F7B5}" type="slidenum">
              <a:rPr lang="en-GB" smtClean="0"/>
              <a:pPr/>
              <a:t>10</a:t>
            </a:fld>
            <a:r>
              <a:rPr lang="en-GB"/>
              <a:t>  |  Document Title</a:t>
            </a:r>
            <a:endParaRPr lang="en-GB" dirty="0"/>
          </a:p>
        </p:txBody>
      </p:sp>
      <p:sp>
        <p:nvSpPr>
          <p:cNvPr id="7" name="Title 1">
            <a:extLst>
              <a:ext uri="{FF2B5EF4-FFF2-40B4-BE49-F238E27FC236}">
                <a16:creationId xmlns:a16="http://schemas.microsoft.com/office/drawing/2014/main" xmlns="" id="{B3C6F92A-CF82-4C26-AB9E-1CFCE5C67DC5}"/>
              </a:ext>
            </a:extLst>
          </p:cNvPr>
          <p:cNvSpPr>
            <a:spLocks noGrp="1"/>
          </p:cNvSpPr>
          <p:nvPr>
            <p:ph idx="1"/>
          </p:nvPr>
        </p:nvSpPr>
        <p:spPr>
          <a:xfrm>
            <a:off x="695324" y="1675720"/>
            <a:ext cx="10801350" cy="4216813"/>
          </a:xfrm>
        </p:spPr>
        <p:txBody>
          <a:bodyPr/>
          <a:lstStyle/>
          <a:p>
            <a:pPr marL="48600" indent="0">
              <a:buNone/>
            </a:pPr>
            <a:endParaRPr lang="nb-NO" altLang="nb-NO" dirty="0"/>
          </a:p>
          <a:p>
            <a:pPr marL="48600" indent="0">
              <a:buNone/>
            </a:pPr>
            <a:endParaRPr lang="nb-NO" altLang="nb-NO" dirty="0"/>
          </a:p>
          <a:p>
            <a:pPr marL="48600" indent="0">
              <a:buNone/>
            </a:pPr>
            <a:endParaRPr lang="nb-NO" altLang="nb-NO" dirty="0"/>
          </a:p>
          <a:p>
            <a:pPr marL="48600" indent="0">
              <a:buNone/>
            </a:pPr>
            <a:endParaRPr lang="nb-NO" altLang="nb-NO" dirty="0"/>
          </a:p>
          <a:p>
            <a:pPr marL="48600" indent="0">
              <a:buNone/>
            </a:pPr>
            <a:endParaRPr lang="nb-NO" altLang="nb-NO" dirty="0"/>
          </a:p>
          <a:p>
            <a:pPr marL="48600" indent="0">
              <a:buNone/>
            </a:pPr>
            <a:endParaRPr lang="nb-NO" altLang="nb-NO" dirty="0"/>
          </a:p>
          <a:p>
            <a:pPr marL="48600" indent="0">
              <a:buNone/>
            </a:pPr>
            <a:endParaRPr lang="nb-NO" altLang="nb-NO" dirty="0"/>
          </a:p>
          <a:p>
            <a:pPr marL="48600" indent="0" algn="ctr">
              <a:buNone/>
            </a:pPr>
            <a:r>
              <a:rPr lang="nb-NO" altLang="nb-NO" sz="3200" b="1" dirty="0"/>
              <a:t>FORSIKRINGSORDNINGER FOR PENSJONISTER</a:t>
            </a:r>
          </a:p>
        </p:txBody>
      </p:sp>
    </p:spTree>
    <p:extLst>
      <p:ext uri="{BB962C8B-B14F-4D97-AF65-F5344CB8AC3E}">
        <p14:creationId xmlns:p14="http://schemas.microsoft.com/office/powerpoint/2010/main" xmlns="" val="20931344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C2F2C65-D99C-47CF-A9FA-62BAD1B90EBB}"/>
              </a:ext>
            </a:extLst>
          </p:cNvPr>
          <p:cNvSpPr>
            <a:spLocks noGrp="1"/>
          </p:cNvSpPr>
          <p:nvPr>
            <p:ph type="title"/>
          </p:nvPr>
        </p:nvSpPr>
        <p:spPr/>
        <p:txBody>
          <a:bodyPr/>
          <a:lstStyle/>
          <a:p>
            <a:r>
              <a:rPr lang="nb-NO" altLang="nb-NO" dirty="0"/>
              <a:t>Forsikringer for pensjonister</a:t>
            </a:r>
            <a:endParaRPr lang="nb-NO" dirty="0"/>
          </a:p>
        </p:txBody>
      </p:sp>
      <p:sp>
        <p:nvSpPr>
          <p:cNvPr id="7" name="Title 1">
            <a:extLst>
              <a:ext uri="{FF2B5EF4-FFF2-40B4-BE49-F238E27FC236}">
                <a16:creationId xmlns:a16="http://schemas.microsoft.com/office/drawing/2014/main" xmlns="" id="{B3C6F92A-CF82-4C26-AB9E-1CFCE5C67DC5}"/>
              </a:ext>
            </a:extLst>
          </p:cNvPr>
          <p:cNvSpPr>
            <a:spLocks noGrp="1"/>
          </p:cNvSpPr>
          <p:nvPr>
            <p:ph idx="1"/>
          </p:nvPr>
        </p:nvSpPr>
        <p:spPr>
          <a:xfrm>
            <a:off x="695324" y="1675720"/>
            <a:ext cx="10801350" cy="4216813"/>
          </a:xfrm>
        </p:spPr>
        <p:txBody>
          <a:bodyPr/>
          <a:lstStyle/>
          <a:p>
            <a:pPr marL="48600" indent="0">
              <a:buNone/>
            </a:pPr>
            <a:r>
              <a:rPr lang="nb-NO" b="1" dirty="0"/>
              <a:t>      </a:t>
            </a:r>
          </a:p>
          <a:p>
            <a:pPr marL="48600" indent="0">
              <a:buNone/>
            </a:pPr>
            <a:r>
              <a:rPr lang="nb-NO" b="1" dirty="0"/>
              <a:t> 	Forsikringsordninger tidligpensjonister</a:t>
            </a:r>
            <a:endParaRPr lang="nb-NO" dirty="0"/>
          </a:p>
          <a:p>
            <a:pPr marL="505800" lvl="1" indent="0">
              <a:buNone/>
            </a:pPr>
            <a:r>
              <a:rPr lang="nb-NO" dirty="0"/>
              <a:t>Arbeidstaker er dekket av Selskapets til enhver tid gjeldende personal- og reiseforsikringer med unntak av bestemmelser om ytelser ved ervervsuførhet, samt eventuelle behov for yrkesskade- og yrkessykdomsforsikring i perioden en tilkommer tidligpensjon. Forsikringsdekningen er for øvrig underlagt de samme vilkår som gjelder for Selskapets ansatte og deres ektefelle eller samboer. Rett til medlemskap i </a:t>
            </a:r>
            <a:r>
              <a:rPr lang="nb-NO" dirty="0" err="1"/>
              <a:t>Equinors</a:t>
            </a:r>
            <a:r>
              <a:rPr lang="nb-NO" dirty="0"/>
              <a:t> reiseforsikring forutsetter at Arbeidstaker m/familie er medlem av norsk eller nordisk folketrygd og er bosatt minst 6 måneder i året i Norden. Arbeidstaker må selv sette seg inn i forsikringsvilkårene. </a:t>
            </a:r>
          </a:p>
          <a:p>
            <a:pPr lvl="1"/>
            <a:endParaRPr lang="nb-NO" b="1" dirty="0"/>
          </a:p>
          <a:p>
            <a:pPr marL="505800" lvl="1" indent="0">
              <a:buNone/>
            </a:pPr>
            <a:r>
              <a:rPr lang="nb-NO" b="1" dirty="0"/>
              <a:t>        Forsikringsordninger alderspensjonister</a:t>
            </a:r>
          </a:p>
          <a:p>
            <a:pPr marL="505800" lvl="1" indent="0">
              <a:buNone/>
            </a:pPr>
            <a:r>
              <a:rPr lang="nb-NO" dirty="0"/>
              <a:t>Alderspensjonister og deres ektefelle/samboer er dekket av </a:t>
            </a:r>
            <a:r>
              <a:rPr lang="nb-NO" dirty="0" err="1"/>
              <a:t>Equinors</a:t>
            </a:r>
            <a:r>
              <a:rPr lang="nb-NO" dirty="0"/>
              <a:t> til enhver tid gjeldende reiseforsikringer</a:t>
            </a:r>
          </a:p>
          <a:p>
            <a:pPr lvl="1"/>
            <a:endParaRPr lang="nb-NO" dirty="0"/>
          </a:p>
          <a:p>
            <a:pPr lvl="1"/>
            <a:endParaRPr lang="nb-NO" dirty="0"/>
          </a:p>
        </p:txBody>
      </p:sp>
      <p:sp>
        <p:nvSpPr>
          <p:cNvPr id="4" name="Slide Number Placeholder 3">
            <a:extLst>
              <a:ext uri="{FF2B5EF4-FFF2-40B4-BE49-F238E27FC236}">
                <a16:creationId xmlns:a16="http://schemas.microsoft.com/office/drawing/2014/main" xmlns="" id="{66299CAE-56B9-4A8A-84B2-AC5DFD74C642}"/>
              </a:ext>
            </a:extLst>
          </p:cNvPr>
          <p:cNvSpPr>
            <a:spLocks noGrp="1"/>
          </p:cNvSpPr>
          <p:nvPr>
            <p:ph type="sldNum" sz="quarter" idx="12"/>
          </p:nvPr>
        </p:nvSpPr>
        <p:spPr/>
        <p:txBody>
          <a:bodyPr/>
          <a:lstStyle/>
          <a:p>
            <a:fld id="{5D1E5300-FC0F-4317-A193-EF6CE9E6F7B5}" type="slidenum">
              <a:rPr lang="en-GB" smtClean="0"/>
              <a:pPr/>
              <a:t>11</a:t>
            </a:fld>
            <a:r>
              <a:rPr lang="en-GB"/>
              <a:t>  |  Document Title</a:t>
            </a:r>
            <a:endParaRPr lang="en-GB" dirty="0"/>
          </a:p>
        </p:txBody>
      </p:sp>
    </p:spTree>
    <p:extLst>
      <p:ext uri="{BB962C8B-B14F-4D97-AF65-F5344CB8AC3E}">
        <p14:creationId xmlns:p14="http://schemas.microsoft.com/office/powerpoint/2010/main" xmlns="" val="1508217116"/>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C2F2C65-D99C-47CF-A9FA-62BAD1B90EBB}"/>
              </a:ext>
            </a:extLst>
          </p:cNvPr>
          <p:cNvSpPr>
            <a:spLocks noGrp="1"/>
          </p:cNvSpPr>
          <p:nvPr>
            <p:ph type="title"/>
          </p:nvPr>
        </p:nvSpPr>
        <p:spPr>
          <a:xfrm>
            <a:off x="573405" y="833168"/>
            <a:ext cx="10801350" cy="1152525"/>
          </a:xfrm>
        </p:spPr>
        <p:txBody>
          <a:bodyPr/>
          <a:lstStyle/>
          <a:p>
            <a:r>
              <a:rPr lang="nb-NO" altLang="nb-NO" dirty="0"/>
              <a:t>Forsikringer for pensjonister</a:t>
            </a:r>
            <a:endParaRPr lang="nb-NO" dirty="0"/>
          </a:p>
        </p:txBody>
      </p:sp>
      <p:sp>
        <p:nvSpPr>
          <p:cNvPr id="4" name="Slide Number Placeholder 3">
            <a:extLst>
              <a:ext uri="{FF2B5EF4-FFF2-40B4-BE49-F238E27FC236}">
                <a16:creationId xmlns:a16="http://schemas.microsoft.com/office/drawing/2014/main" xmlns="" id="{66299CAE-56B9-4A8A-84B2-AC5DFD74C642}"/>
              </a:ext>
            </a:extLst>
          </p:cNvPr>
          <p:cNvSpPr>
            <a:spLocks noGrp="1"/>
          </p:cNvSpPr>
          <p:nvPr>
            <p:ph type="sldNum" sz="quarter" idx="12"/>
          </p:nvPr>
        </p:nvSpPr>
        <p:spPr/>
        <p:txBody>
          <a:bodyPr/>
          <a:lstStyle/>
          <a:p>
            <a:fld id="{5D1E5300-FC0F-4317-A193-EF6CE9E6F7B5}" type="slidenum">
              <a:rPr lang="en-GB" smtClean="0"/>
              <a:pPr/>
              <a:t>12</a:t>
            </a:fld>
            <a:r>
              <a:rPr lang="en-GB"/>
              <a:t>  |  Document Title</a:t>
            </a:r>
            <a:endParaRPr lang="en-GB" dirty="0"/>
          </a:p>
        </p:txBody>
      </p:sp>
      <p:sp>
        <p:nvSpPr>
          <p:cNvPr id="7" name="Title 1">
            <a:extLst>
              <a:ext uri="{FF2B5EF4-FFF2-40B4-BE49-F238E27FC236}">
                <a16:creationId xmlns:a16="http://schemas.microsoft.com/office/drawing/2014/main" xmlns="" id="{B3C6F92A-CF82-4C26-AB9E-1CFCE5C67DC5}"/>
              </a:ext>
            </a:extLst>
          </p:cNvPr>
          <p:cNvSpPr>
            <a:spLocks noGrp="1"/>
          </p:cNvSpPr>
          <p:nvPr>
            <p:ph idx="1"/>
          </p:nvPr>
        </p:nvSpPr>
        <p:spPr>
          <a:xfrm>
            <a:off x="329564" y="1756743"/>
            <a:ext cx="10801350" cy="4216813"/>
          </a:xfrm>
        </p:spPr>
        <p:txBody>
          <a:bodyPr/>
          <a:lstStyle/>
          <a:p>
            <a:pPr marL="48600" indent="0">
              <a:buNone/>
            </a:pPr>
            <a:r>
              <a:rPr lang="nb-NO" b="1" dirty="0"/>
              <a:t>      </a:t>
            </a:r>
          </a:p>
          <a:p>
            <a:pPr marL="48600" indent="0">
              <a:buNone/>
            </a:pPr>
            <a:r>
              <a:rPr lang="nb-NO" b="1" dirty="0"/>
              <a:t> </a:t>
            </a:r>
            <a:r>
              <a:rPr lang="nb-NO" dirty="0"/>
              <a:t>	</a:t>
            </a:r>
          </a:p>
          <a:p>
            <a:pPr marL="505800" lvl="1" indent="0">
              <a:buNone/>
            </a:pPr>
            <a:endParaRPr lang="nb-NO" dirty="0"/>
          </a:p>
          <a:p>
            <a:pPr lvl="1"/>
            <a:endParaRPr lang="nb-NO" dirty="0"/>
          </a:p>
        </p:txBody>
      </p:sp>
      <p:graphicFrame>
        <p:nvGraphicFramePr>
          <p:cNvPr id="3" name="Table 2">
            <a:extLst>
              <a:ext uri="{FF2B5EF4-FFF2-40B4-BE49-F238E27FC236}">
                <a16:creationId xmlns:a16="http://schemas.microsoft.com/office/drawing/2014/main" xmlns="" id="{484E5D72-5863-4D39-8442-5B81C6B0F08D}"/>
              </a:ext>
            </a:extLst>
          </p:cNvPr>
          <p:cNvGraphicFramePr>
            <a:graphicFrameLocks noGrp="1"/>
          </p:cNvGraphicFramePr>
          <p:nvPr>
            <p:extLst>
              <p:ext uri="{D42A27DB-BD31-4B8C-83A1-F6EECF244321}">
                <p14:modId xmlns:p14="http://schemas.microsoft.com/office/powerpoint/2010/main" xmlns="" val="2286493905"/>
              </p:ext>
            </p:extLst>
          </p:nvPr>
        </p:nvGraphicFramePr>
        <p:xfrm>
          <a:off x="1360985" y="3783646"/>
          <a:ext cx="6803572" cy="1912911"/>
        </p:xfrm>
        <a:graphic>
          <a:graphicData uri="http://schemas.openxmlformats.org/drawingml/2006/table">
            <a:tbl>
              <a:tblPr firstRow="1" firstCol="1" bandRow="1">
                <a:tableStyleId>{5C22544A-7EE6-4342-B048-85BDC9FD1C3A}</a:tableStyleId>
              </a:tblPr>
              <a:tblGrid>
                <a:gridCol w="4650588">
                  <a:extLst>
                    <a:ext uri="{9D8B030D-6E8A-4147-A177-3AD203B41FA5}">
                      <a16:colId xmlns:a16="http://schemas.microsoft.com/office/drawing/2014/main" xmlns="" val="3994289323"/>
                    </a:ext>
                  </a:extLst>
                </a:gridCol>
                <a:gridCol w="2152984">
                  <a:extLst>
                    <a:ext uri="{9D8B030D-6E8A-4147-A177-3AD203B41FA5}">
                      <a16:colId xmlns:a16="http://schemas.microsoft.com/office/drawing/2014/main" xmlns="" val="1278533561"/>
                    </a:ext>
                  </a:extLst>
                </a:gridCol>
              </a:tblGrid>
              <a:tr h="706212">
                <a:tc>
                  <a:txBody>
                    <a:bodyPr/>
                    <a:lstStyle/>
                    <a:p>
                      <a:pPr>
                        <a:lnSpc>
                          <a:spcPct val="107000"/>
                        </a:lnSpc>
                        <a:spcAft>
                          <a:spcPts val="0"/>
                        </a:spcAft>
                      </a:pPr>
                      <a:r>
                        <a:rPr lang="nb-NO" sz="1050" dirty="0">
                          <a:effectLst/>
                        </a:rPr>
                        <a:t>  </a:t>
                      </a:r>
                      <a:endParaRPr lang="nb-N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nSpc>
                          <a:spcPct val="107000"/>
                        </a:lnSpc>
                        <a:spcAft>
                          <a:spcPts val="0"/>
                        </a:spcAft>
                      </a:pPr>
                      <a:r>
                        <a:rPr lang="nb-NO" sz="1650" dirty="0">
                          <a:effectLst/>
                        </a:rPr>
                        <a:t>    Erstatningsbeløp</a:t>
                      </a:r>
                      <a:endParaRPr lang="nb-N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xmlns="" val="609480455"/>
                  </a:ext>
                </a:extLst>
              </a:tr>
              <a:tr h="305239">
                <a:tc>
                  <a:txBody>
                    <a:bodyPr/>
                    <a:lstStyle/>
                    <a:p>
                      <a:pPr>
                        <a:lnSpc>
                          <a:spcPct val="107000"/>
                        </a:lnSpc>
                        <a:spcAft>
                          <a:spcPts val="0"/>
                        </a:spcAft>
                      </a:pPr>
                      <a:r>
                        <a:rPr lang="nb-NO" sz="1200" dirty="0">
                          <a:effectLst/>
                        </a:rPr>
                        <a:t> Gruppeliv / Ulykkesforsikring</a:t>
                      </a:r>
                      <a:endParaRPr lang="nb-N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nb-NO" sz="1200" dirty="0">
                          <a:effectLst/>
                        </a:rPr>
                        <a:t> 40G</a:t>
                      </a:r>
                      <a:endParaRPr lang="nb-N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xmlns="" val="461982068"/>
                  </a:ext>
                </a:extLst>
              </a:tr>
              <a:tr h="305239">
                <a:tc>
                  <a:txBody>
                    <a:bodyPr/>
                    <a:lstStyle/>
                    <a:p>
                      <a:pPr>
                        <a:lnSpc>
                          <a:spcPct val="107000"/>
                        </a:lnSpc>
                        <a:spcAft>
                          <a:spcPts val="0"/>
                        </a:spcAft>
                      </a:pPr>
                      <a:r>
                        <a:rPr lang="nb-NO" sz="1200" dirty="0">
                          <a:effectLst/>
                        </a:rPr>
                        <a:t> Barnetillegg</a:t>
                      </a:r>
                      <a:endParaRPr lang="nb-N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nb-NO" sz="1200" dirty="0">
                          <a:effectLst/>
                        </a:rPr>
                        <a:t> 6,5G</a:t>
                      </a:r>
                      <a:endParaRPr lang="nb-N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xmlns="" val="2165942425"/>
                  </a:ext>
                </a:extLst>
              </a:tr>
              <a:tr h="596221">
                <a:tc>
                  <a:txBody>
                    <a:bodyPr/>
                    <a:lstStyle/>
                    <a:p>
                      <a:pPr>
                        <a:lnSpc>
                          <a:spcPct val="107000"/>
                        </a:lnSpc>
                        <a:spcAft>
                          <a:spcPts val="0"/>
                        </a:spcAft>
                      </a:pPr>
                      <a:r>
                        <a:rPr lang="nb-NO" sz="1200" dirty="0">
                          <a:effectLst/>
                        </a:rPr>
                        <a:t> Ved tidligpensjonists ektefelles, registrerte partners eller   samboers død</a:t>
                      </a:r>
                      <a:endParaRPr lang="nb-N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ts val="1950"/>
                        </a:lnSpc>
                        <a:spcAft>
                          <a:spcPts val="750"/>
                        </a:spcAft>
                      </a:pPr>
                      <a:r>
                        <a:rPr lang="nb-NO" sz="1200" dirty="0">
                          <a:effectLst/>
                        </a:rPr>
                        <a:t>6 G</a:t>
                      </a:r>
                      <a:endParaRPr lang="nb-N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xmlns="" val="1082688568"/>
                  </a:ext>
                </a:extLst>
              </a:tr>
            </a:tbl>
          </a:graphicData>
        </a:graphic>
      </p:graphicFrame>
      <p:sp>
        <p:nvSpPr>
          <p:cNvPr id="5" name="Rectangle 1">
            <a:extLst>
              <a:ext uri="{FF2B5EF4-FFF2-40B4-BE49-F238E27FC236}">
                <a16:creationId xmlns:a16="http://schemas.microsoft.com/office/drawing/2014/main" xmlns="" id="{98BADAE1-E218-481D-A414-FE3B351623AF}"/>
              </a:ext>
            </a:extLst>
          </p:cNvPr>
          <p:cNvSpPr>
            <a:spLocks noChangeArrowheads="1"/>
          </p:cNvSpPr>
          <p:nvPr/>
        </p:nvSpPr>
        <p:spPr bwMode="auto">
          <a:xfrm>
            <a:off x="473916" y="1402091"/>
            <a:ext cx="12691295" cy="250837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nb-NO" altLang="nb-NO" sz="1600" b="1" i="0" u="sng" strike="noStrike" cap="none" normalizeH="0" baseline="0" dirty="0">
              <a:ln>
                <a:noFill/>
              </a:ln>
              <a:solidFill>
                <a:srgbClr val="333333"/>
              </a:solidFill>
              <a:effectLst/>
              <a:ea typeface="Times New Roman" panose="02020603050405020304" pitchFamily="18" charset="0"/>
              <a:cs typeface="Equinor" panose="020B060402020202020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b-NO" altLang="nb-NO" sz="1600" b="1" i="0" u="sng" strike="noStrike" cap="none" normalizeH="0" baseline="0" dirty="0">
                <a:ln>
                  <a:noFill/>
                </a:ln>
                <a:solidFill>
                  <a:srgbClr val="333333"/>
                </a:solidFill>
                <a:effectLst/>
                <a:ea typeface="Times New Roman" panose="02020603050405020304" pitchFamily="18" charset="0"/>
                <a:cs typeface="Equinor" panose="020B0604020202020204" charset="0"/>
              </a:rPr>
              <a:t>Forsikring ved dødsfall (kun tidligpensjonister)</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nb-NO" altLang="nb-NO" sz="1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b-NO" altLang="nb-NO" sz="1600" b="0" i="0" u="none" strike="noStrike" cap="none" normalizeH="0" baseline="0" dirty="0">
                <a:ln>
                  <a:noFill/>
                </a:ln>
                <a:solidFill>
                  <a:srgbClr val="373737"/>
                </a:solidFill>
                <a:effectLst/>
                <a:ea typeface="Times New Roman" panose="02020603050405020304" pitchFamily="18" charset="0"/>
                <a:cs typeface="Equinor" panose="020B0604020202020204" charset="0"/>
              </a:rPr>
              <a:t>Gruppelivsforsikringen kan gi en engangserstatning til ektefelle, samboer og/eller barn dersom tidligpensjonisten dør.</a:t>
            </a:r>
          </a:p>
          <a:p>
            <a:pPr marL="0" marR="0" lvl="0" indent="0" algn="l" defTabSz="914400" rtl="0" eaLnBrk="0" fontAlgn="base" latinLnBrk="0" hangingPunct="0">
              <a:lnSpc>
                <a:spcPct val="100000"/>
              </a:lnSpc>
              <a:spcBef>
                <a:spcPct val="0"/>
              </a:spcBef>
              <a:spcAft>
                <a:spcPct val="0"/>
              </a:spcAft>
              <a:buClrTx/>
              <a:buSzTx/>
              <a:buFontTx/>
              <a:buNone/>
              <a:tabLst/>
            </a:pPr>
            <a:r>
              <a:rPr kumimoji="0" lang="nb-NO" altLang="nb-NO" sz="1600" b="0" i="0" u="none" strike="noStrike" cap="none" normalizeH="0" baseline="0" dirty="0">
                <a:ln>
                  <a:noFill/>
                </a:ln>
                <a:solidFill>
                  <a:srgbClr val="373737"/>
                </a:solidFill>
                <a:effectLst/>
                <a:ea typeface="Times New Roman" panose="02020603050405020304" pitchFamily="18" charset="0"/>
                <a:cs typeface="Equinor" panose="020B0604020202020204" charset="0"/>
              </a:rPr>
              <a:t> Engangserstatningen utgjør </a:t>
            </a:r>
            <a:r>
              <a:rPr kumimoji="0" lang="nb-NO" altLang="nb-NO" sz="1600" b="1" i="0" u="none" strike="noStrike" cap="none" normalizeH="0" baseline="0" dirty="0">
                <a:ln>
                  <a:noFill/>
                </a:ln>
                <a:solidFill>
                  <a:srgbClr val="373737"/>
                </a:solidFill>
                <a:effectLst/>
                <a:ea typeface="Times New Roman" panose="02020603050405020304" pitchFamily="18" charset="0"/>
                <a:cs typeface="Equinor" panose="020B0604020202020204" charset="0"/>
              </a:rPr>
              <a:t>40 G </a:t>
            </a:r>
            <a:r>
              <a:rPr kumimoji="0" lang="nb-NO" altLang="nb-NO" sz="1600" b="0" i="0" u="none" strike="noStrike" cap="none" normalizeH="0" baseline="0" dirty="0">
                <a:ln>
                  <a:noFill/>
                </a:ln>
                <a:solidFill>
                  <a:srgbClr val="373737"/>
                </a:solidFill>
                <a:effectLst/>
                <a:ea typeface="Times New Roman" panose="02020603050405020304" pitchFamily="18" charset="0"/>
                <a:cs typeface="Equinor" panose="020B0604020202020204" charset="0"/>
              </a:rPr>
              <a:t>til ektefelle/samboer og </a:t>
            </a:r>
            <a:r>
              <a:rPr kumimoji="0" lang="nb-NO" altLang="nb-NO" sz="1600" b="1" i="0" u="none" strike="noStrike" cap="none" normalizeH="0" baseline="0" dirty="0">
                <a:ln>
                  <a:noFill/>
                </a:ln>
                <a:solidFill>
                  <a:srgbClr val="373737"/>
                </a:solidFill>
                <a:effectLst/>
                <a:ea typeface="Times New Roman" panose="02020603050405020304" pitchFamily="18" charset="0"/>
                <a:cs typeface="Equinor" panose="020B0604020202020204" charset="0"/>
              </a:rPr>
              <a:t>6,5 G</a:t>
            </a:r>
            <a:r>
              <a:rPr kumimoji="0" lang="nb-NO" altLang="nb-NO" sz="1600" b="0" i="0" u="none" strike="noStrike" cap="none" normalizeH="0" baseline="0" dirty="0">
                <a:ln>
                  <a:noFill/>
                </a:ln>
                <a:solidFill>
                  <a:srgbClr val="373737"/>
                </a:solidFill>
                <a:effectLst/>
                <a:ea typeface="Times New Roman" panose="02020603050405020304" pitchFamily="18" charset="0"/>
                <a:cs typeface="Equinor" panose="020B0604020202020204" charset="0"/>
              </a:rPr>
              <a:t> til barn under 21 år, uavhengig av om dødsfallet skyldes ulykke eller sykdom.</a:t>
            </a:r>
            <a:br>
              <a:rPr kumimoji="0" lang="nb-NO" altLang="nb-NO" sz="1600" b="0" i="0" u="none" strike="noStrike" cap="none" normalizeH="0" baseline="0" dirty="0">
                <a:ln>
                  <a:noFill/>
                </a:ln>
                <a:solidFill>
                  <a:srgbClr val="373737"/>
                </a:solidFill>
                <a:effectLst/>
                <a:ea typeface="Times New Roman" panose="02020603050405020304" pitchFamily="18" charset="0"/>
                <a:cs typeface="Equinor" panose="020B0604020202020204" charset="0"/>
              </a:rPr>
            </a:br>
            <a:endParaRPr kumimoji="0" lang="nb-NO" altLang="nb-NO" sz="1600" b="0" i="0" u="none" strike="noStrike" cap="none" normalizeH="0" baseline="0" dirty="0">
              <a:ln>
                <a:noFill/>
              </a:ln>
              <a:solidFill>
                <a:srgbClr val="373737"/>
              </a:solidFill>
              <a:effectLst/>
              <a:ea typeface="Times New Roman" panose="02020603050405020304" pitchFamily="18" charset="0"/>
              <a:cs typeface="Equinor" panose="020B060402020202020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b-NO" altLang="nb-NO" sz="1600" b="0" i="0" u="none" strike="noStrike" cap="none" normalizeH="0" baseline="0" dirty="0">
                <a:ln>
                  <a:noFill/>
                </a:ln>
                <a:solidFill>
                  <a:srgbClr val="373737"/>
                </a:solidFill>
                <a:effectLst/>
                <a:ea typeface="Times New Roman" panose="02020603050405020304" pitchFamily="18" charset="0"/>
                <a:cs typeface="Equinor" panose="020B0604020202020204" charset="0"/>
              </a:rPr>
              <a:t>Dersom den ansattes ektefelle/ samboer dør, utbetales det en erstatning på </a:t>
            </a:r>
            <a:r>
              <a:rPr kumimoji="0" lang="nb-NO" altLang="nb-NO" sz="1600" b="1" i="0" u="none" strike="noStrike" cap="none" normalizeH="0" baseline="0" dirty="0">
                <a:ln>
                  <a:noFill/>
                </a:ln>
                <a:solidFill>
                  <a:srgbClr val="373737"/>
                </a:solidFill>
                <a:effectLst/>
                <a:ea typeface="Times New Roman" panose="02020603050405020304" pitchFamily="18" charset="0"/>
                <a:cs typeface="Equinor" panose="020B0604020202020204" charset="0"/>
              </a:rPr>
              <a:t>6G</a:t>
            </a:r>
            <a:r>
              <a:rPr kumimoji="0" lang="nb-NO" altLang="nb-NO" sz="1600" b="0" i="0" u="none" strike="noStrike" cap="none" normalizeH="0" baseline="0" dirty="0">
                <a:ln>
                  <a:noFill/>
                </a:ln>
                <a:solidFill>
                  <a:srgbClr val="373737"/>
                </a:solidFill>
                <a:effectLst/>
                <a:ea typeface="Times New Roman" panose="02020603050405020304" pitchFamily="18" charset="0"/>
                <a:cs typeface="Equinor" panose="020B0604020202020204" charset="0"/>
              </a:rPr>
              <a:t>.</a:t>
            </a:r>
          </a:p>
          <a:p>
            <a:pPr marL="0" marR="0" lvl="0" indent="0" algn="l" defTabSz="914400" rtl="0" eaLnBrk="0" fontAlgn="base" latinLnBrk="0" hangingPunct="0">
              <a:lnSpc>
                <a:spcPct val="100000"/>
              </a:lnSpc>
              <a:spcBef>
                <a:spcPct val="0"/>
              </a:spcBef>
              <a:spcAft>
                <a:spcPct val="0"/>
              </a:spcAft>
              <a:buClrTx/>
              <a:buSzTx/>
              <a:buFontTx/>
              <a:buNone/>
              <a:tabLst/>
            </a:pPr>
            <a:endParaRPr lang="nb-NO" altLang="nb-NO" sz="1600" dirty="0">
              <a:solidFill>
                <a:srgbClr val="373737"/>
              </a:solidFill>
              <a:ea typeface="Times New Roman" panose="02020603050405020304" pitchFamily="18" charset="0"/>
              <a:cs typeface="Equinor" panose="020B060402020202020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b-NO" altLang="nb-NO" sz="1600" b="0" i="0" u="none" strike="noStrike" cap="none" normalizeH="0" baseline="0" dirty="0">
                <a:ln>
                  <a:noFill/>
                </a:ln>
                <a:solidFill>
                  <a:srgbClr val="373737"/>
                </a:solidFill>
                <a:effectLst/>
                <a:ea typeface="Times New Roman" panose="02020603050405020304" pitchFamily="18" charset="0"/>
                <a:cs typeface="Equinor" panose="020B0604020202020204" charset="0"/>
              </a:rPr>
              <a:t/>
            </a:r>
            <a:br>
              <a:rPr kumimoji="0" lang="nb-NO" altLang="nb-NO" sz="1600" b="0" i="0" u="none" strike="noStrike" cap="none" normalizeH="0" baseline="0" dirty="0">
                <a:ln>
                  <a:noFill/>
                </a:ln>
                <a:solidFill>
                  <a:srgbClr val="373737"/>
                </a:solidFill>
                <a:effectLst/>
                <a:ea typeface="Times New Roman" panose="02020603050405020304" pitchFamily="18" charset="0"/>
                <a:cs typeface="Equinor" panose="020B0604020202020204" charset="0"/>
              </a:rPr>
            </a:br>
            <a:r>
              <a:rPr kumimoji="0" lang="nb-NO" altLang="nb-NO" sz="1300" b="0" i="0" u="none" strike="noStrike" cap="none" normalizeH="0" baseline="0" dirty="0">
                <a:ln>
                  <a:noFill/>
                </a:ln>
                <a:solidFill>
                  <a:srgbClr val="373737"/>
                </a:solidFill>
                <a:effectLst/>
                <a:latin typeface="Calibri" panose="020F0502020204030204" pitchFamily="34" charset="0"/>
                <a:ea typeface="Times New Roman" panose="02020603050405020304" pitchFamily="18" charset="0"/>
                <a:cs typeface="Equinor" panose="020B0604020202020204" charset="0"/>
              </a:rPr>
              <a:t> </a:t>
            </a:r>
            <a:endParaRPr kumimoji="0" lang="nb-NO" altLang="nb-NO" sz="1800" b="0" i="0" u="none" strike="noStrike" cap="none" normalizeH="0" baseline="0" dirty="0">
              <a:ln>
                <a:noFill/>
              </a:ln>
              <a:solidFill>
                <a:schemeClr val="tx1"/>
              </a:solidFill>
              <a:effectLst/>
              <a:latin typeface="Arial" panose="020B0604020202020204" pitchFamily="34" charset="0"/>
            </a:endParaRPr>
          </a:p>
        </p:txBody>
      </p:sp>
      <p:sp>
        <p:nvSpPr>
          <p:cNvPr id="6" name="TextBox 5">
            <a:extLst>
              <a:ext uri="{FF2B5EF4-FFF2-40B4-BE49-F238E27FC236}">
                <a16:creationId xmlns:a16="http://schemas.microsoft.com/office/drawing/2014/main" xmlns="" id="{E1C1E6AC-C4CE-4031-8235-F7799B2E242C}"/>
              </a:ext>
            </a:extLst>
          </p:cNvPr>
          <p:cNvSpPr txBox="1"/>
          <p:nvPr/>
        </p:nvSpPr>
        <p:spPr>
          <a:xfrm>
            <a:off x="7620000" y="5919400"/>
            <a:ext cx="3348994" cy="276999"/>
          </a:xfrm>
          <a:prstGeom prst="rect">
            <a:avLst/>
          </a:prstGeom>
          <a:noFill/>
        </p:spPr>
        <p:txBody>
          <a:bodyPr wrap="none" rtlCol="0">
            <a:spAutoFit/>
          </a:bodyPr>
          <a:lstStyle/>
          <a:p>
            <a:r>
              <a:rPr lang="nb-NO" sz="1200" i="1" dirty="0"/>
              <a:t>Grunnbeløpet</a:t>
            </a:r>
            <a:r>
              <a:rPr lang="nb-NO" sz="1200" dirty="0"/>
              <a:t> (G) er per 1. mai </a:t>
            </a:r>
            <a:r>
              <a:rPr lang="nb-NO" sz="1200" i="1" dirty="0"/>
              <a:t>2018</a:t>
            </a:r>
            <a:r>
              <a:rPr lang="nb-NO" sz="1200" dirty="0"/>
              <a:t> kr 96 883 </a:t>
            </a:r>
          </a:p>
        </p:txBody>
      </p:sp>
    </p:spTree>
    <p:extLst>
      <p:ext uri="{BB962C8B-B14F-4D97-AF65-F5344CB8AC3E}">
        <p14:creationId xmlns:p14="http://schemas.microsoft.com/office/powerpoint/2010/main" xmlns="" val="4120771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C2F2C65-D99C-47CF-A9FA-62BAD1B90EBB}"/>
              </a:ext>
            </a:extLst>
          </p:cNvPr>
          <p:cNvSpPr>
            <a:spLocks noGrp="1"/>
          </p:cNvSpPr>
          <p:nvPr>
            <p:ph type="title"/>
          </p:nvPr>
        </p:nvSpPr>
        <p:spPr>
          <a:xfrm>
            <a:off x="613954" y="767658"/>
            <a:ext cx="10801350" cy="1152525"/>
          </a:xfrm>
        </p:spPr>
        <p:txBody>
          <a:bodyPr/>
          <a:lstStyle/>
          <a:p>
            <a:r>
              <a:rPr lang="nb-NO" altLang="nb-NO" dirty="0"/>
              <a:t>Forsikringer for pensjonister</a:t>
            </a:r>
            <a:endParaRPr lang="nb-NO" dirty="0"/>
          </a:p>
        </p:txBody>
      </p:sp>
      <p:sp>
        <p:nvSpPr>
          <p:cNvPr id="4" name="Slide Number Placeholder 3">
            <a:extLst>
              <a:ext uri="{FF2B5EF4-FFF2-40B4-BE49-F238E27FC236}">
                <a16:creationId xmlns:a16="http://schemas.microsoft.com/office/drawing/2014/main" xmlns="" id="{66299CAE-56B9-4A8A-84B2-AC5DFD74C642}"/>
              </a:ext>
            </a:extLst>
          </p:cNvPr>
          <p:cNvSpPr>
            <a:spLocks noGrp="1"/>
          </p:cNvSpPr>
          <p:nvPr>
            <p:ph type="sldNum" sz="quarter" idx="12"/>
          </p:nvPr>
        </p:nvSpPr>
        <p:spPr/>
        <p:txBody>
          <a:bodyPr/>
          <a:lstStyle/>
          <a:p>
            <a:fld id="{5D1E5300-FC0F-4317-A193-EF6CE9E6F7B5}" type="slidenum">
              <a:rPr lang="en-GB" smtClean="0"/>
              <a:pPr/>
              <a:t>13</a:t>
            </a:fld>
            <a:r>
              <a:rPr lang="en-GB"/>
              <a:t>  |  Document Title</a:t>
            </a:r>
            <a:endParaRPr lang="en-GB" dirty="0"/>
          </a:p>
        </p:txBody>
      </p:sp>
      <p:sp>
        <p:nvSpPr>
          <p:cNvPr id="7" name="Title 1">
            <a:extLst>
              <a:ext uri="{FF2B5EF4-FFF2-40B4-BE49-F238E27FC236}">
                <a16:creationId xmlns:a16="http://schemas.microsoft.com/office/drawing/2014/main" xmlns="" id="{B3C6F92A-CF82-4C26-AB9E-1CFCE5C67DC5}"/>
              </a:ext>
            </a:extLst>
          </p:cNvPr>
          <p:cNvSpPr>
            <a:spLocks noGrp="1"/>
          </p:cNvSpPr>
          <p:nvPr>
            <p:ph idx="1"/>
          </p:nvPr>
        </p:nvSpPr>
        <p:spPr>
          <a:xfrm>
            <a:off x="329564" y="1756743"/>
            <a:ext cx="10801350" cy="4216813"/>
          </a:xfrm>
        </p:spPr>
        <p:txBody>
          <a:bodyPr/>
          <a:lstStyle/>
          <a:p>
            <a:pPr marL="48600" indent="0">
              <a:buNone/>
            </a:pPr>
            <a:r>
              <a:rPr lang="nb-NO" b="1" dirty="0"/>
              <a:t>      </a:t>
            </a:r>
          </a:p>
          <a:p>
            <a:pPr marL="48600" indent="0">
              <a:buNone/>
            </a:pPr>
            <a:r>
              <a:rPr lang="nb-NO" b="1" dirty="0"/>
              <a:t> 	</a:t>
            </a:r>
          </a:p>
          <a:p>
            <a:pPr marL="505800" lvl="1" indent="0">
              <a:buNone/>
            </a:pPr>
            <a:endParaRPr lang="nb-NO" dirty="0"/>
          </a:p>
          <a:p>
            <a:pPr lvl="1"/>
            <a:endParaRPr lang="nb-NO" dirty="0"/>
          </a:p>
        </p:txBody>
      </p:sp>
      <p:sp>
        <p:nvSpPr>
          <p:cNvPr id="6" name="TextBox 5">
            <a:extLst>
              <a:ext uri="{FF2B5EF4-FFF2-40B4-BE49-F238E27FC236}">
                <a16:creationId xmlns:a16="http://schemas.microsoft.com/office/drawing/2014/main" xmlns="" id="{E1C1E6AC-C4CE-4031-8235-F7799B2E242C}"/>
              </a:ext>
            </a:extLst>
          </p:cNvPr>
          <p:cNvSpPr txBox="1"/>
          <p:nvPr/>
        </p:nvSpPr>
        <p:spPr>
          <a:xfrm>
            <a:off x="7620000" y="5919400"/>
            <a:ext cx="3348994" cy="276999"/>
          </a:xfrm>
          <a:prstGeom prst="rect">
            <a:avLst/>
          </a:prstGeom>
          <a:noFill/>
        </p:spPr>
        <p:txBody>
          <a:bodyPr wrap="none" rtlCol="0">
            <a:spAutoFit/>
          </a:bodyPr>
          <a:lstStyle/>
          <a:p>
            <a:r>
              <a:rPr lang="nb-NO" sz="1200" i="1" dirty="0"/>
              <a:t>Grunnbeløpet</a:t>
            </a:r>
            <a:r>
              <a:rPr lang="nb-NO" sz="1200" dirty="0"/>
              <a:t> (G) er per 1. mai </a:t>
            </a:r>
            <a:r>
              <a:rPr lang="nb-NO" sz="1200" i="1" dirty="0"/>
              <a:t>2018</a:t>
            </a:r>
            <a:r>
              <a:rPr lang="nb-NO" sz="1200" dirty="0"/>
              <a:t> kr 96 883 </a:t>
            </a:r>
          </a:p>
        </p:txBody>
      </p:sp>
      <p:sp>
        <p:nvSpPr>
          <p:cNvPr id="10" name="Rectangle 9">
            <a:extLst>
              <a:ext uri="{FF2B5EF4-FFF2-40B4-BE49-F238E27FC236}">
                <a16:creationId xmlns:a16="http://schemas.microsoft.com/office/drawing/2014/main" xmlns="" id="{458D98F3-CF15-45D8-8F15-16C87E11A6A8}"/>
              </a:ext>
            </a:extLst>
          </p:cNvPr>
          <p:cNvSpPr/>
          <p:nvPr/>
        </p:nvSpPr>
        <p:spPr>
          <a:xfrm>
            <a:off x="532583" y="1696639"/>
            <a:ext cx="10964092" cy="4393703"/>
          </a:xfrm>
          <a:prstGeom prst="rect">
            <a:avLst/>
          </a:prstGeom>
        </p:spPr>
        <p:txBody>
          <a:bodyPr wrap="square">
            <a:spAutoFit/>
          </a:bodyPr>
          <a:lstStyle/>
          <a:p>
            <a:pPr>
              <a:lnSpc>
                <a:spcPct val="107000"/>
              </a:lnSpc>
              <a:spcAft>
                <a:spcPts val="800"/>
              </a:spcAft>
            </a:pPr>
            <a:r>
              <a:rPr lang="nb-NO" sz="1600" b="1" i="1" u="sng" dirty="0">
                <a:solidFill>
                  <a:srgbClr val="000000"/>
                </a:solidFill>
                <a:ea typeface="Calibri" panose="020F0502020204030204" pitchFamily="34" charset="0"/>
                <a:cs typeface="Statoil-SansBoldItalic"/>
              </a:rPr>
              <a:t>Forsikring ved medisinsk Invaliditet  (kun tidligpensjonister)</a:t>
            </a:r>
            <a:endParaRPr lang="nb-NO" sz="1600" u="sng" dirty="0">
              <a:ea typeface="Calibri" panose="020F0502020204030204" pitchFamily="34" charset="0"/>
              <a:cs typeface="Times New Roman" panose="02020603050405020304" pitchFamily="18" charset="0"/>
            </a:endParaRPr>
          </a:p>
          <a:p>
            <a:pPr>
              <a:lnSpc>
                <a:spcPct val="107000"/>
              </a:lnSpc>
              <a:spcAft>
                <a:spcPts val="0"/>
              </a:spcAft>
            </a:pPr>
            <a:r>
              <a:rPr lang="nb-NO" sz="1600" dirty="0">
                <a:solidFill>
                  <a:srgbClr val="000000"/>
                </a:solidFill>
                <a:ea typeface="Calibri" panose="020F0502020204030204" pitchFamily="34" charset="0"/>
                <a:cs typeface="Statoil-SansMedium"/>
              </a:rPr>
              <a:t>Medisinsk invaliditet er </a:t>
            </a:r>
            <a:r>
              <a:rPr lang="nb-NO" sz="1600" b="1" dirty="0">
                <a:solidFill>
                  <a:srgbClr val="000000"/>
                </a:solidFill>
                <a:ea typeface="Calibri" panose="020F0502020204030204" pitchFamily="34" charset="0"/>
                <a:cs typeface="Statoil-SansMedium"/>
              </a:rPr>
              <a:t>varig skade på eller tap av legemsdeler</a:t>
            </a:r>
            <a:r>
              <a:rPr lang="nb-NO" sz="1600" dirty="0">
                <a:solidFill>
                  <a:srgbClr val="000000"/>
                </a:solidFill>
                <a:ea typeface="Calibri" panose="020F0502020204030204" pitchFamily="34" charset="0"/>
                <a:cs typeface="Statoil-SansMedium"/>
              </a:rPr>
              <a:t>. </a:t>
            </a:r>
            <a:r>
              <a:rPr lang="nb-NO" sz="1600" dirty="0">
                <a:ea typeface="Calibri" panose="020F0502020204030204" pitchFamily="34" charset="0"/>
                <a:cs typeface="SignaColumn-Light"/>
              </a:rPr>
              <a:t>Med medisinsk invaliditet forstår vi den fysiske og/eller den psykiske funksjonsnedsettelsen som en bestemt skade eller sykdom erfaringsvis forårsaker. </a:t>
            </a:r>
          </a:p>
          <a:p>
            <a:pPr>
              <a:lnSpc>
                <a:spcPct val="107000"/>
              </a:lnSpc>
              <a:spcAft>
                <a:spcPts val="0"/>
              </a:spcAft>
            </a:pPr>
            <a:endParaRPr lang="nb-NO" sz="1600" dirty="0">
              <a:ea typeface="Calibri" panose="020F0502020204030204" pitchFamily="34" charset="0"/>
              <a:cs typeface="SignaColumn-Light"/>
            </a:endParaRPr>
          </a:p>
          <a:p>
            <a:pPr>
              <a:lnSpc>
                <a:spcPct val="107000"/>
              </a:lnSpc>
              <a:spcAft>
                <a:spcPts val="0"/>
              </a:spcAft>
            </a:pPr>
            <a:r>
              <a:rPr lang="nb-NO" sz="1600" dirty="0">
                <a:ea typeface="Calibri" panose="020F0502020204030204" pitchFamily="34" charset="0"/>
                <a:cs typeface="SignaColumn-Light"/>
              </a:rPr>
              <a:t>Invaliditetsgraden fastsettes på objektivt grunnlag uten hensyn til den forsikredes yrke, nedsatt evne til inntektsgivende arbeid (uføregrad), friluftsinteresser og lignende. </a:t>
            </a:r>
          </a:p>
          <a:p>
            <a:pPr>
              <a:lnSpc>
                <a:spcPct val="107000"/>
              </a:lnSpc>
              <a:spcAft>
                <a:spcPts val="0"/>
              </a:spcAft>
            </a:pPr>
            <a:endParaRPr lang="nb-NO" sz="1600" dirty="0">
              <a:ea typeface="Calibri" panose="020F0502020204030204" pitchFamily="34" charset="0"/>
              <a:cs typeface="SignaColumn-Light"/>
            </a:endParaRPr>
          </a:p>
          <a:p>
            <a:pPr>
              <a:lnSpc>
                <a:spcPct val="107000"/>
              </a:lnSpc>
              <a:spcAft>
                <a:spcPts val="0"/>
              </a:spcAft>
            </a:pPr>
            <a:r>
              <a:rPr lang="nb-NO" sz="1600" dirty="0">
                <a:ea typeface="Calibri" panose="020F0502020204030204" pitchFamily="34" charset="0"/>
                <a:cs typeface="SignaColumn-Light"/>
              </a:rPr>
              <a:t>Graden av medisinsk invaliditet baseres på vedtak i Nav og fastsettes på grunnlag av Sosialdepartementets invaliditetstabell.</a:t>
            </a:r>
            <a:endParaRPr lang="nb-NO" sz="1600" dirty="0">
              <a:ea typeface="Calibri" panose="020F0502020204030204" pitchFamily="34" charset="0"/>
              <a:cs typeface="Times New Roman" panose="02020603050405020304" pitchFamily="18" charset="0"/>
            </a:endParaRPr>
          </a:p>
          <a:p>
            <a:pPr>
              <a:lnSpc>
                <a:spcPct val="107000"/>
              </a:lnSpc>
              <a:spcAft>
                <a:spcPts val="0"/>
              </a:spcAft>
            </a:pPr>
            <a:r>
              <a:rPr lang="nb-NO" sz="1600" dirty="0">
                <a:ea typeface="Calibri" panose="020F0502020204030204" pitchFamily="34" charset="0"/>
                <a:cs typeface="Statoil-SansMedium"/>
              </a:rPr>
              <a:t> </a:t>
            </a:r>
            <a:endParaRPr lang="nb-NO" sz="1600" dirty="0">
              <a:ea typeface="Calibri" panose="020F0502020204030204" pitchFamily="34" charset="0"/>
              <a:cs typeface="Times New Roman" panose="02020603050405020304" pitchFamily="18" charset="0"/>
            </a:endParaRPr>
          </a:p>
          <a:p>
            <a:pPr>
              <a:lnSpc>
                <a:spcPct val="107000"/>
              </a:lnSpc>
              <a:spcAft>
                <a:spcPts val="0"/>
              </a:spcAft>
            </a:pPr>
            <a:r>
              <a:rPr lang="nb-NO" sz="1600" dirty="0">
                <a:ea typeface="Calibri" panose="020F0502020204030204" pitchFamily="34" charset="0"/>
                <a:cs typeface="Statoil-SansMedium"/>
              </a:rPr>
              <a:t>Erstatningen skal kompensere for redusert livskvalitet, noe som ikke nødvendigvis reduserer arbeidsevnen.</a:t>
            </a:r>
            <a:endParaRPr lang="nb-NO" sz="1600" dirty="0">
              <a:ea typeface="Calibri" panose="020F0502020204030204" pitchFamily="34" charset="0"/>
              <a:cs typeface="Times New Roman" panose="02020603050405020304" pitchFamily="18" charset="0"/>
            </a:endParaRPr>
          </a:p>
          <a:p>
            <a:pPr>
              <a:lnSpc>
                <a:spcPct val="107000"/>
              </a:lnSpc>
              <a:spcAft>
                <a:spcPts val="0"/>
              </a:spcAft>
            </a:pPr>
            <a:r>
              <a:rPr lang="nb-NO" sz="1600" dirty="0">
                <a:ea typeface="Calibri" panose="020F0502020204030204" pitchFamily="34" charset="0"/>
                <a:cs typeface="Statoil-SansMedium"/>
              </a:rPr>
              <a:t>Størrelsen på utbetalingen vil avhenge av tre forhold:</a:t>
            </a:r>
            <a:endParaRPr lang="nb-NO" sz="1600" dirty="0">
              <a:ea typeface="Calibri" panose="020F0502020204030204" pitchFamily="34" charset="0"/>
              <a:cs typeface="Times New Roman" panose="02020603050405020304" pitchFamily="18" charset="0"/>
            </a:endParaRPr>
          </a:p>
          <a:p>
            <a:pPr>
              <a:lnSpc>
                <a:spcPct val="107000"/>
              </a:lnSpc>
              <a:spcAft>
                <a:spcPts val="0"/>
              </a:spcAft>
            </a:pPr>
            <a:r>
              <a:rPr lang="nb-NO" sz="1600" dirty="0">
                <a:ea typeface="Calibri" panose="020F0502020204030204" pitchFamily="34" charset="0"/>
                <a:cs typeface="Statoil-SansMedium"/>
              </a:rPr>
              <a:t> </a:t>
            </a:r>
            <a:endParaRPr lang="nb-NO" sz="1600" dirty="0">
              <a:ea typeface="Calibri" panose="020F0502020204030204" pitchFamily="34" charset="0"/>
              <a:cs typeface="Times New Roman" panose="02020603050405020304" pitchFamily="18" charset="0"/>
            </a:endParaRPr>
          </a:p>
          <a:p>
            <a:pPr marL="342900" lvl="0" indent="-342900">
              <a:lnSpc>
                <a:spcPct val="107000"/>
              </a:lnSpc>
              <a:spcAft>
                <a:spcPts val="0"/>
              </a:spcAft>
              <a:buFont typeface="Wingdings" panose="05000000000000000000" pitchFamily="2" charset="2"/>
              <a:buChar char=""/>
              <a:tabLst>
                <a:tab pos="457200" algn="l"/>
              </a:tabLst>
            </a:pPr>
            <a:r>
              <a:rPr lang="nb-NO" sz="1600" dirty="0">
                <a:ea typeface="Calibri" panose="020F0502020204030204" pitchFamily="34" charset="0"/>
                <a:cs typeface="Statoil-SansMedium"/>
              </a:rPr>
              <a:t>Alder</a:t>
            </a:r>
            <a:endParaRPr lang="nb-NO" sz="1600" dirty="0">
              <a:ea typeface="Calibri" panose="020F0502020204030204" pitchFamily="34" charset="0"/>
              <a:cs typeface="Times New Roman" panose="02020603050405020304" pitchFamily="18" charset="0"/>
            </a:endParaRPr>
          </a:p>
          <a:p>
            <a:pPr marL="342900" lvl="0" indent="-342900">
              <a:lnSpc>
                <a:spcPct val="107000"/>
              </a:lnSpc>
              <a:spcAft>
                <a:spcPts val="0"/>
              </a:spcAft>
              <a:buFont typeface="Wingdings" panose="05000000000000000000" pitchFamily="2" charset="2"/>
              <a:buChar char=""/>
              <a:tabLst>
                <a:tab pos="457200" algn="l"/>
              </a:tabLst>
            </a:pPr>
            <a:r>
              <a:rPr lang="nb-NO" sz="1600" dirty="0">
                <a:ea typeface="Calibri" panose="020F0502020204030204" pitchFamily="34" charset="0"/>
                <a:cs typeface="Statoil-SansMedium"/>
              </a:rPr>
              <a:t>Medisinsk invaliditetsgrad</a:t>
            </a:r>
            <a:endParaRPr lang="nb-NO" sz="1600" dirty="0">
              <a:ea typeface="Calibri" panose="020F0502020204030204" pitchFamily="34" charset="0"/>
              <a:cs typeface="Times New Roman" panose="02020603050405020304" pitchFamily="18" charset="0"/>
            </a:endParaRPr>
          </a:p>
          <a:p>
            <a:pPr marL="342900" lvl="0" indent="-342900">
              <a:lnSpc>
                <a:spcPct val="107000"/>
              </a:lnSpc>
              <a:spcAft>
                <a:spcPts val="0"/>
              </a:spcAft>
              <a:buFont typeface="Wingdings" panose="05000000000000000000" pitchFamily="2" charset="2"/>
              <a:buChar char=""/>
              <a:tabLst>
                <a:tab pos="457200" algn="l"/>
              </a:tabLst>
            </a:pPr>
            <a:r>
              <a:rPr lang="nb-NO" sz="1600" dirty="0">
                <a:ea typeface="Calibri" panose="020F0502020204030204" pitchFamily="34" charset="0"/>
                <a:cs typeface="Statoil-SansMedium"/>
              </a:rPr>
              <a:t>Folketrygdens grunnbeløp (G)</a:t>
            </a:r>
            <a:endParaRPr lang="nb-NO" sz="16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12806374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C2F2C65-D99C-47CF-A9FA-62BAD1B90EBB}"/>
              </a:ext>
            </a:extLst>
          </p:cNvPr>
          <p:cNvSpPr>
            <a:spLocks noGrp="1"/>
          </p:cNvSpPr>
          <p:nvPr>
            <p:ph type="title"/>
          </p:nvPr>
        </p:nvSpPr>
        <p:spPr>
          <a:xfrm>
            <a:off x="613954" y="823404"/>
            <a:ext cx="10801350" cy="1152525"/>
          </a:xfrm>
        </p:spPr>
        <p:txBody>
          <a:bodyPr/>
          <a:lstStyle/>
          <a:p>
            <a:r>
              <a:rPr lang="nb-NO" altLang="nb-NO" dirty="0"/>
              <a:t>Forsikringer for pensjonister</a:t>
            </a:r>
            <a:endParaRPr lang="nb-NO" dirty="0"/>
          </a:p>
        </p:txBody>
      </p:sp>
      <p:sp>
        <p:nvSpPr>
          <p:cNvPr id="4" name="Slide Number Placeholder 3">
            <a:extLst>
              <a:ext uri="{FF2B5EF4-FFF2-40B4-BE49-F238E27FC236}">
                <a16:creationId xmlns:a16="http://schemas.microsoft.com/office/drawing/2014/main" xmlns="" id="{66299CAE-56B9-4A8A-84B2-AC5DFD74C642}"/>
              </a:ext>
            </a:extLst>
          </p:cNvPr>
          <p:cNvSpPr>
            <a:spLocks noGrp="1"/>
          </p:cNvSpPr>
          <p:nvPr>
            <p:ph type="sldNum" sz="quarter" idx="12"/>
          </p:nvPr>
        </p:nvSpPr>
        <p:spPr/>
        <p:txBody>
          <a:bodyPr/>
          <a:lstStyle/>
          <a:p>
            <a:fld id="{5D1E5300-FC0F-4317-A193-EF6CE9E6F7B5}" type="slidenum">
              <a:rPr lang="en-GB" smtClean="0"/>
              <a:pPr/>
              <a:t>14</a:t>
            </a:fld>
            <a:r>
              <a:rPr lang="en-GB"/>
              <a:t>  |  Document Title</a:t>
            </a:r>
            <a:endParaRPr lang="en-GB" dirty="0"/>
          </a:p>
        </p:txBody>
      </p:sp>
      <p:sp>
        <p:nvSpPr>
          <p:cNvPr id="7" name="Title 1">
            <a:extLst>
              <a:ext uri="{FF2B5EF4-FFF2-40B4-BE49-F238E27FC236}">
                <a16:creationId xmlns:a16="http://schemas.microsoft.com/office/drawing/2014/main" xmlns="" id="{B3C6F92A-CF82-4C26-AB9E-1CFCE5C67DC5}"/>
              </a:ext>
            </a:extLst>
          </p:cNvPr>
          <p:cNvSpPr>
            <a:spLocks noGrp="1"/>
          </p:cNvSpPr>
          <p:nvPr>
            <p:ph idx="1"/>
          </p:nvPr>
        </p:nvSpPr>
        <p:spPr>
          <a:xfrm>
            <a:off x="329564" y="1756743"/>
            <a:ext cx="10801350" cy="4216813"/>
          </a:xfrm>
        </p:spPr>
        <p:txBody>
          <a:bodyPr/>
          <a:lstStyle/>
          <a:p>
            <a:pPr marL="48600" indent="0">
              <a:buNone/>
            </a:pPr>
            <a:r>
              <a:rPr lang="nb-NO" b="1" dirty="0"/>
              <a:t>      </a:t>
            </a:r>
          </a:p>
          <a:p>
            <a:pPr marL="48600" indent="0">
              <a:buNone/>
            </a:pPr>
            <a:r>
              <a:rPr lang="nb-NO" b="1" dirty="0"/>
              <a:t> 	</a:t>
            </a:r>
          </a:p>
          <a:p>
            <a:pPr marL="505800" lvl="1" indent="0">
              <a:buNone/>
            </a:pPr>
            <a:endParaRPr lang="nb-NO" dirty="0"/>
          </a:p>
          <a:p>
            <a:pPr lvl="1"/>
            <a:endParaRPr lang="nb-NO" dirty="0"/>
          </a:p>
        </p:txBody>
      </p:sp>
      <p:sp>
        <p:nvSpPr>
          <p:cNvPr id="10" name="Rectangle 9">
            <a:extLst>
              <a:ext uri="{FF2B5EF4-FFF2-40B4-BE49-F238E27FC236}">
                <a16:creationId xmlns:a16="http://schemas.microsoft.com/office/drawing/2014/main" xmlns="" id="{458D98F3-CF15-45D8-8F15-16C87E11A6A8}"/>
              </a:ext>
            </a:extLst>
          </p:cNvPr>
          <p:cNvSpPr/>
          <p:nvPr/>
        </p:nvSpPr>
        <p:spPr>
          <a:xfrm>
            <a:off x="532583" y="1696639"/>
            <a:ext cx="10964092" cy="4305602"/>
          </a:xfrm>
          <a:prstGeom prst="rect">
            <a:avLst/>
          </a:prstGeom>
        </p:spPr>
        <p:txBody>
          <a:bodyPr wrap="square">
            <a:spAutoFit/>
          </a:bodyPr>
          <a:lstStyle/>
          <a:p>
            <a:pPr>
              <a:lnSpc>
                <a:spcPct val="107000"/>
              </a:lnSpc>
              <a:spcAft>
                <a:spcPts val="800"/>
              </a:spcAft>
            </a:pPr>
            <a:r>
              <a:rPr lang="nb-NO" sz="1600" b="1" i="1" u="sng" dirty="0">
                <a:solidFill>
                  <a:srgbClr val="000000"/>
                </a:solidFill>
                <a:ea typeface="Calibri" panose="020F0502020204030204" pitchFamily="34" charset="0"/>
                <a:cs typeface="Statoil-SansBoldItalic"/>
              </a:rPr>
              <a:t>Reiseforsikring </a:t>
            </a:r>
            <a:r>
              <a:rPr lang="nb-NO" sz="1600" dirty="0">
                <a:ea typeface="Calibri" panose="020F0502020204030204" pitchFamily="34" charset="0"/>
                <a:cs typeface="Statoil-SansMedium"/>
              </a:rPr>
              <a:t>:</a:t>
            </a:r>
            <a:endParaRPr lang="nb-NO" sz="1600" dirty="0">
              <a:ea typeface="Calibri" panose="020F0502020204030204" pitchFamily="34" charset="0"/>
              <a:cs typeface="Times New Roman" panose="02020603050405020304" pitchFamily="18" charset="0"/>
            </a:endParaRPr>
          </a:p>
          <a:p>
            <a:r>
              <a:rPr lang="nb-NO" sz="1600" dirty="0">
                <a:ea typeface="Calibri" panose="020F0502020204030204" pitchFamily="34" charset="0"/>
                <a:cs typeface="Statoil-SansMedium"/>
              </a:rPr>
              <a:t> </a:t>
            </a:r>
            <a:endParaRPr lang="nb-NO" dirty="0"/>
          </a:p>
          <a:p>
            <a:r>
              <a:rPr lang="nb-NO" dirty="0"/>
              <a:t> </a:t>
            </a:r>
            <a:r>
              <a:rPr lang="nb-NO" b="1" dirty="0"/>
              <a:t>HVEM FORSIKRINGEN OMFATTER </a:t>
            </a:r>
            <a:endParaRPr lang="nb-NO" dirty="0"/>
          </a:p>
          <a:p>
            <a:endParaRPr lang="nb-NO" dirty="0"/>
          </a:p>
          <a:p>
            <a:pPr marL="285750" indent="-285750">
              <a:buFont typeface="Wingdings" panose="05000000000000000000" pitchFamily="2" charset="2"/>
              <a:buChar char="ü"/>
            </a:pPr>
            <a:r>
              <a:rPr lang="nb-NO" dirty="0"/>
              <a:t>Alle førtids-, uføre- og alderspensjonister. </a:t>
            </a:r>
          </a:p>
          <a:p>
            <a:pPr marL="285750" indent="-285750">
              <a:buFont typeface="Wingdings" panose="05000000000000000000" pitchFamily="2" charset="2"/>
              <a:buChar char="ü"/>
            </a:pPr>
            <a:endParaRPr lang="nb-NO" dirty="0"/>
          </a:p>
          <a:p>
            <a:pPr marL="285750" indent="-285750">
              <a:buFont typeface="Wingdings" panose="05000000000000000000" pitchFamily="2" charset="2"/>
              <a:buChar char="ü"/>
            </a:pPr>
            <a:r>
              <a:rPr lang="nb-NO" dirty="0"/>
              <a:t>Forsikringen gjelder også for ektefelle/samboer og egne barn/fosterbarn frem til fylte 21 år. </a:t>
            </a:r>
          </a:p>
          <a:p>
            <a:pPr marL="285750" indent="-285750">
              <a:buFont typeface="Wingdings" panose="05000000000000000000" pitchFamily="2" charset="2"/>
              <a:buChar char="ü"/>
            </a:pPr>
            <a:endParaRPr lang="nb-NO" dirty="0"/>
          </a:p>
          <a:p>
            <a:pPr marL="285750" indent="-285750">
              <a:buFont typeface="Wingdings" panose="05000000000000000000" pitchFamily="2" charset="2"/>
              <a:buChar char="ü"/>
            </a:pPr>
            <a:r>
              <a:rPr lang="nb-NO" dirty="0"/>
              <a:t>Ektefelle/samboer må ha samme bostedsadresse i Folkeregisteret som den pensjonerte. Barn må ha         samme bostedsadresse, folkeregisteret som en av foreldrene. Medforsikret ektefelle omfattes ikke av forsikringen fra det tidspunkt det er avsagt dom for eller gitt bevilling til separasjon eller skilsmisse selv om avgjørelsen ikke er rettskraftig eller endelig. </a:t>
            </a:r>
          </a:p>
          <a:p>
            <a:pPr marL="285750" indent="-285750">
              <a:buFont typeface="Wingdings" panose="05000000000000000000" pitchFamily="2" charset="2"/>
              <a:buChar char="ü"/>
            </a:pPr>
            <a:endParaRPr lang="nb-NO" dirty="0"/>
          </a:p>
          <a:p>
            <a:pPr marL="285750" indent="-285750">
              <a:buFont typeface="Wingdings" panose="05000000000000000000" pitchFamily="2" charset="2"/>
              <a:buChar char="ü"/>
            </a:pPr>
            <a:r>
              <a:rPr lang="nb-NO" dirty="0"/>
              <a:t>Det forutsettes at pensjonister, ektefelle/samboer og eventuelle barn/fosterbarn er medlem i norsk eller nordisk folketrygd, og at man bor minst 6 mnd. av året i Norge/Norden. </a:t>
            </a:r>
            <a:endParaRPr lang="nb-NO" sz="16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41454694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C2F2C65-D99C-47CF-A9FA-62BAD1B90EBB}"/>
              </a:ext>
            </a:extLst>
          </p:cNvPr>
          <p:cNvSpPr>
            <a:spLocks noGrp="1"/>
          </p:cNvSpPr>
          <p:nvPr>
            <p:ph type="title"/>
          </p:nvPr>
        </p:nvSpPr>
        <p:spPr>
          <a:xfrm>
            <a:off x="613954" y="814692"/>
            <a:ext cx="10801350" cy="1152525"/>
          </a:xfrm>
        </p:spPr>
        <p:txBody>
          <a:bodyPr/>
          <a:lstStyle/>
          <a:p>
            <a:r>
              <a:rPr lang="nb-NO" altLang="nb-NO" dirty="0"/>
              <a:t>Forsikringer for pensjonister</a:t>
            </a:r>
            <a:endParaRPr lang="nb-NO" dirty="0"/>
          </a:p>
        </p:txBody>
      </p:sp>
      <p:sp>
        <p:nvSpPr>
          <p:cNvPr id="4" name="Slide Number Placeholder 3">
            <a:extLst>
              <a:ext uri="{FF2B5EF4-FFF2-40B4-BE49-F238E27FC236}">
                <a16:creationId xmlns:a16="http://schemas.microsoft.com/office/drawing/2014/main" xmlns="" id="{66299CAE-56B9-4A8A-84B2-AC5DFD74C642}"/>
              </a:ext>
            </a:extLst>
          </p:cNvPr>
          <p:cNvSpPr>
            <a:spLocks noGrp="1"/>
          </p:cNvSpPr>
          <p:nvPr>
            <p:ph type="sldNum" sz="quarter" idx="12"/>
          </p:nvPr>
        </p:nvSpPr>
        <p:spPr/>
        <p:txBody>
          <a:bodyPr/>
          <a:lstStyle/>
          <a:p>
            <a:fld id="{5D1E5300-FC0F-4317-A193-EF6CE9E6F7B5}" type="slidenum">
              <a:rPr lang="en-GB" smtClean="0"/>
              <a:pPr/>
              <a:t>15</a:t>
            </a:fld>
            <a:r>
              <a:rPr lang="en-GB"/>
              <a:t>  |  Document Title</a:t>
            </a:r>
            <a:endParaRPr lang="en-GB" dirty="0"/>
          </a:p>
        </p:txBody>
      </p:sp>
      <p:sp>
        <p:nvSpPr>
          <p:cNvPr id="7" name="Title 1">
            <a:extLst>
              <a:ext uri="{FF2B5EF4-FFF2-40B4-BE49-F238E27FC236}">
                <a16:creationId xmlns:a16="http://schemas.microsoft.com/office/drawing/2014/main" xmlns="" id="{B3C6F92A-CF82-4C26-AB9E-1CFCE5C67DC5}"/>
              </a:ext>
            </a:extLst>
          </p:cNvPr>
          <p:cNvSpPr>
            <a:spLocks noGrp="1"/>
          </p:cNvSpPr>
          <p:nvPr>
            <p:ph idx="1"/>
          </p:nvPr>
        </p:nvSpPr>
        <p:spPr>
          <a:xfrm>
            <a:off x="329564" y="1756743"/>
            <a:ext cx="10801350" cy="4216813"/>
          </a:xfrm>
        </p:spPr>
        <p:txBody>
          <a:bodyPr/>
          <a:lstStyle/>
          <a:p>
            <a:pPr marL="48600" indent="0">
              <a:buNone/>
            </a:pPr>
            <a:r>
              <a:rPr lang="nb-NO" b="1" dirty="0"/>
              <a:t>      </a:t>
            </a:r>
          </a:p>
          <a:p>
            <a:pPr marL="48600" indent="0">
              <a:buNone/>
            </a:pPr>
            <a:r>
              <a:rPr lang="nb-NO" b="1" dirty="0"/>
              <a:t> </a:t>
            </a:r>
            <a:endParaRPr lang="nb-NO" dirty="0"/>
          </a:p>
        </p:txBody>
      </p:sp>
      <p:sp>
        <p:nvSpPr>
          <p:cNvPr id="10" name="Rectangle 9">
            <a:extLst>
              <a:ext uri="{FF2B5EF4-FFF2-40B4-BE49-F238E27FC236}">
                <a16:creationId xmlns:a16="http://schemas.microsoft.com/office/drawing/2014/main" xmlns="" id="{458D98F3-CF15-45D8-8F15-16C87E11A6A8}"/>
              </a:ext>
            </a:extLst>
          </p:cNvPr>
          <p:cNvSpPr/>
          <p:nvPr/>
        </p:nvSpPr>
        <p:spPr>
          <a:xfrm>
            <a:off x="532583" y="1390955"/>
            <a:ext cx="10964092" cy="4824398"/>
          </a:xfrm>
          <a:prstGeom prst="rect">
            <a:avLst/>
          </a:prstGeom>
        </p:spPr>
        <p:txBody>
          <a:bodyPr wrap="square">
            <a:spAutoFit/>
          </a:bodyPr>
          <a:lstStyle/>
          <a:p>
            <a:pPr>
              <a:lnSpc>
                <a:spcPct val="107000"/>
              </a:lnSpc>
              <a:spcAft>
                <a:spcPts val="800"/>
              </a:spcAft>
            </a:pPr>
            <a:endParaRPr lang="nb-NO" sz="1600" b="1" i="1" u="sng" dirty="0">
              <a:solidFill>
                <a:srgbClr val="000000"/>
              </a:solidFill>
              <a:ea typeface="Calibri" panose="020F0502020204030204" pitchFamily="34" charset="0"/>
              <a:cs typeface="Statoil-SansBoldItalic"/>
            </a:endParaRPr>
          </a:p>
          <a:p>
            <a:pPr>
              <a:lnSpc>
                <a:spcPct val="107000"/>
              </a:lnSpc>
              <a:spcAft>
                <a:spcPts val="800"/>
              </a:spcAft>
            </a:pPr>
            <a:r>
              <a:rPr lang="nb-NO" sz="1600" b="1" i="1" u="sng" dirty="0">
                <a:solidFill>
                  <a:srgbClr val="000000"/>
                </a:solidFill>
                <a:ea typeface="Calibri" panose="020F0502020204030204" pitchFamily="34" charset="0"/>
                <a:cs typeface="Statoil-SansBoldItalic"/>
              </a:rPr>
              <a:t>Reiseforsikring </a:t>
            </a:r>
            <a:r>
              <a:rPr lang="nb-NO" sz="1600" dirty="0">
                <a:ea typeface="Calibri" panose="020F0502020204030204" pitchFamily="34" charset="0"/>
                <a:cs typeface="Statoil-SansMedium"/>
              </a:rPr>
              <a:t>:</a:t>
            </a:r>
          </a:p>
          <a:p>
            <a:pPr>
              <a:lnSpc>
                <a:spcPct val="107000"/>
              </a:lnSpc>
              <a:spcAft>
                <a:spcPts val="800"/>
              </a:spcAft>
            </a:pPr>
            <a:r>
              <a:rPr lang="nb-NO" dirty="0"/>
              <a:t> </a:t>
            </a:r>
            <a:r>
              <a:rPr lang="nb-NO" b="1" dirty="0"/>
              <a:t>NÅR FORSIKRINGEN GJELDER: </a:t>
            </a:r>
          </a:p>
          <a:p>
            <a:pPr marL="285750" indent="-285750">
              <a:buFont typeface="Wingdings" panose="05000000000000000000" pitchFamily="2" charset="2"/>
              <a:buChar char="ü"/>
            </a:pPr>
            <a:r>
              <a:rPr lang="nb-NO" dirty="0"/>
              <a:t>Forsikringen gjelder i hele verden, på alle ferie- og fritidsreiser med </a:t>
            </a:r>
            <a:r>
              <a:rPr lang="nb-NO" b="1" dirty="0"/>
              <a:t>varighet inntil 45 dager</a:t>
            </a:r>
            <a:r>
              <a:rPr lang="nb-NO" dirty="0"/>
              <a:t>. Forsikringen gjelder ikke på tjenestereiser. Med reise menes at sikrede forlater sin bostedsadresse i Norden til sikrede er tilbake på samme sted. </a:t>
            </a:r>
          </a:p>
          <a:p>
            <a:pPr marL="285750" indent="-285750">
              <a:buFont typeface="Wingdings" panose="05000000000000000000" pitchFamily="2" charset="2"/>
              <a:buChar char="ü"/>
            </a:pPr>
            <a:endParaRPr lang="nb-NO" dirty="0"/>
          </a:p>
          <a:p>
            <a:pPr marL="285750" indent="-285750">
              <a:buFont typeface="Wingdings" panose="05000000000000000000" pitchFamily="2" charset="2"/>
              <a:buChar char="ü"/>
            </a:pPr>
            <a:r>
              <a:rPr lang="nb-NO" dirty="0"/>
              <a:t>Reiseforsikringen omfatter ikke ulykkesforsikring. Førtidspensjonister har denne dekningen i </a:t>
            </a:r>
            <a:r>
              <a:rPr lang="nb-NO" dirty="0" err="1"/>
              <a:t>Equinors</a:t>
            </a:r>
            <a:r>
              <a:rPr lang="nb-NO" dirty="0"/>
              <a:t> personalforsikring. </a:t>
            </a:r>
          </a:p>
          <a:p>
            <a:pPr marL="285750" indent="-285750">
              <a:buFont typeface="Wingdings" panose="05000000000000000000" pitchFamily="2" charset="2"/>
              <a:buChar char="ü"/>
            </a:pPr>
            <a:endParaRPr lang="nb-NO" dirty="0"/>
          </a:p>
          <a:p>
            <a:pPr marL="285750" indent="-285750">
              <a:buFont typeface="Wingdings" panose="05000000000000000000" pitchFamily="2" charset="2"/>
              <a:buChar char="ü"/>
            </a:pPr>
            <a:r>
              <a:rPr lang="nb-NO" dirty="0"/>
              <a:t>Meld skade til Tryg Forsikring på www.tryg.no/meld-skade, eller ring +47 915 04040. </a:t>
            </a:r>
          </a:p>
          <a:p>
            <a:pPr marL="285750" indent="-285750">
              <a:buFont typeface="Wingdings" panose="05000000000000000000" pitchFamily="2" charset="2"/>
              <a:buChar char="ü"/>
            </a:pPr>
            <a:endParaRPr lang="nb-NO" dirty="0"/>
          </a:p>
          <a:p>
            <a:pPr marL="285750" indent="-285750">
              <a:buFont typeface="Wingdings" panose="05000000000000000000" pitchFamily="2" charset="2"/>
              <a:buChar char="ü"/>
            </a:pPr>
            <a:r>
              <a:rPr lang="nb-NO" dirty="0"/>
              <a:t>Ved akutt behov for hjelp på reiser, kontakt Tryg Alarm på telefon +47 55 17 10 01. </a:t>
            </a:r>
          </a:p>
          <a:p>
            <a:pPr marL="285750" indent="-285750">
              <a:buFont typeface="Wingdings" panose="05000000000000000000" pitchFamily="2" charset="2"/>
              <a:buChar char="ü"/>
            </a:pPr>
            <a:endParaRPr lang="nb-NO" dirty="0"/>
          </a:p>
          <a:p>
            <a:pPr marL="285750" indent="-285750">
              <a:buFont typeface="Wingdings" panose="05000000000000000000" pitchFamily="2" charset="2"/>
              <a:buChar char="ü"/>
            </a:pPr>
            <a:r>
              <a:rPr lang="nb-NO" dirty="0"/>
              <a:t>Ved behov for utvidelse av reisevarighet på ferie- og fritidsdekningen utover 45 dager, kontakt Tryg via equinor@tryg.no eller på telefon +47 55 17 17 90. </a:t>
            </a:r>
            <a:endParaRPr lang="nb-NO" sz="16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25320505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C2F2C65-D99C-47CF-A9FA-62BAD1B90EBB}"/>
              </a:ext>
            </a:extLst>
          </p:cNvPr>
          <p:cNvSpPr>
            <a:spLocks noGrp="1"/>
          </p:cNvSpPr>
          <p:nvPr>
            <p:ph type="title"/>
          </p:nvPr>
        </p:nvSpPr>
        <p:spPr>
          <a:xfrm>
            <a:off x="613954" y="814692"/>
            <a:ext cx="10801350" cy="1152525"/>
          </a:xfrm>
        </p:spPr>
        <p:txBody>
          <a:bodyPr/>
          <a:lstStyle/>
          <a:p>
            <a:r>
              <a:rPr lang="nb-NO" altLang="nb-NO" dirty="0"/>
              <a:t>Forsikringer for pensjonister</a:t>
            </a:r>
            <a:endParaRPr lang="nb-NO" dirty="0"/>
          </a:p>
        </p:txBody>
      </p:sp>
      <p:sp>
        <p:nvSpPr>
          <p:cNvPr id="4" name="Slide Number Placeholder 3">
            <a:extLst>
              <a:ext uri="{FF2B5EF4-FFF2-40B4-BE49-F238E27FC236}">
                <a16:creationId xmlns:a16="http://schemas.microsoft.com/office/drawing/2014/main" xmlns="" id="{66299CAE-56B9-4A8A-84B2-AC5DFD74C642}"/>
              </a:ext>
            </a:extLst>
          </p:cNvPr>
          <p:cNvSpPr>
            <a:spLocks noGrp="1"/>
          </p:cNvSpPr>
          <p:nvPr>
            <p:ph type="sldNum" sz="quarter" idx="12"/>
          </p:nvPr>
        </p:nvSpPr>
        <p:spPr/>
        <p:txBody>
          <a:bodyPr/>
          <a:lstStyle/>
          <a:p>
            <a:fld id="{5D1E5300-FC0F-4317-A193-EF6CE9E6F7B5}" type="slidenum">
              <a:rPr lang="en-GB" smtClean="0"/>
              <a:pPr/>
              <a:t>16</a:t>
            </a:fld>
            <a:r>
              <a:rPr lang="en-GB"/>
              <a:t>  |  Document Title</a:t>
            </a:r>
            <a:endParaRPr lang="en-GB" dirty="0"/>
          </a:p>
        </p:txBody>
      </p:sp>
      <p:sp>
        <p:nvSpPr>
          <p:cNvPr id="7" name="Title 1">
            <a:extLst>
              <a:ext uri="{FF2B5EF4-FFF2-40B4-BE49-F238E27FC236}">
                <a16:creationId xmlns:a16="http://schemas.microsoft.com/office/drawing/2014/main" xmlns="" id="{B3C6F92A-CF82-4C26-AB9E-1CFCE5C67DC5}"/>
              </a:ext>
            </a:extLst>
          </p:cNvPr>
          <p:cNvSpPr>
            <a:spLocks noGrp="1"/>
          </p:cNvSpPr>
          <p:nvPr>
            <p:ph idx="1"/>
          </p:nvPr>
        </p:nvSpPr>
        <p:spPr>
          <a:xfrm>
            <a:off x="329564" y="1756743"/>
            <a:ext cx="10801350" cy="4216813"/>
          </a:xfrm>
        </p:spPr>
        <p:txBody>
          <a:bodyPr/>
          <a:lstStyle/>
          <a:p>
            <a:pPr marL="48600" indent="0">
              <a:buNone/>
            </a:pPr>
            <a:r>
              <a:rPr lang="nb-NO" b="1" dirty="0"/>
              <a:t>      </a:t>
            </a:r>
          </a:p>
          <a:p>
            <a:pPr marL="48600" indent="0">
              <a:buNone/>
            </a:pPr>
            <a:r>
              <a:rPr lang="nb-NO" b="1" dirty="0"/>
              <a:t> 	</a:t>
            </a:r>
          </a:p>
          <a:p>
            <a:pPr marL="505800" lvl="1" indent="0">
              <a:buNone/>
            </a:pPr>
            <a:endParaRPr lang="nb-NO" dirty="0"/>
          </a:p>
          <a:p>
            <a:pPr lvl="1"/>
            <a:endParaRPr lang="nb-NO" dirty="0"/>
          </a:p>
        </p:txBody>
      </p:sp>
      <p:sp>
        <p:nvSpPr>
          <p:cNvPr id="10" name="Rectangle 9">
            <a:extLst>
              <a:ext uri="{FF2B5EF4-FFF2-40B4-BE49-F238E27FC236}">
                <a16:creationId xmlns:a16="http://schemas.microsoft.com/office/drawing/2014/main" xmlns="" id="{458D98F3-CF15-45D8-8F15-16C87E11A6A8}"/>
              </a:ext>
            </a:extLst>
          </p:cNvPr>
          <p:cNvSpPr/>
          <p:nvPr/>
        </p:nvSpPr>
        <p:spPr>
          <a:xfrm>
            <a:off x="532583" y="1390955"/>
            <a:ext cx="10964092" cy="1500411"/>
          </a:xfrm>
          <a:prstGeom prst="rect">
            <a:avLst/>
          </a:prstGeom>
        </p:spPr>
        <p:txBody>
          <a:bodyPr wrap="square">
            <a:spAutoFit/>
          </a:bodyPr>
          <a:lstStyle/>
          <a:p>
            <a:pPr>
              <a:lnSpc>
                <a:spcPct val="107000"/>
              </a:lnSpc>
              <a:spcAft>
                <a:spcPts val="800"/>
              </a:spcAft>
            </a:pPr>
            <a:endParaRPr lang="nb-NO" sz="1600" b="1" i="1" u="sng" dirty="0">
              <a:solidFill>
                <a:srgbClr val="000000"/>
              </a:solidFill>
              <a:ea typeface="Calibri" panose="020F0502020204030204" pitchFamily="34" charset="0"/>
              <a:cs typeface="Statoil-SansBoldItalic"/>
            </a:endParaRPr>
          </a:p>
          <a:p>
            <a:pPr>
              <a:lnSpc>
                <a:spcPct val="107000"/>
              </a:lnSpc>
              <a:spcAft>
                <a:spcPts val="800"/>
              </a:spcAft>
            </a:pPr>
            <a:r>
              <a:rPr lang="nb-NO" sz="1600" b="1" i="1" u="sng" dirty="0">
                <a:solidFill>
                  <a:srgbClr val="000000"/>
                </a:solidFill>
                <a:ea typeface="Calibri" panose="020F0502020204030204" pitchFamily="34" charset="0"/>
                <a:cs typeface="Statoil-SansBoldItalic"/>
              </a:rPr>
              <a:t>Reiseforsikring </a:t>
            </a:r>
            <a:r>
              <a:rPr lang="nb-NO" sz="1600" dirty="0">
                <a:ea typeface="Calibri" panose="020F0502020204030204" pitchFamily="34" charset="0"/>
                <a:cs typeface="Statoil-SansMedium"/>
              </a:rPr>
              <a:t>:</a:t>
            </a:r>
          </a:p>
          <a:p>
            <a:pPr>
              <a:lnSpc>
                <a:spcPct val="107000"/>
              </a:lnSpc>
              <a:spcAft>
                <a:spcPts val="800"/>
              </a:spcAft>
            </a:pPr>
            <a:endParaRPr lang="nb-NO" dirty="0"/>
          </a:p>
          <a:p>
            <a:r>
              <a:rPr lang="nb-NO" dirty="0"/>
              <a:t> </a:t>
            </a:r>
            <a:endParaRPr lang="nb-NO" sz="1600" dirty="0">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xmlns="" id="{58042F4E-FCA3-42D9-98FA-91406DDC2D52}"/>
              </a:ext>
            </a:extLst>
          </p:cNvPr>
          <p:cNvPicPr>
            <a:picLocks noChangeAspect="1"/>
          </p:cNvPicPr>
          <p:nvPr/>
        </p:nvPicPr>
        <p:blipFill>
          <a:blip r:embed="rId2"/>
          <a:stretch>
            <a:fillRect/>
          </a:stretch>
        </p:blipFill>
        <p:spPr>
          <a:xfrm>
            <a:off x="773701" y="2182202"/>
            <a:ext cx="9075317" cy="4216814"/>
          </a:xfrm>
          <a:prstGeom prst="rect">
            <a:avLst/>
          </a:prstGeom>
        </p:spPr>
      </p:pic>
    </p:spTree>
    <p:extLst>
      <p:ext uri="{BB962C8B-B14F-4D97-AF65-F5344CB8AC3E}">
        <p14:creationId xmlns:p14="http://schemas.microsoft.com/office/powerpoint/2010/main" xmlns="" val="40222237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xmlns="" id="{ED5EB9EB-F342-4180-915D-2156688C6F09}"/>
              </a:ext>
            </a:extLst>
          </p:cNvPr>
          <p:cNvSpPr>
            <a:spLocks noGrp="1"/>
          </p:cNvSpPr>
          <p:nvPr>
            <p:ph type="body" sz="quarter" idx="11"/>
          </p:nvPr>
        </p:nvSpPr>
        <p:spPr>
          <a:xfrm>
            <a:off x="695325" y="4684169"/>
            <a:ext cx="10801350" cy="828357"/>
          </a:xfrm>
        </p:spPr>
        <p:txBody>
          <a:bodyPr/>
          <a:lstStyle/>
          <a:p>
            <a:r>
              <a:rPr lang="en-US" dirty="0"/>
              <a:t>Arve Medhus</a:t>
            </a:r>
          </a:p>
          <a:p>
            <a:r>
              <a:rPr lang="en-US" dirty="0"/>
              <a:t>GBS HR Global Pension and Insurance</a:t>
            </a:r>
          </a:p>
          <a:p>
            <a:r>
              <a:rPr lang="en-US" dirty="0" err="1"/>
              <a:t>Epostadresse</a:t>
            </a:r>
            <a:r>
              <a:rPr lang="en-US" dirty="0"/>
              <a:t>: </a:t>
            </a:r>
            <a:r>
              <a:rPr lang="en-US" dirty="0" err="1"/>
              <a:t>amed@equinor,com</a:t>
            </a:r>
            <a:endParaRPr lang="en-US" dirty="0"/>
          </a:p>
          <a:p>
            <a:r>
              <a:rPr lang="en-US" dirty="0"/>
              <a:t>Mobil: 47 60 84 18</a:t>
            </a:r>
          </a:p>
          <a:p>
            <a:endParaRPr lang="en-US" dirty="0"/>
          </a:p>
          <a:p>
            <a:endParaRPr lang="en-US" dirty="0"/>
          </a:p>
        </p:txBody>
      </p:sp>
      <p:sp>
        <p:nvSpPr>
          <p:cNvPr id="7" name="Title 6">
            <a:extLst>
              <a:ext uri="{FF2B5EF4-FFF2-40B4-BE49-F238E27FC236}">
                <a16:creationId xmlns:a16="http://schemas.microsoft.com/office/drawing/2014/main" xmlns="" id="{1357ECDE-5865-4F18-A04D-E2C836F3BEEE}"/>
              </a:ext>
            </a:extLst>
          </p:cNvPr>
          <p:cNvSpPr>
            <a:spLocks noGrp="1"/>
          </p:cNvSpPr>
          <p:nvPr>
            <p:ph type="title"/>
          </p:nvPr>
        </p:nvSpPr>
        <p:spPr>
          <a:xfrm>
            <a:off x="695326" y="3973830"/>
            <a:ext cx="10801349" cy="609337"/>
          </a:xfrm>
        </p:spPr>
        <p:txBody>
          <a:bodyPr/>
          <a:lstStyle/>
          <a:p>
            <a:r>
              <a:rPr lang="nb-NO" b="1" dirty="0"/>
              <a:t>Pensjonist i Equinor</a:t>
            </a:r>
            <a:br>
              <a:rPr lang="nb-NO" b="1" dirty="0"/>
            </a:br>
            <a:endParaRPr lang="en-US" dirty="0"/>
          </a:p>
        </p:txBody>
      </p:sp>
    </p:spTree>
    <p:extLst>
      <p:ext uri="{BB962C8B-B14F-4D97-AF65-F5344CB8AC3E}">
        <p14:creationId xmlns:p14="http://schemas.microsoft.com/office/powerpoint/2010/main" xmlns="" val="17611436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xmlns="" id="{A637C0E3-6401-405A-AE04-CD267C70DA21}"/>
              </a:ext>
            </a:extLst>
          </p:cNvPr>
          <p:cNvSpPr>
            <a:spLocks noGrp="1"/>
          </p:cNvSpPr>
          <p:nvPr>
            <p:ph type="title"/>
          </p:nvPr>
        </p:nvSpPr>
        <p:spPr>
          <a:xfrm>
            <a:off x="533960" y="516227"/>
            <a:ext cx="10801350" cy="1152525"/>
          </a:xfrm>
        </p:spPr>
        <p:txBody>
          <a:bodyPr/>
          <a:lstStyle/>
          <a:p>
            <a:r>
              <a:rPr lang="en-US" altLang="en-US" b="1" dirty="0" err="1"/>
              <a:t>Hvilke</a:t>
            </a:r>
            <a:r>
              <a:rPr lang="en-US" altLang="en-US" b="1" dirty="0"/>
              <a:t> </a:t>
            </a:r>
            <a:r>
              <a:rPr lang="en-US" altLang="en-US" b="1" dirty="0" err="1"/>
              <a:t>pensjonister</a:t>
            </a:r>
            <a:r>
              <a:rPr lang="en-US" altLang="en-US" b="1" dirty="0"/>
              <a:t> </a:t>
            </a:r>
            <a:r>
              <a:rPr lang="en-US" altLang="en-US" b="1" dirty="0" err="1"/>
              <a:t>kan</a:t>
            </a:r>
            <a:r>
              <a:rPr lang="en-US" altLang="en-US" b="1" dirty="0"/>
              <a:t> </a:t>
            </a:r>
            <a:r>
              <a:rPr lang="en-US" altLang="en-US" b="1" dirty="0" err="1"/>
              <a:t>være</a:t>
            </a:r>
            <a:r>
              <a:rPr lang="en-US" altLang="en-US" b="1" dirty="0"/>
              <a:t> </a:t>
            </a:r>
            <a:r>
              <a:rPr lang="en-US" altLang="en-US" b="1" dirty="0" err="1"/>
              <a:t>medlemmer</a:t>
            </a:r>
            <a:r>
              <a:rPr lang="en-US" altLang="en-US" b="1" dirty="0"/>
              <a:t> </a:t>
            </a:r>
            <a:br>
              <a:rPr lang="en-US" altLang="en-US" b="1" dirty="0"/>
            </a:br>
            <a:r>
              <a:rPr lang="en-US" altLang="en-US" b="1" dirty="0" err="1"/>
              <a:t>i</a:t>
            </a:r>
            <a:r>
              <a:rPr lang="en-US" altLang="en-US" b="1" dirty="0"/>
              <a:t> </a:t>
            </a:r>
            <a:r>
              <a:rPr lang="en-US" altLang="en-US" b="1" dirty="0" err="1"/>
              <a:t>pensjonskassen</a:t>
            </a:r>
            <a:r>
              <a:rPr lang="en-US" altLang="en-US" b="1" dirty="0"/>
              <a:t>?</a:t>
            </a:r>
            <a:endParaRPr lang="nb-NO" b="1" dirty="0"/>
          </a:p>
        </p:txBody>
      </p:sp>
      <p:sp>
        <p:nvSpPr>
          <p:cNvPr id="3" name="Plassholder for innhold 2">
            <a:extLst>
              <a:ext uri="{FF2B5EF4-FFF2-40B4-BE49-F238E27FC236}">
                <a16:creationId xmlns:a16="http://schemas.microsoft.com/office/drawing/2014/main" xmlns="" id="{C630BBE3-BC46-4767-88B7-37AE96A3A999}"/>
              </a:ext>
            </a:extLst>
          </p:cNvPr>
          <p:cNvSpPr>
            <a:spLocks noGrp="1"/>
          </p:cNvSpPr>
          <p:nvPr>
            <p:ph idx="1"/>
          </p:nvPr>
        </p:nvSpPr>
        <p:spPr/>
        <p:txBody>
          <a:bodyPr/>
          <a:lstStyle/>
          <a:p>
            <a:r>
              <a:rPr lang="nb-NO" altLang="en-US" dirty="0"/>
              <a:t>Alle ansatte har rett og plikt til å være medlemmer av arbeidsgivers </a:t>
            </a:r>
          </a:p>
          <a:p>
            <a:pPr marL="48600" indent="0">
              <a:buNone/>
            </a:pPr>
            <a:r>
              <a:rPr lang="nb-NO" altLang="en-US" dirty="0"/>
              <a:t>      pensjonsordning</a:t>
            </a:r>
          </a:p>
          <a:p>
            <a:r>
              <a:rPr lang="nb-NO" altLang="en-US" dirty="0"/>
              <a:t>Medlemskapet avsluttes for de som slutter i bedriften uten samtidig</a:t>
            </a:r>
          </a:p>
          <a:p>
            <a:pPr marL="48600" indent="0">
              <a:buNone/>
            </a:pPr>
            <a:r>
              <a:rPr lang="nb-NO" altLang="en-US" dirty="0"/>
              <a:t>     å starte utbetaling av pensjon</a:t>
            </a:r>
          </a:p>
          <a:p>
            <a:r>
              <a:rPr lang="nb-NO" altLang="en-US" dirty="0"/>
              <a:t>Medlemskapet fortsetter for de som slutter og samtidig starter utbetaling</a:t>
            </a:r>
          </a:p>
          <a:p>
            <a:pPr marL="48600" indent="0">
              <a:buNone/>
            </a:pPr>
            <a:r>
              <a:rPr lang="nb-NO" altLang="en-US" dirty="0"/>
              <a:t>     av pensjon </a:t>
            </a:r>
          </a:p>
          <a:p>
            <a:r>
              <a:rPr lang="nb-NO" altLang="en-US" dirty="0"/>
              <a:t>Utbetaling av pensjon kan tidligst starte fra fylte 62 år</a:t>
            </a:r>
          </a:p>
          <a:p>
            <a:r>
              <a:rPr lang="nb-NO" altLang="en-US" dirty="0"/>
              <a:t>Før 2011 var det ikke mulig å starte utbetaling før ved pensjonsalder</a:t>
            </a:r>
          </a:p>
          <a:p>
            <a:pPr lvl="1"/>
            <a:r>
              <a:rPr lang="nb-NO" altLang="en-US" dirty="0"/>
              <a:t>65 år for ansatte med sokkelkontrakt</a:t>
            </a:r>
          </a:p>
          <a:p>
            <a:pPr lvl="1"/>
            <a:r>
              <a:rPr lang="nb-NO" altLang="en-US" dirty="0"/>
              <a:t>67 år for ansatte med landkontrakt</a:t>
            </a:r>
          </a:p>
          <a:p>
            <a:r>
              <a:rPr lang="nb-NO" altLang="en-US" dirty="0"/>
              <a:t>Ved utmelding utstedes fripolise og man er ikke lenger valgbar </a:t>
            </a:r>
          </a:p>
          <a:p>
            <a:pPr marL="48600" indent="0">
              <a:buNone/>
            </a:pPr>
            <a:r>
              <a:rPr lang="nb-NO" altLang="en-US" dirty="0"/>
              <a:t>    til pensjonskassens styre</a:t>
            </a:r>
          </a:p>
          <a:p>
            <a:endParaRPr lang="nb-NO" dirty="0"/>
          </a:p>
        </p:txBody>
      </p:sp>
      <p:sp>
        <p:nvSpPr>
          <p:cNvPr id="4" name="Plassholder for lysbildenummer 3">
            <a:extLst>
              <a:ext uri="{FF2B5EF4-FFF2-40B4-BE49-F238E27FC236}">
                <a16:creationId xmlns:a16="http://schemas.microsoft.com/office/drawing/2014/main" xmlns="" id="{9D059D84-E3EC-49A6-B2D4-9BD012267979}"/>
              </a:ext>
            </a:extLst>
          </p:cNvPr>
          <p:cNvSpPr>
            <a:spLocks noGrp="1"/>
          </p:cNvSpPr>
          <p:nvPr>
            <p:ph type="sldNum" sz="quarter" idx="12"/>
          </p:nvPr>
        </p:nvSpPr>
        <p:spPr/>
        <p:txBody>
          <a:bodyPr/>
          <a:lstStyle/>
          <a:p>
            <a:fld id="{5D1E5300-FC0F-4317-A193-EF6CE9E6F7B5}" type="slidenum">
              <a:rPr lang="en-GB" smtClean="0"/>
              <a:pPr/>
              <a:t>2</a:t>
            </a:fld>
            <a:r>
              <a:rPr lang="en-GB"/>
              <a:t>  |  Document Title</a:t>
            </a:r>
            <a:endParaRPr lang="en-GB" dirty="0"/>
          </a:p>
        </p:txBody>
      </p:sp>
      <p:pic>
        <p:nvPicPr>
          <p:cNvPr id="5" name="Picture 4">
            <a:extLst>
              <a:ext uri="{FF2B5EF4-FFF2-40B4-BE49-F238E27FC236}">
                <a16:creationId xmlns:a16="http://schemas.microsoft.com/office/drawing/2014/main" xmlns="" id="{86C041E5-0CC4-4D84-9BE9-1ABB480E7C10}"/>
              </a:ext>
            </a:extLst>
          </p:cNvPr>
          <p:cNvPicPr>
            <a:picLocks noChangeAspect="1"/>
          </p:cNvPicPr>
          <p:nvPr/>
        </p:nvPicPr>
        <p:blipFill>
          <a:blip r:embed="rId2"/>
          <a:stretch>
            <a:fillRect/>
          </a:stretch>
        </p:blipFill>
        <p:spPr>
          <a:xfrm>
            <a:off x="8395064" y="731520"/>
            <a:ext cx="3101611" cy="5791199"/>
          </a:xfrm>
          <a:prstGeom prst="rect">
            <a:avLst/>
          </a:prstGeom>
        </p:spPr>
      </p:pic>
    </p:spTree>
    <p:extLst>
      <p:ext uri="{BB962C8B-B14F-4D97-AF65-F5344CB8AC3E}">
        <p14:creationId xmlns:p14="http://schemas.microsoft.com/office/powerpoint/2010/main" xmlns="" val="3273946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8707A49-2B4B-4DFD-A8D7-12FF2A95EA8E}"/>
              </a:ext>
            </a:extLst>
          </p:cNvPr>
          <p:cNvSpPr>
            <a:spLocks noGrp="1"/>
          </p:cNvSpPr>
          <p:nvPr>
            <p:ph type="title"/>
          </p:nvPr>
        </p:nvSpPr>
        <p:spPr>
          <a:xfrm>
            <a:off x="695325" y="407531"/>
            <a:ext cx="10801350" cy="1152525"/>
          </a:xfrm>
        </p:spPr>
        <p:txBody>
          <a:bodyPr/>
          <a:lstStyle/>
          <a:p>
            <a:r>
              <a:rPr lang="nb-NO" b="1" dirty="0"/>
              <a:t>Oversikt over ulike pensjonistgrupper i Equinor</a:t>
            </a:r>
          </a:p>
        </p:txBody>
      </p:sp>
      <p:sp>
        <p:nvSpPr>
          <p:cNvPr id="4" name="Slide Number Placeholder 3">
            <a:extLst>
              <a:ext uri="{FF2B5EF4-FFF2-40B4-BE49-F238E27FC236}">
                <a16:creationId xmlns:a16="http://schemas.microsoft.com/office/drawing/2014/main" xmlns="" id="{ECA9C49E-3EC9-4A23-8C26-C5E6A9B2E569}"/>
              </a:ext>
            </a:extLst>
          </p:cNvPr>
          <p:cNvSpPr>
            <a:spLocks noGrp="1"/>
          </p:cNvSpPr>
          <p:nvPr>
            <p:ph type="sldNum" sz="quarter" idx="12"/>
          </p:nvPr>
        </p:nvSpPr>
        <p:spPr/>
        <p:txBody>
          <a:bodyPr/>
          <a:lstStyle/>
          <a:p>
            <a:fld id="{5D1E5300-FC0F-4317-A193-EF6CE9E6F7B5}" type="slidenum">
              <a:rPr lang="en-GB" smtClean="0"/>
              <a:pPr/>
              <a:t>3</a:t>
            </a:fld>
            <a:r>
              <a:rPr lang="en-GB"/>
              <a:t>  |  Document Title</a:t>
            </a:r>
            <a:endParaRPr lang="en-GB" dirty="0"/>
          </a:p>
        </p:txBody>
      </p:sp>
      <p:sp>
        <p:nvSpPr>
          <p:cNvPr id="6" name="TextBox 5">
            <a:extLst>
              <a:ext uri="{FF2B5EF4-FFF2-40B4-BE49-F238E27FC236}">
                <a16:creationId xmlns:a16="http://schemas.microsoft.com/office/drawing/2014/main" xmlns="" id="{89D6F05B-66C3-4335-9143-145B834DB1B8}"/>
              </a:ext>
            </a:extLst>
          </p:cNvPr>
          <p:cNvSpPr txBox="1"/>
          <p:nvPr/>
        </p:nvSpPr>
        <p:spPr>
          <a:xfrm>
            <a:off x="839608" y="1575387"/>
            <a:ext cx="8802410" cy="923330"/>
          </a:xfrm>
          <a:prstGeom prst="rect">
            <a:avLst/>
          </a:prstGeom>
          <a:noFill/>
        </p:spPr>
        <p:txBody>
          <a:bodyPr wrap="none" rtlCol="0">
            <a:spAutoFit/>
          </a:bodyPr>
          <a:lstStyle/>
          <a:p>
            <a:r>
              <a:rPr lang="nb-NO" dirty="0">
                <a:latin typeface="Arial" pitchFamily="34" charset="0"/>
                <a:cs typeface="Arial" pitchFamily="34" charset="0"/>
              </a:rPr>
              <a:t>Fortsatt medlemskap i pensjonskassen er kun mulig for de som slutter i bedriften og </a:t>
            </a:r>
          </a:p>
          <a:p>
            <a:r>
              <a:rPr lang="nb-NO" dirty="0">
                <a:latin typeface="Arial" pitchFamily="34" charset="0"/>
                <a:cs typeface="Arial" pitchFamily="34" charset="0"/>
              </a:rPr>
              <a:t>samtidig tar ut pensjon fra Equinor Pensjon</a:t>
            </a:r>
          </a:p>
          <a:p>
            <a:endParaRPr lang="nb-NO" dirty="0"/>
          </a:p>
        </p:txBody>
      </p:sp>
      <p:pic>
        <p:nvPicPr>
          <p:cNvPr id="8" name="Content Placeholder 7">
            <a:extLst>
              <a:ext uri="{FF2B5EF4-FFF2-40B4-BE49-F238E27FC236}">
                <a16:creationId xmlns:a16="http://schemas.microsoft.com/office/drawing/2014/main" xmlns="" id="{AC14B8F5-6B1F-48DA-9B47-C0E0DC838263}"/>
              </a:ext>
            </a:extLst>
          </p:cNvPr>
          <p:cNvPicPr>
            <a:picLocks noGrp="1" noChangeAspect="1"/>
          </p:cNvPicPr>
          <p:nvPr>
            <p:ph idx="1"/>
          </p:nvPr>
        </p:nvPicPr>
        <p:blipFill>
          <a:blip r:embed="rId2"/>
          <a:stretch>
            <a:fillRect/>
          </a:stretch>
        </p:blipFill>
        <p:spPr>
          <a:xfrm>
            <a:off x="1816785" y="2473829"/>
            <a:ext cx="7032720" cy="3614842"/>
          </a:xfrm>
          <a:prstGeom prst="rect">
            <a:avLst/>
          </a:prstGeom>
        </p:spPr>
      </p:pic>
      <p:sp>
        <p:nvSpPr>
          <p:cNvPr id="10" name="TextBox 9">
            <a:extLst>
              <a:ext uri="{FF2B5EF4-FFF2-40B4-BE49-F238E27FC236}">
                <a16:creationId xmlns:a16="http://schemas.microsoft.com/office/drawing/2014/main" xmlns="" id="{282E404D-6C56-4469-9634-A4A11F83B258}"/>
              </a:ext>
            </a:extLst>
          </p:cNvPr>
          <p:cNvSpPr txBox="1"/>
          <p:nvPr/>
        </p:nvSpPr>
        <p:spPr>
          <a:xfrm>
            <a:off x="1602637" y="6273021"/>
            <a:ext cx="3922869" cy="507831"/>
          </a:xfrm>
          <a:prstGeom prst="rect">
            <a:avLst/>
          </a:prstGeom>
          <a:noFill/>
        </p:spPr>
        <p:txBody>
          <a:bodyPr wrap="none" rtlCol="0">
            <a:spAutoFit/>
          </a:bodyPr>
          <a:lstStyle/>
          <a:p>
            <a:r>
              <a:rPr lang="nb-NO" sz="900" dirty="0">
                <a:latin typeface="Arial" pitchFamily="34" charset="0"/>
                <a:cs typeface="Arial" pitchFamily="34" charset="0"/>
              </a:rPr>
              <a:t>* Fortsatt medlemskap forutsetter uttak av pensjon fra Equinor Pensjon</a:t>
            </a:r>
          </a:p>
          <a:p>
            <a:endParaRPr lang="nb-NO" dirty="0"/>
          </a:p>
        </p:txBody>
      </p:sp>
    </p:spTree>
    <p:extLst>
      <p:ext uri="{BB962C8B-B14F-4D97-AF65-F5344CB8AC3E}">
        <p14:creationId xmlns:p14="http://schemas.microsoft.com/office/powerpoint/2010/main" xmlns="" val="30649684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8707A49-2B4B-4DFD-A8D7-12FF2A95EA8E}"/>
              </a:ext>
            </a:extLst>
          </p:cNvPr>
          <p:cNvSpPr>
            <a:spLocks noGrp="1"/>
          </p:cNvSpPr>
          <p:nvPr>
            <p:ph type="title"/>
          </p:nvPr>
        </p:nvSpPr>
        <p:spPr>
          <a:xfrm>
            <a:off x="695325" y="407531"/>
            <a:ext cx="10801350" cy="1152525"/>
          </a:xfrm>
        </p:spPr>
        <p:txBody>
          <a:bodyPr/>
          <a:lstStyle/>
          <a:p>
            <a:r>
              <a:rPr lang="nb-NO" dirty="0"/>
              <a:t>Hvordan virker tidligpensjonering i Equinor?</a:t>
            </a:r>
            <a:endParaRPr lang="nb-NO" b="1" dirty="0"/>
          </a:p>
        </p:txBody>
      </p:sp>
      <p:sp>
        <p:nvSpPr>
          <p:cNvPr id="4" name="Slide Number Placeholder 3">
            <a:extLst>
              <a:ext uri="{FF2B5EF4-FFF2-40B4-BE49-F238E27FC236}">
                <a16:creationId xmlns:a16="http://schemas.microsoft.com/office/drawing/2014/main" xmlns="" id="{ECA9C49E-3EC9-4A23-8C26-C5E6A9B2E569}"/>
              </a:ext>
            </a:extLst>
          </p:cNvPr>
          <p:cNvSpPr>
            <a:spLocks noGrp="1"/>
          </p:cNvSpPr>
          <p:nvPr>
            <p:ph type="sldNum" sz="quarter" idx="12"/>
          </p:nvPr>
        </p:nvSpPr>
        <p:spPr/>
        <p:txBody>
          <a:bodyPr/>
          <a:lstStyle/>
          <a:p>
            <a:fld id="{5D1E5300-FC0F-4317-A193-EF6CE9E6F7B5}" type="slidenum">
              <a:rPr lang="en-GB" smtClean="0"/>
              <a:pPr/>
              <a:t>4</a:t>
            </a:fld>
            <a:r>
              <a:rPr lang="en-GB"/>
              <a:t>  |  Document Title</a:t>
            </a:r>
            <a:endParaRPr lang="en-GB" dirty="0"/>
          </a:p>
        </p:txBody>
      </p:sp>
      <p:sp>
        <p:nvSpPr>
          <p:cNvPr id="10" name="TextBox 9">
            <a:extLst>
              <a:ext uri="{FF2B5EF4-FFF2-40B4-BE49-F238E27FC236}">
                <a16:creationId xmlns:a16="http://schemas.microsoft.com/office/drawing/2014/main" xmlns="" id="{282E404D-6C56-4469-9634-A4A11F83B258}"/>
              </a:ext>
            </a:extLst>
          </p:cNvPr>
          <p:cNvSpPr txBox="1"/>
          <p:nvPr/>
        </p:nvSpPr>
        <p:spPr>
          <a:xfrm>
            <a:off x="1604227" y="5651990"/>
            <a:ext cx="7135287" cy="646331"/>
          </a:xfrm>
          <a:prstGeom prst="rect">
            <a:avLst/>
          </a:prstGeom>
          <a:noFill/>
        </p:spPr>
        <p:txBody>
          <a:bodyPr wrap="none" rtlCol="0">
            <a:spAutoFit/>
          </a:bodyPr>
          <a:lstStyle/>
          <a:p>
            <a:r>
              <a:rPr lang="nb-NO" sz="900" dirty="0">
                <a:latin typeface="Arial" pitchFamily="34" charset="0"/>
                <a:cs typeface="Arial" pitchFamily="34" charset="0"/>
              </a:rPr>
              <a:t>Fripolisen kan komme fra Equinor Pensjon eller fra tidligere arbeidsforhold</a:t>
            </a:r>
          </a:p>
          <a:p>
            <a:r>
              <a:rPr lang="nb-NO" sz="900" dirty="0">
                <a:latin typeface="Arial" pitchFamily="34" charset="0"/>
                <a:cs typeface="Arial" pitchFamily="34" charset="0"/>
              </a:rPr>
              <a:t>Kompensasjon gis for manglende tjenestetid og tidlig uttak på grunn av tidligpensjonering, korrigeres for at AFP nå er en livsvarig ytelse</a:t>
            </a:r>
          </a:p>
          <a:p>
            <a:endParaRPr lang="nb-NO" dirty="0"/>
          </a:p>
        </p:txBody>
      </p:sp>
      <p:pic>
        <p:nvPicPr>
          <p:cNvPr id="5" name="Content Placeholder 4">
            <a:extLst>
              <a:ext uri="{FF2B5EF4-FFF2-40B4-BE49-F238E27FC236}">
                <a16:creationId xmlns:a16="http://schemas.microsoft.com/office/drawing/2014/main" xmlns="" id="{C56C1294-E27A-46B3-ADD4-44E2C3B3933B}"/>
              </a:ext>
            </a:extLst>
          </p:cNvPr>
          <p:cNvPicPr>
            <a:picLocks noGrp="1" noChangeAspect="1"/>
          </p:cNvPicPr>
          <p:nvPr>
            <p:ph idx="1"/>
          </p:nvPr>
        </p:nvPicPr>
        <p:blipFill>
          <a:blip r:embed="rId2"/>
          <a:stretch>
            <a:fillRect/>
          </a:stretch>
        </p:blipFill>
        <p:spPr>
          <a:xfrm>
            <a:off x="1260509" y="1944719"/>
            <a:ext cx="1310754" cy="3322608"/>
          </a:xfrm>
          <a:prstGeom prst="rect">
            <a:avLst/>
          </a:prstGeom>
        </p:spPr>
      </p:pic>
      <p:sp>
        <p:nvSpPr>
          <p:cNvPr id="7" name="TextBox 6">
            <a:extLst>
              <a:ext uri="{FF2B5EF4-FFF2-40B4-BE49-F238E27FC236}">
                <a16:creationId xmlns:a16="http://schemas.microsoft.com/office/drawing/2014/main" xmlns="" id="{9DA37288-559C-4715-B705-85C75BAC6A5E}"/>
              </a:ext>
            </a:extLst>
          </p:cNvPr>
          <p:cNvSpPr txBox="1"/>
          <p:nvPr/>
        </p:nvSpPr>
        <p:spPr>
          <a:xfrm>
            <a:off x="1432290" y="1590673"/>
            <a:ext cx="1138973" cy="584775"/>
          </a:xfrm>
          <a:prstGeom prst="rect">
            <a:avLst/>
          </a:prstGeom>
          <a:noFill/>
        </p:spPr>
        <p:txBody>
          <a:bodyPr wrap="square" rtlCol="0">
            <a:spAutoFit/>
          </a:bodyPr>
          <a:lstStyle/>
          <a:p>
            <a:r>
              <a:rPr lang="nb-NO" sz="1400" dirty="0">
                <a:latin typeface="Arial" pitchFamily="34" charset="0"/>
                <a:cs typeface="Arial" pitchFamily="34" charset="0"/>
              </a:rPr>
              <a:t>100 % nivå</a:t>
            </a:r>
          </a:p>
          <a:p>
            <a:endParaRPr lang="nb-NO" dirty="0"/>
          </a:p>
        </p:txBody>
      </p:sp>
      <p:sp>
        <p:nvSpPr>
          <p:cNvPr id="9" name="TextBox 8">
            <a:extLst>
              <a:ext uri="{FF2B5EF4-FFF2-40B4-BE49-F238E27FC236}">
                <a16:creationId xmlns:a16="http://schemas.microsoft.com/office/drawing/2014/main" xmlns="" id="{58F6B031-5577-4C62-8241-0BCF48451F01}"/>
              </a:ext>
            </a:extLst>
          </p:cNvPr>
          <p:cNvSpPr txBox="1"/>
          <p:nvPr/>
        </p:nvSpPr>
        <p:spPr>
          <a:xfrm>
            <a:off x="1425798" y="5242027"/>
            <a:ext cx="980176" cy="584775"/>
          </a:xfrm>
          <a:prstGeom prst="rect">
            <a:avLst/>
          </a:prstGeom>
          <a:noFill/>
        </p:spPr>
        <p:txBody>
          <a:bodyPr wrap="square" rtlCol="0">
            <a:spAutoFit/>
          </a:bodyPr>
          <a:lstStyle/>
          <a:p>
            <a:r>
              <a:rPr lang="nb-NO" sz="1400" dirty="0">
                <a:latin typeface="Arial" pitchFamily="34" charset="0"/>
                <a:cs typeface="Arial" pitchFamily="34" charset="0"/>
              </a:rPr>
              <a:t>I arbeid </a:t>
            </a:r>
          </a:p>
          <a:p>
            <a:endParaRPr lang="nb-NO" dirty="0"/>
          </a:p>
        </p:txBody>
      </p:sp>
      <p:pic>
        <p:nvPicPr>
          <p:cNvPr id="11" name="Picture 10">
            <a:extLst>
              <a:ext uri="{FF2B5EF4-FFF2-40B4-BE49-F238E27FC236}">
                <a16:creationId xmlns:a16="http://schemas.microsoft.com/office/drawing/2014/main" xmlns="" id="{D65BEF0C-DBB9-414B-A4FB-B205CA3529B0}"/>
              </a:ext>
            </a:extLst>
          </p:cNvPr>
          <p:cNvPicPr>
            <a:picLocks noChangeAspect="1"/>
          </p:cNvPicPr>
          <p:nvPr/>
        </p:nvPicPr>
        <p:blipFill>
          <a:blip r:embed="rId3"/>
          <a:stretch>
            <a:fillRect/>
          </a:stretch>
        </p:blipFill>
        <p:spPr>
          <a:xfrm>
            <a:off x="2736209" y="2718977"/>
            <a:ext cx="1261981" cy="2548349"/>
          </a:xfrm>
          <a:prstGeom prst="rect">
            <a:avLst/>
          </a:prstGeom>
        </p:spPr>
      </p:pic>
      <p:pic>
        <p:nvPicPr>
          <p:cNvPr id="12" name="Picture 11">
            <a:extLst>
              <a:ext uri="{FF2B5EF4-FFF2-40B4-BE49-F238E27FC236}">
                <a16:creationId xmlns:a16="http://schemas.microsoft.com/office/drawing/2014/main" xmlns="" id="{908508B0-78FF-4BCF-8E16-2B7EF73E6F1E}"/>
              </a:ext>
            </a:extLst>
          </p:cNvPr>
          <p:cNvPicPr>
            <a:picLocks noChangeAspect="1"/>
          </p:cNvPicPr>
          <p:nvPr/>
        </p:nvPicPr>
        <p:blipFill>
          <a:blip r:embed="rId4"/>
          <a:stretch>
            <a:fillRect/>
          </a:stretch>
        </p:blipFill>
        <p:spPr>
          <a:xfrm>
            <a:off x="4216607" y="2718977"/>
            <a:ext cx="1243692" cy="2548349"/>
          </a:xfrm>
          <a:prstGeom prst="rect">
            <a:avLst/>
          </a:prstGeom>
        </p:spPr>
      </p:pic>
      <p:pic>
        <p:nvPicPr>
          <p:cNvPr id="13" name="Picture 12">
            <a:extLst>
              <a:ext uri="{FF2B5EF4-FFF2-40B4-BE49-F238E27FC236}">
                <a16:creationId xmlns:a16="http://schemas.microsoft.com/office/drawing/2014/main" xmlns="" id="{8CD37F0F-8B27-4322-9888-89F548F97502}"/>
              </a:ext>
            </a:extLst>
          </p:cNvPr>
          <p:cNvPicPr>
            <a:picLocks noChangeAspect="1"/>
          </p:cNvPicPr>
          <p:nvPr/>
        </p:nvPicPr>
        <p:blipFill>
          <a:blip r:embed="rId5"/>
          <a:stretch>
            <a:fillRect/>
          </a:stretch>
        </p:blipFill>
        <p:spPr>
          <a:xfrm>
            <a:off x="5581679" y="3004601"/>
            <a:ext cx="1383912" cy="2237426"/>
          </a:xfrm>
          <a:prstGeom prst="rect">
            <a:avLst/>
          </a:prstGeom>
        </p:spPr>
      </p:pic>
      <p:pic>
        <p:nvPicPr>
          <p:cNvPr id="14" name="Picture 13">
            <a:extLst>
              <a:ext uri="{FF2B5EF4-FFF2-40B4-BE49-F238E27FC236}">
                <a16:creationId xmlns:a16="http://schemas.microsoft.com/office/drawing/2014/main" xmlns="" id="{E701567E-D9B6-47C8-85E3-9A57347144CD}"/>
              </a:ext>
            </a:extLst>
          </p:cNvPr>
          <p:cNvPicPr>
            <a:picLocks noChangeAspect="1"/>
          </p:cNvPicPr>
          <p:nvPr/>
        </p:nvPicPr>
        <p:blipFill>
          <a:blip r:embed="rId6"/>
          <a:stretch>
            <a:fillRect/>
          </a:stretch>
        </p:blipFill>
        <p:spPr>
          <a:xfrm>
            <a:off x="5587776" y="2681485"/>
            <a:ext cx="1377815" cy="323116"/>
          </a:xfrm>
          <a:prstGeom prst="rect">
            <a:avLst/>
          </a:prstGeom>
        </p:spPr>
      </p:pic>
      <p:sp>
        <p:nvSpPr>
          <p:cNvPr id="15" name="Rectangle 14">
            <a:extLst>
              <a:ext uri="{FF2B5EF4-FFF2-40B4-BE49-F238E27FC236}">
                <a16:creationId xmlns:a16="http://schemas.microsoft.com/office/drawing/2014/main" xmlns="" id="{828BB6C8-57DF-4E8A-B964-DF8C86ACC42B}"/>
              </a:ext>
            </a:extLst>
          </p:cNvPr>
          <p:cNvSpPr/>
          <p:nvPr/>
        </p:nvSpPr>
        <p:spPr>
          <a:xfrm>
            <a:off x="4249783" y="2784202"/>
            <a:ext cx="1177340" cy="276999"/>
          </a:xfrm>
          <a:prstGeom prst="rect">
            <a:avLst/>
          </a:prstGeom>
        </p:spPr>
        <p:txBody>
          <a:bodyPr wrap="square">
            <a:spAutoFit/>
          </a:bodyPr>
          <a:lstStyle/>
          <a:p>
            <a:r>
              <a:rPr lang="nb-NO" sz="1200" dirty="0">
                <a:latin typeface="Arial" pitchFamily="34" charset="0"/>
                <a:cs typeface="Arial" pitchFamily="34" charset="0"/>
              </a:rPr>
              <a:t>Tidligpensjon</a:t>
            </a:r>
          </a:p>
        </p:txBody>
      </p:sp>
      <p:pic>
        <p:nvPicPr>
          <p:cNvPr id="16" name="Picture 15">
            <a:extLst>
              <a:ext uri="{FF2B5EF4-FFF2-40B4-BE49-F238E27FC236}">
                <a16:creationId xmlns:a16="http://schemas.microsoft.com/office/drawing/2014/main" xmlns="" id="{56B6932C-6E56-4986-9C81-3F774A58C80A}"/>
              </a:ext>
            </a:extLst>
          </p:cNvPr>
          <p:cNvPicPr>
            <a:picLocks noChangeAspect="1"/>
          </p:cNvPicPr>
          <p:nvPr/>
        </p:nvPicPr>
        <p:blipFill>
          <a:blip r:embed="rId7"/>
          <a:stretch>
            <a:fillRect/>
          </a:stretch>
        </p:blipFill>
        <p:spPr>
          <a:xfrm>
            <a:off x="4253186" y="4198236"/>
            <a:ext cx="1207113" cy="12193"/>
          </a:xfrm>
          <a:prstGeom prst="rect">
            <a:avLst/>
          </a:prstGeom>
        </p:spPr>
      </p:pic>
      <p:pic>
        <p:nvPicPr>
          <p:cNvPr id="17" name="Picture 16">
            <a:extLst>
              <a:ext uri="{FF2B5EF4-FFF2-40B4-BE49-F238E27FC236}">
                <a16:creationId xmlns:a16="http://schemas.microsoft.com/office/drawing/2014/main" xmlns="" id="{88B3D794-C4EE-40BE-8CF3-EE9CB2C4343E}"/>
              </a:ext>
            </a:extLst>
          </p:cNvPr>
          <p:cNvPicPr>
            <a:picLocks noChangeAspect="1"/>
          </p:cNvPicPr>
          <p:nvPr/>
        </p:nvPicPr>
        <p:blipFill>
          <a:blip r:embed="rId7"/>
          <a:stretch>
            <a:fillRect/>
          </a:stretch>
        </p:blipFill>
        <p:spPr>
          <a:xfrm>
            <a:off x="4234896" y="3153534"/>
            <a:ext cx="1207113" cy="12193"/>
          </a:xfrm>
          <a:prstGeom prst="rect">
            <a:avLst/>
          </a:prstGeom>
        </p:spPr>
      </p:pic>
      <p:sp>
        <p:nvSpPr>
          <p:cNvPr id="18" name="TextBox 17">
            <a:extLst>
              <a:ext uri="{FF2B5EF4-FFF2-40B4-BE49-F238E27FC236}">
                <a16:creationId xmlns:a16="http://schemas.microsoft.com/office/drawing/2014/main" xmlns="" id="{D1F25F49-6668-498F-8D67-F8417BFD0A81}"/>
              </a:ext>
            </a:extLst>
          </p:cNvPr>
          <p:cNvSpPr txBox="1"/>
          <p:nvPr/>
        </p:nvSpPr>
        <p:spPr>
          <a:xfrm>
            <a:off x="5585046" y="1907038"/>
            <a:ext cx="1824561" cy="1015663"/>
          </a:xfrm>
          <a:prstGeom prst="rect">
            <a:avLst/>
          </a:prstGeom>
          <a:noFill/>
        </p:spPr>
        <p:txBody>
          <a:bodyPr wrap="square" rtlCol="0">
            <a:spAutoFit/>
          </a:bodyPr>
          <a:lstStyle/>
          <a:p>
            <a:r>
              <a:rPr lang="nb-NO" sz="1400" dirty="0" err="1">
                <a:latin typeface="Arial" pitchFamily="34" charset="0"/>
                <a:cs typeface="Arial" pitchFamily="34" charset="0"/>
              </a:rPr>
              <a:t>Ca</a:t>
            </a:r>
            <a:r>
              <a:rPr lang="nb-NO" sz="1400" dirty="0">
                <a:latin typeface="Arial" pitchFamily="34" charset="0"/>
                <a:cs typeface="Arial" pitchFamily="34" charset="0"/>
              </a:rPr>
              <a:t> 66 % nivå dersom opptjening 30/30 ved 67 år</a:t>
            </a:r>
          </a:p>
          <a:p>
            <a:endParaRPr lang="nb-NO" dirty="0"/>
          </a:p>
        </p:txBody>
      </p:sp>
      <p:pic>
        <p:nvPicPr>
          <p:cNvPr id="19" name="Picture 18">
            <a:extLst>
              <a:ext uri="{FF2B5EF4-FFF2-40B4-BE49-F238E27FC236}">
                <a16:creationId xmlns:a16="http://schemas.microsoft.com/office/drawing/2014/main" xmlns="" id="{38291C05-1C88-430B-940C-4AD0F042F073}"/>
              </a:ext>
            </a:extLst>
          </p:cNvPr>
          <p:cNvPicPr>
            <a:picLocks noChangeAspect="1"/>
          </p:cNvPicPr>
          <p:nvPr/>
        </p:nvPicPr>
        <p:blipFill>
          <a:blip r:embed="rId8"/>
          <a:stretch>
            <a:fillRect/>
          </a:stretch>
        </p:blipFill>
        <p:spPr>
          <a:xfrm>
            <a:off x="2887564" y="2382755"/>
            <a:ext cx="1329043" cy="597460"/>
          </a:xfrm>
          <a:prstGeom prst="rect">
            <a:avLst/>
          </a:prstGeom>
        </p:spPr>
      </p:pic>
      <p:pic>
        <p:nvPicPr>
          <p:cNvPr id="20" name="Picture 19">
            <a:extLst>
              <a:ext uri="{FF2B5EF4-FFF2-40B4-BE49-F238E27FC236}">
                <a16:creationId xmlns:a16="http://schemas.microsoft.com/office/drawing/2014/main" xmlns="" id="{191438F9-4BAD-4994-8E4A-C1FA64510D2E}"/>
              </a:ext>
            </a:extLst>
          </p:cNvPr>
          <p:cNvPicPr>
            <a:picLocks noChangeAspect="1"/>
          </p:cNvPicPr>
          <p:nvPr/>
        </p:nvPicPr>
        <p:blipFill>
          <a:blip r:embed="rId8"/>
          <a:stretch>
            <a:fillRect/>
          </a:stretch>
        </p:blipFill>
        <p:spPr>
          <a:xfrm>
            <a:off x="4254319" y="2380039"/>
            <a:ext cx="1329043" cy="597460"/>
          </a:xfrm>
          <a:prstGeom prst="rect">
            <a:avLst/>
          </a:prstGeom>
        </p:spPr>
      </p:pic>
      <p:pic>
        <p:nvPicPr>
          <p:cNvPr id="21" name="Picture 20">
            <a:extLst>
              <a:ext uri="{FF2B5EF4-FFF2-40B4-BE49-F238E27FC236}">
                <a16:creationId xmlns:a16="http://schemas.microsoft.com/office/drawing/2014/main" xmlns="" id="{B7B8D8FE-8A2E-4A37-AF7A-8CA8479A746D}"/>
              </a:ext>
            </a:extLst>
          </p:cNvPr>
          <p:cNvPicPr>
            <a:picLocks noChangeAspect="1"/>
          </p:cNvPicPr>
          <p:nvPr/>
        </p:nvPicPr>
        <p:blipFill>
          <a:blip r:embed="rId9"/>
          <a:stretch>
            <a:fillRect/>
          </a:stretch>
        </p:blipFill>
        <p:spPr>
          <a:xfrm>
            <a:off x="2901463" y="5274004"/>
            <a:ext cx="1018120" cy="377985"/>
          </a:xfrm>
          <a:prstGeom prst="rect">
            <a:avLst/>
          </a:prstGeom>
        </p:spPr>
      </p:pic>
      <p:sp>
        <p:nvSpPr>
          <p:cNvPr id="22" name="Rectangle 21">
            <a:extLst>
              <a:ext uri="{FF2B5EF4-FFF2-40B4-BE49-F238E27FC236}">
                <a16:creationId xmlns:a16="http://schemas.microsoft.com/office/drawing/2014/main" xmlns="" id="{27E109F5-4C5F-4B98-8B3A-39D5A3F0614F}"/>
              </a:ext>
            </a:extLst>
          </p:cNvPr>
          <p:cNvSpPr/>
          <p:nvPr/>
        </p:nvSpPr>
        <p:spPr>
          <a:xfrm>
            <a:off x="4249783" y="5264319"/>
            <a:ext cx="1252266" cy="307777"/>
          </a:xfrm>
          <a:prstGeom prst="rect">
            <a:avLst/>
          </a:prstGeom>
        </p:spPr>
        <p:txBody>
          <a:bodyPr wrap="none">
            <a:spAutoFit/>
          </a:bodyPr>
          <a:lstStyle/>
          <a:p>
            <a:r>
              <a:rPr lang="nb-NO" sz="1400" dirty="0"/>
              <a:t>62 – 65/67 år</a:t>
            </a:r>
          </a:p>
        </p:txBody>
      </p:sp>
      <p:sp>
        <p:nvSpPr>
          <p:cNvPr id="23" name="TextBox 22">
            <a:extLst>
              <a:ext uri="{FF2B5EF4-FFF2-40B4-BE49-F238E27FC236}">
                <a16:creationId xmlns:a16="http://schemas.microsoft.com/office/drawing/2014/main" xmlns="" id="{0BA2749F-B753-4248-ADCC-54065CA1679B}"/>
              </a:ext>
            </a:extLst>
          </p:cNvPr>
          <p:cNvSpPr txBox="1"/>
          <p:nvPr/>
        </p:nvSpPr>
        <p:spPr>
          <a:xfrm>
            <a:off x="5620195" y="5265477"/>
            <a:ext cx="1157689" cy="307777"/>
          </a:xfrm>
          <a:prstGeom prst="rect">
            <a:avLst/>
          </a:prstGeom>
          <a:noFill/>
        </p:spPr>
        <p:txBody>
          <a:bodyPr wrap="none" rtlCol="0">
            <a:spAutoFit/>
          </a:bodyPr>
          <a:lstStyle/>
          <a:p>
            <a:r>
              <a:rPr lang="nb-NO" sz="1400" dirty="0">
                <a:latin typeface="Arial" pitchFamily="34" charset="0"/>
                <a:cs typeface="Arial" pitchFamily="34" charset="0"/>
              </a:rPr>
              <a:t>Fra 65/67 år</a:t>
            </a:r>
          </a:p>
        </p:txBody>
      </p:sp>
      <p:pic>
        <p:nvPicPr>
          <p:cNvPr id="25" name="Picture 24">
            <a:extLst>
              <a:ext uri="{FF2B5EF4-FFF2-40B4-BE49-F238E27FC236}">
                <a16:creationId xmlns:a16="http://schemas.microsoft.com/office/drawing/2014/main" xmlns="" id="{46FC1438-2A7E-44B5-AEB9-81D4FE37830B}"/>
              </a:ext>
            </a:extLst>
          </p:cNvPr>
          <p:cNvPicPr>
            <a:picLocks noChangeAspect="1"/>
          </p:cNvPicPr>
          <p:nvPr/>
        </p:nvPicPr>
        <p:blipFill>
          <a:blip r:embed="rId10"/>
          <a:stretch>
            <a:fillRect/>
          </a:stretch>
        </p:blipFill>
        <p:spPr>
          <a:xfrm>
            <a:off x="7537084" y="1221785"/>
            <a:ext cx="4599705" cy="2521941"/>
          </a:xfrm>
          <a:prstGeom prst="rect">
            <a:avLst/>
          </a:prstGeom>
        </p:spPr>
      </p:pic>
    </p:spTree>
    <p:extLst>
      <p:ext uri="{BB962C8B-B14F-4D97-AF65-F5344CB8AC3E}">
        <p14:creationId xmlns:p14="http://schemas.microsoft.com/office/powerpoint/2010/main" xmlns="" val="19794103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B8DF0B6-1132-4702-A8A6-A0021D7F1135}"/>
              </a:ext>
            </a:extLst>
          </p:cNvPr>
          <p:cNvSpPr>
            <a:spLocks noGrp="1"/>
          </p:cNvSpPr>
          <p:nvPr>
            <p:ph type="title"/>
          </p:nvPr>
        </p:nvSpPr>
        <p:spPr>
          <a:xfrm>
            <a:off x="3394982" y="112508"/>
            <a:ext cx="10801350" cy="1152525"/>
          </a:xfrm>
        </p:spPr>
        <p:txBody>
          <a:bodyPr/>
          <a:lstStyle/>
          <a:p>
            <a:r>
              <a:rPr lang="nb-NO" altLang="en-US" dirty="0"/>
              <a:t>Hva er en fripolise?</a:t>
            </a:r>
            <a:endParaRPr lang="nb-NO" dirty="0"/>
          </a:p>
        </p:txBody>
      </p:sp>
      <p:pic>
        <p:nvPicPr>
          <p:cNvPr id="5" name="Content Placeholder 4">
            <a:extLst>
              <a:ext uri="{FF2B5EF4-FFF2-40B4-BE49-F238E27FC236}">
                <a16:creationId xmlns:a16="http://schemas.microsoft.com/office/drawing/2014/main" xmlns="" id="{7D484491-BA1F-474C-A545-260FA13164B2}"/>
              </a:ext>
            </a:extLst>
          </p:cNvPr>
          <p:cNvPicPr>
            <a:picLocks noGrp="1" noChangeAspect="1"/>
          </p:cNvPicPr>
          <p:nvPr>
            <p:ph idx="1"/>
          </p:nvPr>
        </p:nvPicPr>
        <p:blipFill>
          <a:blip r:embed="rId2"/>
          <a:stretch>
            <a:fillRect/>
          </a:stretch>
        </p:blipFill>
        <p:spPr>
          <a:xfrm>
            <a:off x="1086006" y="2061720"/>
            <a:ext cx="2992375" cy="1526211"/>
          </a:xfrm>
          <a:prstGeom prst="rect">
            <a:avLst/>
          </a:prstGeom>
        </p:spPr>
      </p:pic>
      <p:sp>
        <p:nvSpPr>
          <p:cNvPr id="4" name="Slide Number Placeholder 3">
            <a:extLst>
              <a:ext uri="{FF2B5EF4-FFF2-40B4-BE49-F238E27FC236}">
                <a16:creationId xmlns:a16="http://schemas.microsoft.com/office/drawing/2014/main" xmlns="" id="{95E9C3FD-5D61-4742-A021-9BD2C203B2C8}"/>
              </a:ext>
            </a:extLst>
          </p:cNvPr>
          <p:cNvSpPr>
            <a:spLocks noGrp="1"/>
          </p:cNvSpPr>
          <p:nvPr>
            <p:ph type="sldNum" sz="quarter" idx="12"/>
          </p:nvPr>
        </p:nvSpPr>
        <p:spPr/>
        <p:txBody>
          <a:bodyPr/>
          <a:lstStyle/>
          <a:p>
            <a:fld id="{5D1E5300-FC0F-4317-A193-EF6CE9E6F7B5}" type="slidenum">
              <a:rPr lang="en-GB" smtClean="0"/>
              <a:pPr/>
              <a:t>5</a:t>
            </a:fld>
            <a:r>
              <a:rPr lang="en-GB"/>
              <a:t>  |  Document Title</a:t>
            </a:r>
            <a:endParaRPr lang="en-GB" dirty="0"/>
          </a:p>
        </p:txBody>
      </p:sp>
      <p:pic>
        <p:nvPicPr>
          <p:cNvPr id="6" name="Picture 5">
            <a:extLst>
              <a:ext uri="{FF2B5EF4-FFF2-40B4-BE49-F238E27FC236}">
                <a16:creationId xmlns:a16="http://schemas.microsoft.com/office/drawing/2014/main" xmlns="" id="{1DC61EE7-3158-404D-8EC5-61E8EE046C91}"/>
              </a:ext>
            </a:extLst>
          </p:cNvPr>
          <p:cNvPicPr>
            <a:picLocks noChangeAspect="1"/>
          </p:cNvPicPr>
          <p:nvPr/>
        </p:nvPicPr>
        <p:blipFill>
          <a:blip r:embed="rId3"/>
          <a:stretch>
            <a:fillRect/>
          </a:stretch>
        </p:blipFill>
        <p:spPr>
          <a:xfrm>
            <a:off x="1973350" y="3733799"/>
            <a:ext cx="268247" cy="701101"/>
          </a:xfrm>
          <a:prstGeom prst="rect">
            <a:avLst/>
          </a:prstGeom>
        </p:spPr>
      </p:pic>
      <p:pic>
        <p:nvPicPr>
          <p:cNvPr id="7" name="Picture 6">
            <a:extLst>
              <a:ext uri="{FF2B5EF4-FFF2-40B4-BE49-F238E27FC236}">
                <a16:creationId xmlns:a16="http://schemas.microsoft.com/office/drawing/2014/main" xmlns="" id="{E132F557-1FFC-4362-99BA-EB2302B92391}"/>
              </a:ext>
            </a:extLst>
          </p:cNvPr>
          <p:cNvPicPr>
            <a:picLocks noChangeAspect="1"/>
          </p:cNvPicPr>
          <p:nvPr/>
        </p:nvPicPr>
        <p:blipFill>
          <a:blip r:embed="rId3"/>
          <a:stretch>
            <a:fillRect/>
          </a:stretch>
        </p:blipFill>
        <p:spPr>
          <a:xfrm>
            <a:off x="2241597" y="3923855"/>
            <a:ext cx="268247" cy="701101"/>
          </a:xfrm>
          <a:prstGeom prst="rect">
            <a:avLst/>
          </a:prstGeom>
        </p:spPr>
      </p:pic>
      <p:pic>
        <p:nvPicPr>
          <p:cNvPr id="8" name="Picture 7">
            <a:extLst>
              <a:ext uri="{FF2B5EF4-FFF2-40B4-BE49-F238E27FC236}">
                <a16:creationId xmlns:a16="http://schemas.microsoft.com/office/drawing/2014/main" xmlns="" id="{3B25404C-7F55-420B-B78E-E54471B7A572}"/>
              </a:ext>
            </a:extLst>
          </p:cNvPr>
          <p:cNvPicPr>
            <a:picLocks noChangeAspect="1"/>
          </p:cNvPicPr>
          <p:nvPr/>
        </p:nvPicPr>
        <p:blipFill>
          <a:blip r:embed="rId3"/>
          <a:stretch>
            <a:fillRect/>
          </a:stretch>
        </p:blipFill>
        <p:spPr>
          <a:xfrm>
            <a:off x="2509844" y="4113911"/>
            <a:ext cx="268247" cy="701101"/>
          </a:xfrm>
          <a:prstGeom prst="rect">
            <a:avLst/>
          </a:prstGeom>
        </p:spPr>
      </p:pic>
      <p:pic>
        <p:nvPicPr>
          <p:cNvPr id="10" name="Picture 9">
            <a:extLst>
              <a:ext uri="{FF2B5EF4-FFF2-40B4-BE49-F238E27FC236}">
                <a16:creationId xmlns:a16="http://schemas.microsoft.com/office/drawing/2014/main" xmlns="" id="{A6D4E1AF-2FFF-4847-BF00-CBE3BE164BFD}"/>
              </a:ext>
            </a:extLst>
          </p:cNvPr>
          <p:cNvPicPr>
            <a:picLocks noChangeAspect="1"/>
          </p:cNvPicPr>
          <p:nvPr/>
        </p:nvPicPr>
        <p:blipFill>
          <a:blip r:embed="rId4"/>
          <a:stretch>
            <a:fillRect/>
          </a:stretch>
        </p:blipFill>
        <p:spPr>
          <a:xfrm>
            <a:off x="1560414" y="4960880"/>
            <a:ext cx="890093" cy="804742"/>
          </a:xfrm>
          <a:prstGeom prst="rect">
            <a:avLst/>
          </a:prstGeom>
        </p:spPr>
      </p:pic>
      <p:pic>
        <p:nvPicPr>
          <p:cNvPr id="11" name="Picture 10">
            <a:extLst>
              <a:ext uri="{FF2B5EF4-FFF2-40B4-BE49-F238E27FC236}">
                <a16:creationId xmlns:a16="http://schemas.microsoft.com/office/drawing/2014/main" xmlns="" id="{F8092589-8D07-4AA8-9C76-9F4E54DA9A87}"/>
              </a:ext>
            </a:extLst>
          </p:cNvPr>
          <p:cNvPicPr>
            <a:picLocks noChangeAspect="1"/>
          </p:cNvPicPr>
          <p:nvPr/>
        </p:nvPicPr>
        <p:blipFill>
          <a:blip r:embed="rId5"/>
          <a:stretch>
            <a:fillRect/>
          </a:stretch>
        </p:blipFill>
        <p:spPr>
          <a:xfrm>
            <a:off x="1604227" y="5034947"/>
            <a:ext cx="890093" cy="612090"/>
          </a:xfrm>
          <a:prstGeom prst="rect">
            <a:avLst/>
          </a:prstGeom>
        </p:spPr>
      </p:pic>
      <p:pic>
        <p:nvPicPr>
          <p:cNvPr id="12" name="Picture 11">
            <a:extLst>
              <a:ext uri="{FF2B5EF4-FFF2-40B4-BE49-F238E27FC236}">
                <a16:creationId xmlns:a16="http://schemas.microsoft.com/office/drawing/2014/main" xmlns="" id="{AB616051-DA80-4D0B-A9A6-21E84B36A124}"/>
              </a:ext>
            </a:extLst>
          </p:cNvPr>
          <p:cNvPicPr>
            <a:picLocks noChangeAspect="1"/>
          </p:cNvPicPr>
          <p:nvPr/>
        </p:nvPicPr>
        <p:blipFill>
          <a:blip r:embed="rId5"/>
          <a:stretch>
            <a:fillRect/>
          </a:stretch>
        </p:blipFill>
        <p:spPr>
          <a:xfrm>
            <a:off x="1684360" y="5084489"/>
            <a:ext cx="890093" cy="804742"/>
          </a:xfrm>
          <a:prstGeom prst="rect">
            <a:avLst/>
          </a:prstGeom>
        </p:spPr>
      </p:pic>
      <p:pic>
        <p:nvPicPr>
          <p:cNvPr id="13" name="Picture 12">
            <a:extLst>
              <a:ext uri="{FF2B5EF4-FFF2-40B4-BE49-F238E27FC236}">
                <a16:creationId xmlns:a16="http://schemas.microsoft.com/office/drawing/2014/main" xmlns="" id="{2DAE65E2-A79C-4EB6-B002-C72842CBD714}"/>
              </a:ext>
            </a:extLst>
          </p:cNvPr>
          <p:cNvPicPr>
            <a:picLocks noChangeAspect="1"/>
          </p:cNvPicPr>
          <p:nvPr/>
        </p:nvPicPr>
        <p:blipFill>
          <a:blip r:embed="rId5"/>
          <a:stretch>
            <a:fillRect/>
          </a:stretch>
        </p:blipFill>
        <p:spPr>
          <a:xfrm>
            <a:off x="1777641" y="5218932"/>
            <a:ext cx="890093" cy="804742"/>
          </a:xfrm>
          <a:prstGeom prst="rect">
            <a:avLst/>
          </a:prstGeom>
        </p:spPr>
      </p:pic>
      <p:pic>
        <p:nvPicPr>
          <p:cNvPr id="15" name="Picture 14">
            <a:extLst>
              <a:ext uri="{FF2B5EF4-FFF2-40B4-BE49-F238E27FC236}">
                <a16:creationId xmlns:a16="http://schemas.microsoft.com/office/drawing/2014/main" xmlns="" id="{55E2227C-F833-4C13-BFF9-E7D7F2BE453F}"/>
              </a:ext>
            </a:extLst>
          </p:cNvPr>
          <p:cNvPicPr>
            <a:picLocks noChangeAspect="1"/>
          </p:cNvPicPr>
          <p:nvPr/>
        </p:nvPicPr>
        <p:blipFill>
          <a:blip r:embed="rId6"/>
          <a:stretch>
            <a:fillRect/>
          </a:stretch>
        </p:blipFill>
        <p:spPr>
          <a:xfrm>
            <a:off x="1891046" y="5353375"/>
            <a:ext cx="969348" cy="804742"/>
          </a:xfrm>
          <a:prstGeom prst="rect">
            <a:avLst/>
          </a:prstGeom>
        </p:spPr>
      </p:pic>
      <p:sp>
        <p:nvSpPr>
          <p:cNvPr id="16" name="TextBox 15">
            <a:extLst>
              <a:ext uri="{FF2B5EF4-FFF2-40B4-BE49-F238E27FC236}">
                <a16:creationId xmlns:a16="http://schemas.microsoft.com/office/drawing/2014/main" xmlns="" id="{BAE87289-265A-4A5F-AEFD-B11DA6575DD8}"/>
              </a:ext>
            </a:extLst>
          </p:cNvPr>
          <p:cNvSpPr txBox="1"/>
          <p:nvPr/>
        </p:nvSpPr>
        <p:spPr>
          <a:xfrm>
            <a:off x="5602941" y="1265033"/>
            <a:ext cx="4580709" cy="1477328"/>
          </a:xfrm>
          <a:prstGeom prst="rect">
            <a:avLst/>
          </a:prstGeom>
          <a:noFill/>
        </p:spPr>
        <p:txBody>
          <a:bodyPr wrap="square" rtlCol="0">
            <a:spAutoFit/>
          </a:bodyPr>
          <a:lstStyle/>
          <a:p>
            <a:pPr marL="285750" indent="-285750">
              <a:buFont typeface="Arial" panose="020B0604020202020204" pitchFamily="34" charset="0"/>
              <a:buChar char="•"/>
            </a:pPr>
            <a:r>
              <a:rPr lang="nb-NO" altLang="en-US" dirty="0"/>
              <a:t>En juridisk avtale mellom en forsikringstaker og en pensjonsinnretning...</a:t>
            </a:r>
          </a:p>
          <a:p>
            <a:pPr marL="285750" indent="-285750">
              <a:buFont typeface="Arial" panose="020B0604020202020204" pitchFamily="34" charset="0"/>
              <a:buChar char="•"/>
            </a:pPr>
            <a:r>
              <a:rPr lang="nb-NO" altLang="en-US" dirty="0"/>
              <a:t>...med mange forsikrede i samme kollektive pensjonsordning</a:t>
            </a:r>
            <a:endParaRPr lang="nb-NO" dirty="0"/>
          </a:p>
        </p:txBody>
      </p:sp>
      <p:sp>
        <p:nvSpPr>
          <p:cNvPr id="17" name="TextBox 16">
            <a:extLst>
              <a:ext uri="{FF2B5EF4-FFF2-40B4-BE49-F238E27FC236}">
                <a16:creationId xmlns:a16="http://schemas.microsoft.com/office/drawing/2014/main" xmlns="" id="{6BC2B206-D815-4FF5-837D-0763660CC43F}"/>
              </a:ext>
            </a:extLst>
          </p:cNvPr>
          <p:cNvSpPr txBox="1"/>
          <p:nvPr/>
        </p:nvSpPr>
        <p:spPr>
          <a:xfrm>
            <a:off x="6275038" y="3161019"/>
            <a:ext cx="3908612" cy="923330"/>
          </a:xfrm>
          <a:prstGeom prst="rect">
            <a:avLst/>
          </a:prstGeom>
          <a:noFill/>
        </p:spPr>
        <p:txBody>
          <a:bodyPr wrap="square" rtlCol="0">
            <a:spAutoFit/>
          </a:bodyPr>
          <a:lstStyle/>
          <a:p>
            <a:pPr marL="182563" indent="-182563">
              <a:buFont typeface="Arial" panose="020B0604020202020204" pitchFamily="34" charset="0"/>
              <a:buChar char="•"/>
            </a:pPr>
            <a:r>
              <a:rPr lang="nb-NO" altLang="en-US" dirty="0"/>
              <a:t>Ansatte slutter i bedriften eller bedriften endrer pensjonsordning</a:t>
            </a:r>
          </a:p>
          <a:p>
            <a:pPr marL="182563" indent="-182563">
              <a:buFont typeface="Arial" panose="020B0604020202020204" pitchFamily="34" charset="0"/>
              <a:buChar char="•"/>
            </a:pPr>
            <a:r>
              <a:rPr lang="nb-NO" altLang="en-US" dirty="0"/>
              <a:t>Fripoliser  utstedes</a:t>
            </a:r>
            <a:endParaRPr lang="en-US" altLang="en-US" dirty="0"/>
          </a:p>
        </p:txBody>
      </p:sp>
      <p:sp>
        <p:nvSpPr>
          <p:cNvPr id="18" name="TextBox 17">
            <a:extLst>
              <a:ext uri="{FF2B5EF4-FFF2-40B4-BE49-F238E27FC236}">
                <a16:creationId xmlns:a16="http://schemas.microsoft.com/office/drawing/2014/main" xmlns="" id="{89C1F5C6-147C-42CC-ACF7-E21C8495A1D2}"/>
              </a:ext>
            </a:extLst>
          </p:cNvPr>
          <p:cNvSpPr txBox="1"/>
          <p:nvPr/>
        </p:nvSpPr>
        <p:spPr>
          <a:xfrm>
            <a:off x="5065566" y="4546346"/>
            <a:ext cx="5235388" cy="1477328"/>
          </a:xfrm>
          <a:prstGeom prst="rect">
            <a:avLst/>
          </a:prstGeom>
          <a:noFill/>
        </p:spPr>
        <p:txBody>
          <a:bodyPr wrap="square" rtlCol="0">
            <a:spAutoFit/>
          </a:bodyPr>
          <a:lstStyle/>
          <a:p>
            <a:pPr marL="285750" indent="-285750">
              <a:buFont typeface="Arial" panose="020B0604020202020204" pitchFamily="34" charset="0"/>
              <a:buChar char="•"/>
            </a:pPr>
            <a:r>
              <a:rPr lang="nb-NO" altLang="en-US" dirty="0"/>
              <a:t>Individuelle juridiske forsikringsavtaler</a:t>
            </a:r>
          </a:p>
          <a:p>
            <a:pPr marL="285750" indent="-285750">
              <a:buFont typeface="Arial" panose="020B0604020202020204" pitchFamily="34" charset="0"/>
              <a:buChar char="•"/>
            </a:pPr>
            <a:r>
              <a:rPr lang="nb-NO" altLang="en-US" dirty="0"/>
              <a:t>Mellom den forsikrede og pensjonsinnretningen</a:t>
            </a:r>
          </a:p>
          <a:p>
            <a:pPr marL="285750" indent="-285750">
              <a:buFont typeface="Arial" panose="020B0604020202020204" pitchFamily="34" charset="0"/>
              <a:buChar char="•"/>
            </a:pPr>
            <a:r>
              <a:rPr lang="nb-NO" altLang="en-US" dirty="0"/>
              <a:t>Arbeidsgiver ikke lenger juridisk part i avtalen</a:t>
            </a:r>
          </a:p>
          <a:p>
            <a:pPr marL="285750" indent="-285750">
              <a:buFont typeface="Arial" panose="020B0604020202020204" pitchFamily="34" charset="0"/>
              <a:buChar char="•"/>
            </a:pPr>
            <a:r>
              <a:rPr lang="nb-NO" altLang="en-US" dirty="0"/>
              <a:t>Som sponsor  for pensjonskassen har Equinor likevel en indirekte rolle</a:t>
            </a:r>
          </a:p>
        </p:txBody>
      </p:sp>
    </p:spTree>
    <p:extLst>
      <p:ext uri="{BB962C8B-B14F-4D97-AF65-F5344CB8AC3E}">
        <p14:creationId xmlns:p14="http://schemas.microsoft.com/office/powerpoint/2010/main" xmlns="" val="1901875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42F6A4A-66E8-4AB5-91AA-C894900ECC51}"/>
              </a:ext>
            </a:extLst>
          </p:cNvPr>
          <p:cNvSpPr>
            <a:spLocks noGrp="1"/>
          </p:cNvSpPr>
          <p:nvPr>
            <p:ph type="title"/>
          </p:nvPr>
        </p:nvSpPr>
        <p:spPr/>
        <p:txBody>
          <a:bodyPr/>
          <a:lstStyle/>
          <a:p>
            <a:r>
              <a:rPr lang="nb-NO" altLang="en-US" dirty="0"/>
              <a:t>Fripolisens størrelse ved utstedelse</a:t>
            </a:r>
            <a:endParaRPr lang="nb-NO" dirty="0"/>
          </a:p>
        </p:txBody>
      </p:sp>
      <p:pic>
        <p:nvPicPr>
          <p:cNvPr id="5" name="Content Placeholder 4">
            <a:extLst>
              <a:ext uri="{FF2B5EF4-FFF2-40B4-BE49-F238E27FC236}">
                <a16:creationId xmlns:a16="http://schemas.microsoft.com/office/drawing/2014/main" xmlns="" id="{82A1CF4D-A4AC-4871-B47A-8268FF58DCD8}"/>
              </a:ext>
            </a:extLst>
          </p:cNvPr>
          <p:cNvPicPr>
            <a:picLocks noGrp="1" noChangeAspect="1"/>
          </p:cNvPicPr>
          <p:nvPr>
            <p:ph idx="1"/>
          </p:nvPr>
        </p:nvPicPr>
        <p:blipFill>
          <a:blip r:embed="rId2"/>
          <a:stretch>
            <a:fillRect/>
          </a:stretch>
        </p:blipFill>
        <p:spPr>
          <a:xfrm>
            <a:off x="1816180" y="4274289"/>
            <a:ext cx="6067718" cy="2042914"/>
          </a:xfrm>
          <a:prstGeom prst="rect">
            <a:avLst/>
          </a:prstGeom>
        </p:spPr>
      </p:pic>
      <p:sp>
        <p:nvSpPr>
          <p:cNvPr id="4" name="Slide Number Placeholder 3">
            <a:extLst>
              <a:ext uri="{FF2B5EF4-FFF2-40B4-BE49-F238E27FC236}">
                <a16:creationId xmlns:a16="http://schemas.microsoft.com/office/drawing/2014/main" xmlns="" id="{672271B8-AB5A-49CC-B95E-314C0D297C6D}"/>
              </a:ext>
            </a:extLst>
          </p:cNvPr>
          <p:cNvSpPr>
            <a:spLocks noGrp="1"/>
          </p:cNvSpPr>
          <p:nvPr>
            <p:ph type="sldNum" sz="quarter" idx="12"/>
          </p:nvPr>
        </p:nvSpPr>
        <p:spPr/>
        <p:txBody>
          <a:bodyPr/>
          <a:lstStyle/>
          <a:p>
            <a:fld id="{5D1E5300-FC0F-4317-A193-EF6CE9E6F7B5}" type="slidenum">
              <a:rPr lang="en-GB" smtClean="0"/>
              <a:pPr/>
              <a:t>6</a:t>
            </a:fld>
            <a:r>
              <a:rPr lang="en-GB"/>
              <a:t>  |  Document Title</a:t>
            </a:r>
            <a:endParaRPr lang="en-GB" dirty="0"/>
          </a:p>
        </p:txBody>
      </p:sp>
      <p:pic>
        <p:nvPicPr>
          <p:cNvPr id="6" name="Picture 5">
            <a:extLst>
              <a:ext uri="{FF2B5EF4-FFF2-40B4-BE49-F238E27FC236}">
                <a16:creationId xmlns:a16="http://schemas.microsoft.com/office/drawing/2014/main" xmlns="" id="{982CC74F-B21F-46F4-A62C-36E81949E103}"/>
              </a:ext>
            </a:extLst>
          </p:cNvPr>
          <p:cNvPicPr>
            <a:picLocks noChangeAspect="1"/>
          </p:cNvPicPr>
          <p:nvPr/>
        </p:nvPicPr>
        <p:blipFill>
          <a:blip r:embed="rId3"/>
          <a:stretch>
            <a:fillRect/>
          </a:stretch>
        </p:blipFill>
        <p:spPr>
          <a:xfrm>
            <a:off x="1538274" y="1562254"/>
            <a:ext cx="7342504" cy="2464577"/>
          </a:xfrm>
          <a:prstGeom prst="rect">
            <a:avLst/>
          </a:prstGeom>
        </p:spPr>
      </p:pic>
    </p:spTree>
    <p:extLst>
      <p:ext uri="{BB962C8B-B14F-4D97-AF65-F5344CB8AC3E}">
        <p14:creationId xmlns:p14="http://schemas.microsoft.com/office/powerpoint/2010/main" xmlns="" val="22748478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C2F2C65-D99C-47CF-A9FA-62BAD1B90EBB}"/>
              </a:ext>
            </a:extLst>
          </p:cNvPr>
          <p:cNvSpPr>
            <a:spLocks noGrp="1"/>
          </p:cNvSpPr>
          <p:nvPr>
            <p:ph type="title"/>
          </p:nvPr>
        </p:nvSpPr>
        <p:spPr/>
        <p:txBody>
          <a:bodyPr/>
          <a:lstStyle/>
          <a:p>
            <a:r>
              <a:rPr lang="nb-NO" altLang="nb-NO" dirty="0"/>
              <a:t>Pensjonsregulering i Equinor</a:t>
            </a:r>
            <a:endParaRPr lang="nb-NO" dirty="0"/>
          </a:p>
        </p:txBody>
      </p:sp>
      <p:sp>
        <p:nvSpPr>
          <p:cNvPr id="3" name="Content Placeholder 2">
            <a:extLst>
              <a:ext uri="{FF2B5EF4-FFF2-40B4-BE49-F238E27FC236}">
                <a16:creationId xmlns:a16="http://schemas.microsoft.com/office/drawing/2014/main" xmlns="" id="{6FFCBC4A-F7A7-4942-BDF4-9BD15BA2C323}"/>
              </a:ext>
            </a:extLst>
          </p:cNvPr>
          <p:cNvSpPr>
            <a:spLocks noGrp="1"/>
          </p:cNvSpPr>
          <p:nvPr>
            <p:ph idx="1"/>
          </p:nvPr>
        </p:nvSpPr>
        <p:spPr/>
        <p:txBody>
          <a:bodyPr/>
          <a:lstStyle/>
          <a:p>
            <a:r>
              <a:rPr lang="en-US" altLang="nb-NO" dirty="0" err="1"/>
              <a:t>Regulering</a:t>
            </a:r>
            <a:r>
              <a:rPr lang="en-US" altLang="nb-NO" dirty="0"/>
              <a:t> </a:t>
            </a:r>
            <a:r>
              <a:rPr lang="en-US" altLang="nb-NO" dirty="0" err="1"/>
              <a:t>av</a:t>
            </a:r>
            <a:r>
              <a:rPr lang="en-US" altLang="nb-NO" dirty="0"/>
              <a:t> </a:t>
            </a:r>
            <a:r>
              <a:rPr lang="en-US" altLang="nb-NO" dirty="0" err="1"/>
              <a:t>pensjon</a:t>
            </a:r>
            <a:r>
              <a:rPr lang="en-US" altLang="nb-NO" dirty="0"/>
              <a:t> </a:t>
            </a:r>
            <a:r>
              <a:rPr lang="en-US" altLang="nb-NO" dirty="0" err="1"/>
              <a:t>og</a:t>
            </a:r>
            <a:r>
              <a:rPr lang="en-US" altLang="nb-NO" dirty="0"/>
              <a:t> </a:t>
            </a:r>
            <a:r>
              <a:rPr lang="en-US" altLang="nb-NO" dirty="0" err="1"/>
              <a:t>fripoliser</a:t>
            </a:r>
            <a:r>
              <a:rPr lang="en-US" altLang="nb-NO" dirty="0"/>
              <a:t> </a:t>
            </a:r>
            <a:r>
              <a:rPr lang="en-US" altLang="nb-NO" dirty="0" err="1"/>
              <a:t>fra</a:t>
            </a:r>
            <a:r>
              <a:rPr lang="en-US" altLang="nb-NO" dirty="0"/>
              <a:t> Equinor </a:t>
            </a:r>
            <a:r>
              <a:rPr lang="en-US" altLang="nb-NO" dirty="0" err="1"/>
              <a:t>Pensjon</a:t>
            </a:r>
            <a:r>
              <a:rPr lang="en-US" altLang="nb-NO" dirty="0"/>
              <a:t> </a:t>
            </a:r>
            <a:r>
              <a:rPr lang="en-US" altLang="nb-NO" dirty="0" err="1"/>
              <a:t>er</a:t>
            </a:r>
            <a:r>
              <a:rPr lang="en-US" altLang="nb-NO" dirty="0"/>
              <a:t> </a:t>
            </a:r>
            <a:r>
              <a:rPr lang="en-US" altLang="nb-NO" dirty="0" err="1"/>
              <a:t>underlagt</a:t>
            </a:r>
            <a:r>
              <a:rPr lang="en-US" altLang="nb-NO" dirty="0"/>
              <a:t> </a:t>
            </a:r>
            <a:r>
              <a:rPr lang="en-US" altLang="nb-NO" dirty="0" err="1"/>
              <a:t>detaljerte</a:t>
            </a:r>
            <a:r>
              <a:rPr lang="en-US" altLang="nb-NO" dirty="0"/>
              <a:t> </a:t>
            </a:r>
            <a:r>
              <a:rPr lang="en-US" altLang="nb-NO" dirty="0" err="1"/>
              <a:t>bestemmelser</a:t>
            </a:r>
            <a:r>
              <a:rPr lang="en-US" altLang="nb-NO" dirty="0"/>
              <a:t> </a:t>
            </a:r>
            <a:r>
              <a:rPr lang="en-US" altLang="nb-NO" dirty="0" err="1"/>
              <a:t>i</a:t>
            </a:r>
            <a:r>
              <a:rPr lang="en-US" altLang="nb-NO" dirty="0"/>
              <a:t> </a:t>
            </a:r>
            <a:r>
              <a:rPr lang="en-US" altLang="nb-NO" dirty="0" err="1"/>
              <a:t>lovverket</a:t>
            </a:r>
            <a:r>
              <a:rPr lang="en-US" altLang="nb-NO" dirty="0"/>
              <a:t>. </a:t>
            </a:r>
            <a:r>
              <a:rPr lang="en-US" altLang="nb-NO" dirty="0" err="1"/>
              <a:t>Arbeidsgiver</a:t>
            </a:r>
            <a:r>
              <a:rPr lang="en-US" altLang="nb-NO" dirty="0"/>
              <a:t> </a:t>
            </a:r>
            <a:r>
              <a:rPr lang="en-US" altLang="nb-NO" dirty="0" err="1"/>
              <a:t>kan</a:t>
            </a:r>
            <a:r>
              <a:rPr lang="en-US" altLang="nb-NO" dirty="0"/>
              <a:t> </a:t>
            </a:r>
            <a:r>
              <a:rPr lang="en-US" altLang="nb-NO" dirty="0" err="1"/>
              <a:t>beslutte</a:t>
            </a:r>
            <a:r>
              <a:rPr lang="en-US" altLang="nb-NO" dirty="0"/>
              <a:t> </a:t>
            </a:r>
            <a:r>
              <a:rPr lang="en-US" altLang="nb-NO" dirty="0" err="1"/>
              <a:t>regulering</a:t>
            </a:r>
            <a:r>
              <a:rPr lang="en-US" altLang="nb-NO" dirty="0"/>
              <a:t> </a:t>
            </a:r>
            <a:r>
              <a:rPr lang="en-US" altLang="nb-NO" dirty="0" err="1"/>
              <a:t>innenfor</a:t>
            </a:r>
            <a:r>
              <a:rPr lang="en-US" altLang="nb-NO" dirty="0"/>
              <a:t> de minimums </a:t>
            </a:r>
            <a:r>
              <a:rPr lang="en-US" altLang="nb-NO" dirty="0" err="1"/>
              <a:t>og</a:t>
            </a:r>
            <a:r>
              <a:rPr lang="en-US" altLang="nb-NO" dirty="0"/>
              <a:t> </a:t>
            </a:r>
            <a:r>
              <a:rPr lang="en-US" altLang="nb-NO" dirty="0" err="1"/>
              <a:t>maksimumsrammer</a:t>
            </a:r>
            <a:r>
              <a:rPr lang="en-US" altLang="nb-NO" dirty="0"/>
              <a:t> </a:t>
            </a:r>
            <a:r>
              <a:rPr lang="en-US" altLang="nb-NO" dirty="0" err="1"/>
              <a:t>som</a:t>
            </a:r>
            <a:r>
              <a:rPr lang="en-US" altLang="nb-NO" dirty="0"/>
              <a:t> </a:t>
            </a:r>
            <a:r>
              <a:rPr lang="en-US" altLang="nb-NO" dirty="0" err="1"/>
              <a:t>er</a:t>
            </a:r>
            <a:r>
              <a:rPr lang="en-US" altLang="nb-NO" dirty="0"/>
              <a:t> </a:t>
            </a:r>
            <a:r>
              <a:rPr lang="en-US" altLang="nb-NO" dirty="0" err="1"/>
              <a:t>gitt</a:t>
            </a:r>
            <a:r>
              <a:rPr lang="en-US" altLang="nb-NO" dirty="0"/>
              <a:t> </a:t>
            </a:r>
            <a:r>
              <a:rPr lang="en-US" altLang="nb-NO" dirty="0" err="1"/>
              <a:t>i</a:t>
            </a:r>
            <a:r>
              <a:rPr lang="en-US" altLang="nb-NO" dirty="0"/>
              <a:t> </a:t>
            </a:r>
            <a:r>
              <a:rPr lang="en-US" altLang="nb-NO" dirty="0" err="1"/>
              <a:t>regelverket</a:t>
            </a:r>
            <a:r>
              <a:rPr lang="en-US" altLang="nb-NO" dirty="0"/>
              <a:t>. </a:t>
            </a:r>
          </a:p>
          <a:p>
            <a:endParaRPr lang="en-US" altLang="nb-NO" dirty="0"/>
          </a:p>
          <a:p>
            <a:r>
              <a:rPr lang="en-US" altLang="nb-NO" dirty="0"/>
              <a:t>For </a:t>
            </a:r>
            <a:r>
              <a:rPr lang="en-US" altLang="nb-NO" dirty="0" err="1"/>
              <a:t>driftsbasert</a:t>
            </a:r>
            <a:r>
              <a:rPr lang="en-US" altLang="nb-NO" dirty="0"/>
              <a:t> </a:t>
            </a:r>
            <a:r>
              <a:rPr lang="en-US" altLang="nb-NO" dirty="0" err="1"/>
              <a:t>tjenestepensjon</a:t>
            </a:r>
            <a:r>
              <a:rPr lang="en-US" altLang="nb-NO" dirty="0"/>
              <a:t> – over 12 G -  </a:t>
            </a:r>
            <a:r>
              <a:rPr lang="en-US" altLang="nb-NO" dirty="0" err="1"/>
              <a:t>er</a:t>
            </a:r>
            <a:r>
              <a:rPr lang="en-US" altLang="nb-NO" dirty="0"/>
              <a:t> </a:t>
            </a:r>
            <a:r>
              <a:rPr lang="en-US" altLang="nb-NO" dirty="0" err="1"/>
              <a:t>det</a:t>
            </a:r>
            <a:r>
              <a:rPr lang="en-US" altLang="nb-NO" dirty="0"/>
              <a:t> </a:t>
            </a:r>
            <a:r>
              <a:rPr lang="en-US" altLang="nb-NO" dirty="0" err="1"/>
              <a:t>administrativ</a:t>
            </a:r>
            <a:r>
              <a:rPr lang="en-US" altLang="nb-NO" dirty="0"/>
              <a:t> </a:t>
            </a:r>
            <a:r>
              <a:rPr lang="en-US" altLang="nb-NO" dirty="0" err="1"/>
              <a:t>praksis</a:t>
            </a:r>
            <a:r>
              <a:rPr lang="en-US" altLang="nb-NO" dirty="0"/>
              <a:t> å </a:t>
            </a:r>
            <a:r>
              <a:rPr lang="en-US" altLang="nb-NO" dirty="0" err="1"/>
              <a:t>regulere</a:t>
            </a:r>
            <a:r>
              <a:rPr lang="en-US" altLang="nb-NO" dirty="0"/>
              <a:t> med </a:t>
            </a:r>
            <a:r>
              <a:rPr lang="en-US" altLang="nb-NO" dirty="0" err="1"/>
              <a:t>samme</a:t>
            </a:r>
            <a:r>
              <a:rPr lang="en-US" altLang="nb-NO" dirty="0"/>
              <a:t> </a:t>
            </a:r>
            <a:r>
              <a:rPr lang="en-US" altLang="nb-NO" dirty="0" err="1"/>
              <a:t>prosentsats</a:t>
            </a:r>
            <a:r>
              <a:rPr lang="en-US" altLang="nb-NO" dirty="0"/>
              <a:t> </a:t>
            </a:r>
            <a:r>
              <a:rPr lang="en-US" altLang="nb-NO" dirty="0" err="1"/>
              <a:t>som</a:t>
            </a:r>
            <a:r>
              <a:rPr lang="en-US" altLang="nb-NO" dirty="0"/>
              <a:t> </a:t>
            </a:r>
            <a:r>
              <a:rPr lang="en-US" altLang="nb-NO" dirty="0" err="1"/>
              <a:t>i</a:t>
            </a:r>
            <a:r>
              <a:rPr lang="en-US" altLang="nb-NO" dirty="0"/>
              <a:t> </a:t>
            </a:r>
            <a:r>
              <a:rPr lang="en-US" altLang="nb-NO" dirty="0" err="1"/>
              <a:t>pensjonskassen</a:t>
            </a:r>
            <a:endParaRPr lang="en-US" altLang="nb-NO" dirty="0"/>
          </a:p>
          <a:p>
            <a:endParaRPr lang="en-US" altLang="nb-NO" dirty="0"/>
          </a:p>
          <a:p>
            <a:r>
              <a:rPr lang="en-US" altLang="nb-NO" dirty="0"/>
              <a:t>For </a:t>
            </a:r>
            <a:r>
              <a:rPr lang="en-US" altLang="nb-NO" dirty="0" err="1"/>
              <a:t>tidlig</a:t>
            </a:r>
            <a:r>
              <a:rPr lang="en-US" altLang="nb-NO" dirty="0"/>
              <a:t>-/</a:t>
            </a:r>
            <a:r>
              <a:rPr lang="en-US" altLang="nb-NO" dirty="0" err="1"/>
              <a:t>gavepensjon</a:t>
            </a:r>
            <a:r>
              <a:rPr lang="en-US" altLang="nb-NO" dirty="0"/>
              <a:t> </a:t>
            </a:r>
            <a:r>
              <a:rPr lang="en-US" altLang="nb-NO" dirty="0" err="1"/>
              <a:t>står</a:t>
            </a:r>
            <a:r>
              <a:rPr lang="en-US" altLang="nb-NO" dirty="0"/>
              <a:t> </a:t>
            </a:r>
            <a:r>
              <a:rPr lang="en-US" altLang="nb-NO" dirty="0" err="1"/>
              <a:t>selskapet</a:t>
            </a:r>
            <a:r>
              <a:rPr lang="en-US" altLang="nb-NO" dirty="0"/>
              <a:t> </a:t>
            </a:r>
            <a:r>
              <a:rPr lang="en-US" altLang="nb-NO" dirty="0" err="1"/>
              <a:t>fritt</a:t>
            </a:r>
            <a:r>
              <a:rPr lang="en-US" altLang="nb-NO" dirty="0"/>
              <a:t> </a:t>
            </a:r>
            <a:r>
              <a:rPr lang="en-US" altLang="nb-NO" dirty="0" err="1"/>
              <a:t>til</a:t>
            </a:r>
            <a:r>
              <a:rPr lang="en-US" altLang="nb-NO" dirty="0"/>
              <a:t> å </a:t>
            </a:r>
            <a:r>
              <a:rPr lang="en-US" altLang="nb-NO" dirty="0" err="1"/>
              <a:t>velge</a:t>
            </a:r>
            <a:r>
              <a:rPr lang="en-US" altLang="nb-NO" dirty="0"/>
              <a:t> </a:t>
            </a:r>
            <a:r>
              <a:rPr lang="en-US" altLang="nb-NO" dirty="0" err="1"/>
              <a:t>reguleringspraksis</a:t>
            </a:r>
            <a:endParaRPr lang="en-US" altLang="nb-NO" dirty="0"/>
          </a:p>
          <a:p>
            <a:pPr lvl="1"/>
            <a:r>
              <a:rPr lang="en-US" altLang="nb-NO" dirty="0" err="1"/>
              <a:t>En</a:t>
            </a:r>
            <a:r>
              <a:rPr lang="en-US" altLang="nb-NO" dirty="0"/>
              <a:t> </a:t>
            </a:r>
            <a:r>
              <a:rPr lang="en-US" altLang="nb-NO" dirty="0" err="1"/>
              <a:t>bestemmelse</a:t>
            </a:r>
            <a:r>
              <a:rPr lang="en-US" altLang="nb-NO" dirty="0"/>
              <a:t> om </a:t>
            </a:r>
            <a:r>
              <a:rPr lang="en-US" altLang="nb-NO" dirty="0" err="1"/>
              <a:t>dette</a:t>
            </a:r>
            <a:r>
              <a:rPr lang="en-US" altLang="nb-NO" dirty="0"/>
              <a:t> </a:t>
            </a:r>
            <a:r>
              <a:rPr lang="en-US" altLang="nb-NO" dirty="0" err="1"/>
              <a:t>er</a:t>
            </a:r>
            <a:r>
              <a:rPr lang="en-US" altLang="nb-NO" dirty="0"/>
              <a:t> tatt inn </a:t>
            </a:r>
            <a:r>
              <a:rPr lang="en-US" altLang="nb-NO" dirty="0" err="1"/>
              <a:t>i</a:t>
            </a:r>
            <a:r>
              <a:rPr lang="en-US" altLang="nb-NO" dirty="0"/>
              <a:t> </a:t>
            </a:r>
            <a:r>
              <a:rPr lang="en-US" altLang="nb-NO" dirty="0" err="1"/>
              <a:t>tidligpensjonsavtalen</a:t>
            </a:r>
            <a:endParaRPr lang="en-US" altLang="nb-NO" dirty="0"/>
          </a:p>
          <a:p>
            <a:endParaRPr lang="nb-NO" dirty="0"/>
          </a:p>
        </p:txBody>
      </p:sp>
      <p:sp>
        <p:nvSpPr>
          <p:cNvPr id="4" name="Slide Number Placeholder 3">
            <a:extLst>
              <a:ext uri="{FF2B5EF4-FFF2-40B4-BE49-F238E27FC236}">
                <a16:creationId xmlns:a16="http://schemas.microsoft.com/office/drawing/2014/main" xmlns="" id="{66299CAE-56B9-4A8A-84B2-AC5DFD74C642}"/>
              </a:ext>
            </a:extLst>
          </p:cNvPr>
          <p:cNvSpPr>
            <a:spLocks noGrp="1"/>
          </p:cNvSpPr>
          <p:nvPr>
            <p:ph type="sldNum" sz="quarter" idx="12"/>
          </p:nvPr>
        </p:nvSpPr>
        <p:spPr/>
        <p:txBody>
          <a:bodyPr/>
          <a:lstStyle/>
          <a:p>
            <a:fld id="{5D1E5300-FC0F-4317-A193-EF6CE9E6F7B5}" type="slidenum">
              <a:rPr lang="en-GB" smtClean="0"/>
              <a:pPr/>
              <a:t>7</a:t>
            </a:fld>
            <a:r>
              <a:rPr lang="en-GB"/>
              <a:t>  |  Document Title</a:t>
            </a:r>
            <a:endParaRPr lang="en-GB" dirty="0"/>
          </a:p>
        </p:txBody>
      </p:sp>
    </p:spTree>
    <p:extLst>
      <p:ext uri="{BB962C8B-B14F-4D97-AF65-F5344CB8AC3E}">
        <p14:creationId xmlns:p14="http://schemas.microsoft.com/office/powerpoint/2010/main" xmlns="" val="29797250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C2F2C65-D99C-47CF-A9FA-62BAD1B90EBB}"/>
              </a:ext>
            </a:extLst>
          </p:cNvPr>
          <p:cNvSpPr>
            <a:spLocks noGrp="1"/>
          </p:cNvSpPr>
          <p:nvPr>
            <p:ph type="title"/>
          </p:nvPr>
        </p:nvSpPr>
        <p:spPr/>
        <p:txBody>
          <a:bodyPr/>
          <a:lstStyle/>
          <a:p>
            <a:r>
              <a:rPr lang="nb-NO" altLang="nb-NO" dirty="0"/>
              <a:t>Pensjonsregulering i Equinor Pensjon</a:t>
            </a:r>
            <a:endParaRPr lang="nb-NO" dirty="0"/>
          </a:p>
        </p:txBody>
      </p:sp>
      <p:sp>
        <p:nvSpPr>
          <p:cNvPr id="4" name="Slide Number Placeholder 3">
            <a:extLst>
              <a:ext uri="{FF2B5EF4-FFF2-40B4-BE49-F238E27FC236}">
                <a16:creationId xmlns:a16="http://schemas.microsoft.com/office/drawing/2014/main" xmlns="" id="{66299CAE-56B9-4A8A-84B2-AC5DFD74C642}"/>
              </a:ext>
            </a:extLst>
          </p:cNvPr>
          <p:cNvSpPr>
            <a:spLocks noGrp="1"/>
          </p:cNvSpPr>
          <p:nvPr>
            <p:ph type="sldNum" sz="quarter" idx="12"/>
          </p:nvPr>
        </p:nvSpPr>
        <p:spPr/>
        <p:txBody>
          <a:bodyPr/>
          <a:lstStyle/>
          <a:p>
            <a:fld id="{5D1E5300-FC0F-4317-A193-EF6CE9E6F7B5}" type="slidenum">
              <a:rPr lang="en-GB" smtClean="0"/>
              <a:pPr/>
              <a:t>8</a:t>
            </a:fld>
            <a:r>
              <a:rPr lang="en-GB"/>
              <a:t>  |  Document Title</a:t>
            </a:r>
            <a:endParaRPr lang="en-GB" dirty="0"/>
          </a:p>
        </p:txBody>
      </p:sp>
      <p:sp>
        <p:nvSpPr>
          <p:cNvPr id="6" name="Rectangle 3">
            <a:extLst>
              <a:ext uri="{FF2B5EF4-FFF2-40B4-BE49-F238E27FC236}">
                <a16:creationId xmlns:a16="http://schemas.microsoft.com/office/drawing/2014/main" xmlns="" id="{C22D3106-979E-4741-A557-45ABD71BD905}"/>
              </a:ext>
            </a:extLst>
          </p:cNvPr>
          <p:cNvSpPr>
            <a:spLocks noGrp="1" noChangeArrowheads="1"/>
          </p:cNvSpPr>
          <p:nvPr>
            <p:ph idx="1"/>
          </p:nvPr>
        </p:nvSpPr>
        <p:spPr/>
        <p:txBody>
          <a:bodyPr/>
          <a:lstStyle/>
          <a:p>
            <a:pPr eaLnBrk="1" hangingPunct="1"/>
            <a:r>
              <a:rPr lang="nb-NO" altLang="en-US" dirty="0"/>
              <a:t>Hovedregelen er at alderspensjon fra Equinor Pensjon reguleres ved at en andel av overskuddet i pensjonskassen tilføres pensjonistenes overskuddsfond(POF) og deretter brukes til å finansiere høyere framtidige pensjonsytelser.</a:t>
            </a:r>
          </a:p>
          <a:p>
            <a:pPr eaLnBrk="1" hangingPunct="1"/>
            <a:endParaRPr lang="nb-NO" altLang="en-US" dirty="0"/>
          </a:p>
          <a:p>
            <a:pPr eaLnBrk="1" hangingPunct="1"/>
            <a:r>
              <a:rPr lang="nb-NO" altLang="en-US" dirty="0"/>
              <a:t>Maksimal årlig regulering er tilsvarende veksten i G, sett over en 3-årsperiode </a:t>
            </a:r>
          </a:p>
          <a:p>
            <a:pPr lvl="1" eaLnBrk="1" hangingPunct="1"/>
            <a:r>
              <a:rPr lang="nb-NO" altLang="en-US" dirty="0"/>
              <a:t>Dersom det er tilstrekkelig midler på POF er G-regulering den minste reguleringen som kan gis for det aktuelle året</a:t>
            </a:r>
          </a:p>
          <a:p>
            <a:pPr lvl="1" eaLnBrk="1" hangingPunct="1"/>
            <a:r>
              <a:rPr lang="nb-NO" altLang="en-US" dirty="0"/>
              <a:t>Dersom det er for lite midler på POF til å gjennomføre G-regulering kan bedriften beslutte å finansiere en høyere regulering</a:t>
            </a:r>
          </a:p>
          <a:p>
            <a:pPr lvl="1" eaLnBrk="1" hangingPunct="1"/>
            <a:r>
              <a:rPr lang="nb-NO" altLang="en-US" dirty="0"/>
              <a:t>Dersom det er mer midler på POF enn det som trengs, kan bedriften enten sette et tak på G eller beslutte at det skal være høyere regulering – innenfor rammen av 3-års snitt for G.</a:t>
            </a:r>
          </a:p>
          <a:p>
            <a:pPr lvl="1" eaLnBrk="1" hangingPunct="1"/>
            <a:endParaRPr lang="nb-NO" altLang="en-US" dirty="0"/>
          </a:p>
          <a:p>
            <a:pPr eaLnBrk="1" hangingPunct="1"/>
            <a:r>
              <a:rPr lang="nb-NO" altLang="en-US" dirty="0"/>
              <a:t>Finanstilsynet har i enkelte år gitt føringer om at hele overskuddet må benyttes til å styrke reservene i pensjonskassene og ikke deles ut i form av fripoliseregulering, pensjonsregulering eller overføring til premiefond. </a:t>
            </a:r>
          </a:p>
          <a:p>
            <a:pPr eaLnBrk="1" hangingPunct="1">
              <a:buFont typeface="Arial" panose="020B0604020202020204" pitchFamily="34" charset="0"/>
              <a:buNone/>
            </a:pPr>
            <a:endParaRPr lang="nb-NO" altLang="en-US" sz="1600" dirty="0"/>
          </a:p>
        </p:txBody>
      </p:sp>
    </p:spTree>
    <p:extLst>
      <p:ext uri="{BB962C8B-B14F-4D97-AF65-F5344CB8AC3E}">
        <p14:creationId xmlns:p14="http://schemas.microsoft.com/office/powerpoint/2010/main" xmlns="" val="38793248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C2F2C65-D99C-47CF-A9FA-62BAD1B90EBB}"/>
              </a:ext>
            </a:extLst>
          </p:cNvPr>
          <p:cNvSpPr>
            <a:spLocks noGrp="1"/>
          </p:cNvSpPr>
          <p:nvPr>
            <p:ph type="title"/>
          </p:nvPr>
        </p:nvSpPr>
        <p:spPr/>
        <p:txBody>
          <a:bodyPr/>
          <a:lstStyle/>
          <a:p>
            <a:r>
              <a:rPr lang="nb-NO" altLang="nb-NO" dirty="0"/>
              <a:t>Pensjoner har ulik regulering </a:t>
            </a:r>
            <a:endParaRPr lang="nb-NO" dirty="0"/>
          </a:p>
        </p:txBody>
      </p:sp>
      <p:sp>
        <p:nvSpPr>
          <p:cNvPr id="4" name="Slide Number Placeholder 3">
            <a:extLst>
              <a:ext uri="{FF2B5EF4-FFF2-40B4-BE49-F238E27FC236}">
                <a16:creationId xmlns:a16="http://schemas.microsoft.com/office/drawing/2014/main" xmlns="" id="{66299CAE-56B9-4A8A-84B2-AC5DFD74C642}"/>
              </a:ext>
            </a:extLst>
          </p:cNvPr>
          <p:cNvSpPr>
            <a:spLocks noGrp="1"/>
          </p:cNvSpPr>
          <p:nvPr>
            <p:ph type="sldNum" sz="quarter" idx="12"/>
          </p:nvPr>
        </p:nvSpPr>
        <p:spPr/>
        <p:txBody>
          <a:bodyPr/>
          <a:lstStyle/>
          <a:p>
            <a:fld id="{5D1E5300-FC0F-4317-A193-EF6CE9E6F7B5}" type="slidenum">
              <a:rPr lang="en-GB" smtClean="0"/>
              <a:pPr/>
              <a:t>9</a:t>
            </a:fld>
            <a:r>
              <a:rPr lang="en-GB"/>
              <a:t>  |  Document Title</a:t>
            </a:r>
            <a:endParaRPr lang="en-GB" dirty="0"/>
          </a:p>
        </p:txBody>
      </p:sp>
      <p:sp>
        <p:nvSpPr>
          <p:cNvPr id="7" name="Title 1">
            <a:extLst>
              <a:ext uri="{FF2B5EF4-FFF2-40B4-BE49-F238E27FC236}">
                <a16:creationId xmlns:a16="http://schemas.microsoft.com/office/drawing/2014/main" xmlns="" id="{B3C6F92A-CF82-4C26-AB9E-1CFCE5C67DC5}"/>
              </a:ext>
            </a:extLst>
          </p:cNvPr>
          <p:cNvSpPr>
            <a:spLocks noGrp="1"/>
          </p:cNvSpPr>
          <p:nvPr>
            <p:ph idx="1"/>
          </p:nvPr>
        </p:nvSpPr>
        <p:spPr>
          <a:xfrm>
            <a:off x="695324" y="1727972"/>
            <a:ext cx="10801350" cy="4216813"/>
          </a:xfrm>
        </p:spPr>
        <p:txBody>
          <a:bodyPr/>
          <a:lstStyle/>
          <a:p>
            <a:r>
              <a:rPr lang="nb-NO" altLang="nb-NO" dirty="0"/>
              <a:t>For en tidligpensjonist i Equinor vil det utbetales pensjon fra flere steder</a:t>
            </a:r>
          </a:p>
          <a:p>
            <a:r>
              <a:rPr lang="nb-NO" altLang="nb-NO" dirty="0"/>
              <a:t>Pensjonene reguleres forskjellig alt etter hvor de kommer fra</a:t>
            </a:r>
          </a:p>
          <a:p>
            <a:pPr lvl="1"/>
            <a:r>
              <a:rPr lang="nb-NO" altLang="nb-NO" dirty="0"/>
              <a:t>58-62 år – hele pensjonen er tidligpensjon, regulering bestemmes av arbeidsgiver</a:t>
            </a:r>
          </a:p>
          <a:p>
            <a:pPr lvl="1"/>
            <a:r>
              <a:rPr lang="nb-NO" altLang="nb-NO" dirty="0"/>
              <a:t>62-65/67 år – i denne perioden det flere typer pensjon som reguleres ulikt</a:t>
            </a:r>
          </a:p>
          <a:p>
            <a:pPr lvl="2"/>
            <a:r>
              <a:rPr lang="nb-NO" altLang="nb-NO" dirty="0"/>
              <a:t>Tjenestepensjon -  reguleres ut fra regelverket i Equinor Pensjon</a:t>
            </a:r>
          </a:p>
          <a:p>
            <a:pPr lvl="2"/>
            <a:r>
              <a:rPr lang="nb-NO" altLang="nb-NO" dirty="0"/>
              <a:t>Folketrygd og AFP -  regulering fastsettes på Stortinget og NAV gjennomfører</a:t>
            </a:r>
          </a:p>
          <a:p>
            <a:pPr lvl="2"/>
            <a:r>
              <a:rPr lang="nb-NO" altLang="nb-NO" dirty="0"/>
              <a:t>Fripoliser -  reguleres av den som har utstedt fripolisen</a:t>
            </a:r>
          </a:p>
          <a:p>
            <a:r>
              <a:rPr lang="nb-NO" altLang="nb-NO" dirty="0"/>
              <a:t>Pensjonsgrunnlaget i Equinor reguleres med samme prosentsats som gavepensjonen</a:t>
            </a:r>
          </a:p>
          <a:p>
            <a:pPr lvl="1"/>
            <a:r>
              <a:rPr lang="nb-NO" altLang="nb-NO" dirty="0"/>
              <a:t>Ved alder 65/67år  gjøres ny pensjonsberegning med basis i oppregulert pensjonsgrunnlag</a:t>
            </a:r>
          </a:p>
          <a:p>
            <a:r>
              <a:rPr lang="nb-NO" altLang="nb-NO" dirty="0"/>
              <a:t>Ved fylte 65/67 år avsluttes tidligpensjoneringen. All pensjonsregulering etter dette følger pensjonsreguleringen i Equinor Pensjon</a:t>
            </a:r>
          </a:p>
          <a:p>
            <a:pPr lvl="1"/>
            <a:r>
              <a:rPr lang="nb-NO" altLang="nb-NO" dirty="0"/>
              <a:t>Gjelder også for kompensasjoner</a:t>
            </a:r>
          </a:p>
          <a:p>
            <a:pPr lvl="1"/>
            <a:r>
              <a:rPr lang="nb-NO" altLang="nb-NO" dirty="0"/>
              <a:t>For fripoliser utstedt ved tidligpensjonering foretas en korreksjon slik at samlet regulering av hele Equinor-pensjonen blir det nivå som er besluttet i Equinor Pensjon </a:t>
            </a:r>
          </a:p>
        </p:txBody>
      </p:sp>
    </p:spTree>
    <p:extLst>
      <p:ext uri="{BB962C8B-B14F-4D97-AF65-F5344CB8AC3E}">
        <p14:creationId xmlns:p14="http://schemas.microsoft.com/office/powerpoint/2010/main" xmlns="" val="1272181090"/>
      </p:ext>
    </p:extLst>
  </p:cSld>
  <p:clrMapOvr>
    <a:masterClrMapping/>
  </p:clrMapOvr>
</p:sld>
</file>

<file path=ppt/theme/theme1.xml><?xml version="1.0" encoding="utf-8"?>
<a:theme xmlns:a="http://schemas.openxmlformats.org/drawingml/2006/main" name="Office-tema">
  <a:themeElements>
    <a:clrScheme name="Custom 1">
      <a:dk1>
        <a:srgbClr val="333333"/>
      </a:dk1>
      <a:lt1>
        <a:srgbClr val="FFFFFF"/>
      </a:lt1>
      <a:dk2>
        <a:srgbClr val="7D0023"/>
      </a:dk2>
      <a:lt2>
        <a:srgbClr val="E0E4E7"/>
      </a:lt2>
      <a:accent1>
        <a:srgbClr val="FF1243"/>
      </a:accent1>
      <a:accent2>
        <a:srgbClr val="243746"/>
      </a:accent2>
      <a:accent3>
        <a:srgbClr val="007079"/>
      </a:accent3>
      <a:accent4>
        <a:srgbClr val="D5EAF4"/>
      </a:accent4>
      <a:accent5>
        <a:srgbClr val="E6FAEC"/>
      </a:accent5>
      <a:accent6>
        <a:srgbClr val="FFE7D6"/>
      </a:accent6>
      <a:hlink>
        <a:srgbClr val="7D0023"/>
      </a:hlink>
      <a:folHlink>
        <a:srgbClr val="7D0023"/>
      </a:folHlink>
    </a:clrScheme>
    <a:fontScheme name="Equinor">
      <a:majorFont>
        <a:latin typeface="Equinor Medium"/>
        <a:ea typeface=""/>
        <a:cs typeface=""/>
      </a:majorFont>
      <a:minorFont>
        <a:latin typeface="Equinor"/>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For Internal presentations and PDF Export.potx" id="{FEC85918-37EC-4C9B-8934-1C0F24DD64C2}" vid="{1FF0F381-1F66-45C9-BAC1-F5A318FA3842}"/>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Equinor">
      <a:majorFont>
        <a:latin typeface="Equinor Medium"/>
        <a:ea typeface=""/>
        <a:cs typeface=""/>
      </a:majorFont>
      <a:minorFont>
        <a:latin typeface="Equinor"/>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For Internal presentations and PDF Export.potx" id="{FEC85918-37EC-4C9B-8934-1C0F24DD64C2}" vid="{E2ED9F0F-B28F-402D-B725-19444EDA081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Custom 1">
    <a:dk1>
      <a:srgbClr val="333333"/>
    </a:dk1>
    <a:lt1>
      <a:srgbClr val="FFFFFF"/>
    </a:lt1>
    <a:dk2>
      <a:srgbClr val="7D0023"/>
    </a:dk2>
    <a:lt2>
      <a:srgbClr val="E0E4E7"/>
    </a:lt2>
    <a:accent1>
      <a:srgbClr val="FF1243"/>
    </a:accent1>
    <a:accent2>
      <a:srgbClr val="243746"/>
    </a:accent2>
    <a:accent3>
      <a:srgbClr val="007079"/>
    </a:accent3>
    <a:accent4>
      <a:srgbClr val="D5EAF4"/>
    </a:accent4>
    <a:accent5>
      <a:srgbClr val="E6FAEC"/>
    </a:accent5>
    <a:accent6>
      <a:srgbClr val="FFE7D6"/>
    </a:accent6>
    <a:hlink>
      <a:srgbClr val="7D0023"/>
    </a:hlink>
    <a:folHlink>
      <a:srgbClr val="7D0023"/>
    </a:folHlink>
  </a:clrScheme>
</a:themeOverride>
</file>

<file path=docProps/app.xml><?xml version="1.0" encoding="utf-8"?>
<Properties xmlns="http://schemas.openxmlformats.org/officeDocument/2006/extended-properties" xmlns:vt="http://schemas.openxmlformats.org/officeDocument/2006/docPropsVTypes">
  <Template>For Internal presentations and PDF Export</Template>
  <TotalTime>229</TotalTime>
  <Words>1019</Words>
  <Application>Microsoft Office PowerPoint</Application>
  <PresentationFormat>Custom</PresentationFormat>
  <Paragraphs>179</Paragraphs>
  <Slides>17</Slides>
  <Notes>0</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17</vt:i4>
      </vt:variant>
    </vt:vector>
  </HeadingPairs>
  <TitlesOfParts>
    <vt:vector size="30" baseType="lpstr">
      <vt:lpstr>Arial</vt:lpstr>
      <vt:lpstr>Equinor Medium</vt:lpstr>
      <vt:lpstr>Equinor</vt:lpstr>
      <vt:lpstr>Verdana</vt:lpstr>
      <vt:lpstr>Calibri</vt:lpstr>
      <vt:lpstr>Times New Roman</vt:lpstr>
      <vt:lpstr>Statoil-SansBoldItalic</vt:lpstr>
      <vt:lpstr>Statoil-SansMedium</vt:lpstr>
      <vt:lpstr>SignaColumn-Light</vt:lpstr>
      <vt:lpstr>Wingdings</vt:lpstr>
      <vt:lpstr>Equinor Light</vt:lpstr>
      <vt:lpstr>Office-tema</vt:lpstr>
      <vt:lpstr>Custom Design</vt:lpstr>
      <vt:lpstr>Møte  Equinor Seniorklubb Bergen  Torsdag 18. oktober 2018</vt:lpstr>
      <vt:lpstr>Hvilke pensjonister kan være medlemmer  i pensjonskassen?</vt:lpstr>
      <vt:lpstr>Oversikt over ulike pensjonistgrupper i Equinor</vt:lpstr>
      <vt:lpstr>Hvordan virker tidligpensjonering i Equinor?</vt:lpstr>
      <vt:lpstr>Hva er en fripolise?</vt:lpstr>
      <vt:lpstr>Fripolisens størrelse ved utstedelse</vt:lpstr>
      <vt:lpstr>Pensjonsregulering i Equinor</vt:lpstr>
      <vt:lpstr>Pensjonsregulering i Equinor Pensjon</vt:lpstr>
      <vt:lpstr>Pensjoner har ulik regulering </vt:lpstr>
      <vt:lpstr>Slide 10</vt:lpstr>
      <vt:lpstr>Forsikringer for pensjonister</vt:lpstr>
      <vt:lpstr>Forsikringer for pensjonister</vt:lpstr>
      <vt:lpstr>Forsikringer for pensjonister</vt:lpstr>
      <vt:lpstr>Forsikringer for pensjonister</vt:lpstr>
      <vt:lpstr>Forsikringer for pensjonister</vt:lpstr>
      <vt:lpstr>Forsikringer for pensjonister</vt:lpstr>
      <vt:lpstr>Pensjonist i Equinor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Møte  Equinor Seniorklubb Bergen  Torsdag 18. oktober 2018</dc:title>
  <dc:creator>Arve Medhus</dc:creator>
  <cp:lastModifiedBy>Eilif</cp:lastModifiedBy>
  <cp:revision>19</cp:revision>
  <dcterms:created xsi:type="dcterms:W3CDTF">2018-09-21T10:57:23Z</dcterms:created>
  <dcterms:modified xsi:type="dcterms:W3CDTF">2018-10-17T12:02:59Z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lassification">
    <vt:lpwstr>Internal</vt:lpwstr>
  </property>
</Properties>
</file>