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25"/>
  </p:sldMasterIdLst>
  <p:notesMasterIdLst>
    <p:notesMasterId r:id="rId29"/>
  </p:notesMasterIdLst>
  <p:handoutMasterIdLst>
    <p:handoutMasterId r:id="rId30"/>
  </p:handoutMasterIdLst>
  <p:sldIdLst>
    <p:sldId id="307" r:id="rId26"/>
    <p:sldId id="318" r:id="rId27"/>
    <p:sldId id="317" r:id="rId28"/>
  </p:sldIdLst>
  <p:sldSz cx="12192000" cy="6858000"/>
  <p:notesSz cx="6858000" cy="9144000"/>
  <p:embeddedFontLst>
    <p:embeddedFont>
      <p:font typeface="Arial" panose="020B0604020202020204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Gjensidige Display" panose="020B0604020202020204" charset="0"/>
      <p:regular r:id="rId39"/>
    </p:embeddedFont>
    <p:embeddedFont>
      <p:font typeface="Gjensidige Type" pitchFamily="2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7AFD26-D240-48DB-A208-D57EFC2B6224}" v="2" dt="2024-02-20T12:58:15.886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77" autoAdjust="0"/>
  </p:normalViewPr>
  <p:slideViewPr>
    <p:cSldViewPr snapToGrid="0" showGuides="1">
      <p:cViewPr varScale="1">
        <p:scale>
          <a:sx n="105" d="100"/>
          <a:sy n="105" d="100"/>
        </p:scale>
        <p:origin x="132" y="2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6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1.xml"/><Relationship Id="rId39" Type="http://schemas.openxmlformats.org/officeDocument/2006/relationships/font" Target="fonts/font9.fntdata"/><Relationship Id="rId21" Type="http://schemas.openxmlformats.org/officeDocument/2006/relationships/customXml" Target="../customXml/item21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3.xml"/><Relationship Id="rId36" Type="http://schemas.openxmlformats.org/officeDocument/2006/relationships/font" Target="fonts/font6.fntdata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2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microsoft.com/office/2015/10/relationships/revisionInfo" Target="revisionInfo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Master" Target="slideMasters/slideMaster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customXml" Target="../customXml/item20.xml"/><Relationship Id="rId41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20/02/2024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36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A">
    <p:bg>
      <p:bgPr>
        <a:solidFill>
          <a:srgbClr val="F4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8" hidden="1">
            <a:extLst>
              <a:ext uri="{FF2B5EF4-FFF2-40B4-BE49-F238E27FC236}">
                <a16:creationId xmlns:a16="http://schemas.microsoft.com/office/drawing/2014/main" id="{95F86BBF-A973-242B-C3D4-6BE967B3DC3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14" name="Slide Number Placeholder 10" hidden="1">
            <a:extLst>
              <a:ext uri="{FF2B5EF4-FFF2-40B4-BE49-F238E27FC236}">
                <a16:creationId xmlns:a16="http://schemas.microsoft.com/office/drawing/2014/main" id="{3837E3F7-A67B-A033-D075-2614ABB9DA1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Background">
            <a:extLst>
              <a:ext uri="{FF2B5EF4-FFF2-40B4-BE49-F238E27FC236}">
                <a16:creationId xmlns:a16="http://schemas.microsoft.com/office/drawing/2014/main" id="{A3FA9748-09FF-181F-5499-C8CBEE4CE5F4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4F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nb-NO" sz="1600" noProof="0" dirty="0">
              <a:solidFill>
                <a:schemeClr val="bg1"/>
              </a:solidFill>
            </a:endParaRP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5A5E3D8-3154-F461-AE9C-259B956BE1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6285" y="251489"/>
            <a:ext cx="2052000" cy="508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3437" y="1692767"/>
            <a:ext cx="11706621" cy="3922966"/>
          </a:xfrm>
        </p:spPr>
        <p:txBody>
          <a:bodyPr anchor="b"/>
          <a:lstStyle>
            <a:lvl1pPr indent="1008202" algn="l">
              <a:lnSpc>
                <a:spcPct val="90000"/>
              </a:lnSpc>
              <a:defRPr sz="9002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Click to add short title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3437" y="6306280"/>
            <a:ext cx="9144000" cy="36199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  <a:latin typeface="Gjensidige Type" pitchFamily="50" charset="0"/>
                <a:ea typeface="Arial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dirty="0"/>
              <a:t>Click to add short subheading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C8EEF-FDE3-FC05-2806-CA1DC5722FD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651667" y="6447257"/>
            <a:ext cx="2308391" cy="221018"/>
          </a:xfrm>
        </p:spPr>
        <p:txBody>
          <a:bodyPr bIns="36000"/>
          <a:lstStyle>
            <a:lvl1pPr algn="r">
              <a:defRPr sz="1200">
                <a:solidFill>
                  <a:srgbClr val="090C33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r>
              <a:rPr lang="nb-NO" dirty="0"/>
              <a:t>Date, Month Year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18473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066" userDrawn="1">
          <p15:clr>
            <a:srgbClr val="A4A3A4"/>
          </p15:clr>
        </p15:guide>
        <p15:guide id="2" orient="horz" pos="3537" userDrawn="1">
          <p15:clr>
            <a:srgbClr val="A4A3A4"/>
          </p15:clr>
        </p15:guide>
        <p15:guide id="3" pos="159" userDrawn="1">
          <p15:clr>
            <a:srgbClr val="A4A3A4"/>
          </p15:clr>
        </p15:guide>
        <p15:guide id="4" pos="7533" userDrawn="1">
          <p15:clr>
            <a:srgbClr val="A4A3A4"/>
          </p15:clr>
        </p15:guide>
        <p15:guide id="5" orient="horz" pos="4201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">
    <p:bg>
      <p:bgPr>
        <a:solidFill>
          <a:srgbClr val="82E3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 hidden="1">
            <a:extLst>
              <a:ext uri="{FF2B5EF4-FFF2-40B4-BE49-F238E27FC236}">
                <a16:creationId xmlns:a16="http://schemas.microsoft.com/office/drawing/2014/main" id="{1B34E03E-D6A7-85B5-3DFB-89FA40ADF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3" name="Slide Number Placeholder 10" hidden="1">
            <a:extLst>
              <a:ext uri="{FF2B5EF4-FFF2-40B4-BE49-F238E27FC236}">
                <a16:creationId xmlns:a16="http://schemas.microsoft.com/office/drawing/2014/main" id="{583E0894-C8FD-9E31-D2AA-463BC311C2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Date Placeholder 6" hidden="1">
            <a:extLst>
              <a:ext uri="{FF2B5EF4-FFF2-40B4-BE49-F238E27FC236}">
                <a16:creationId xmlns:a16="http://schemas.microsoft.com/office/drawing/2014/main" id="{5271DEC1-68BE-BC95-069B-EBC2AC5828E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4" name="Background">
            <a:extLst>
              <a:ext uri="{FF2B5EF4-FFF2-40B4-BE49-F238E27FC236}">
                <a16:creationId xmlns:a16="http://schemas.microsoft.com/office/drawing/2014/main" id="{0FE59CB4-D59E-4CB3-7802-D163B8EEF7BA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82E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nb-NO" sz="16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D353DF-DB37-059F-2D12-B853C8B020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3714" y="1887560"/>
            <a:ext cx="11684570" cy="410097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9002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 dirty="0"/>
              <a:t>Replace this text and add chapter number in text box above</a:t>
            </a:r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AA4133-AB50-B6DB-D135-74AA8C2C6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08" y="-3775571"/>
            <a:ext cx="11679893" cy="3775571"/>
          </a:xfrm>
        </p:spPr>
        <p:txBody>
          <a:bodyPr/>
          <a:lstStyle>
            <a:lvl1pPr algn="l">
              <a:defRPr sz="25605">
                <a:solidFill>
                  <a:srgbClr val="090C33"/>
                </a:solidFill>
              </a:defRPr>
            </a:lvl1pPr>
          </a:lstStyle>
          <a:p>
            <a:r>
              <a:rPr lang="nb-NO" dirty="0"/>
              <a:t>00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49737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4.16667E-7 0.75 " pathEditMode="relative" rAng="0" ptsTypes="AA">
                                      <p:cBhvr>
                                        <p:cTn id="1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60"/>
                            </p:stCondLst>
                            <p:childTnLst>
                              <p:par>
                                <p:cTn id="12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75 L -0.00078 0.25972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451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0" grpId="1"/>
      <p:bldP spid="10" grpId="2"/>
      <p:bldP spid="10" grpId="3"/>
    </p:bldLst>
  </p:timing>
  <p:extLst>
    <p:ext uri="{DCECCB84-F9BA-43D5-87BE-67443E8EF086}">
      <p15:sldGuideLst xmlns:p15="http://schemas.microsoft.com/office/powerpoint/2012/main">
        <p15:guide id="3" pos="159" userDrawn="1">
          <p15:clr>
            <a:srgbClr val="A4A3A4"/>
          </p15:clr>
        </p15:guide>
        <p15:guide id="4" pos="7520" userDrawn="1">
          <p15:clr>
            <a:srgbClr val="A4A3A4"/>
          </p15:clr>
        </p15:guide>
        <p15:guide id="5" orient="horz" pos="1188" userDrawn="1">
          <p15:clr>
            <a:srgbClr val="A4A3A4"/>
          </p15:clr>
        </p15:guide>
        <p15:guide id="6" orient="horz" pos="3773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C">
    <p:bg>
      <p:bgPr>
        <a:solidFill>
          <a:srgbClr val="BD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 hidden="1">
            <a:extLst>
              <a:ext uri="{FF2B5EF4-FFF2-40B4-BE49-F238E27FC236}">
                <a16:creationId xmlns:a16="http://schemas.microsoft.com/office/drawing/2014/main" id="{1B34E03E-D6A7-85B5-3DFB-89FA40ADF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3" name="Slide Number Placeholder 10" hidden="1">
            <a:extLst>
              <a:ext uri="{FF2B5EF4-FFF2-40B4-BE49-F238E27FC236}">
                <a16:creationId xmlns:a16="http://schemas.microsoft.com/office/drawing/2014/main" id="{583E0894-C8FD-9E31-D2AA-463BC311C2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Date Placeholder 6" hidden="1">
            <a:extLst>
              <a:ext uri="{FF2B5EF4-FFF2-40B4-BE49-F238E27FC236}">
                <a16:creationId xmlns:a16="http://schemas.microsoft.com/office/drawing/2014/main" id="{5271DEC1-68BE-BC95-069B-EBC2AC5828E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4" name="Background">
            <a:extLst>
              <a:ext uri="{FF2B5EF4-FFF2-40B4-BE49-F238E27FC236}">
                <a16:creationId xmlns:a16="http://schemas.microsoft.com/office/drawing/2014/main" id="{0FE59CB4-D59E-4CB3-7802-D163B8EEF7BA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BD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nb-NO" sz="16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D353DF-DB37-059F-2D12-B853C8B020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3714" y="1887560"/>
            <a:ext cx="11684570" cy="410097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9002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 dirty="0"/>
              <a:t>Replace this text and add chapter number in text box above</a:t>
            </a:r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AA4133-AB50-B6DB-D135-74AA8C2C6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08" y="-3775571"/>
            <a:ext cx="11679893" cy="3775571"/>
          </a:xfrm>
        </p:spPr>
        <p:txBody>
          <a:bodyPr/>
          <a:lstStyle>
            <a:lvl1pPr algn="l">
              <a:defRPr sz="25605">
                <a:solidFill>
                  <a:srgbClr val="090C33"/>
                </a:solidFill>
              </a:defRPr>
            </a:lvl1pPr>
          </a:lstStyle>
          <a:p>
            <a:r>
              <a:rPr lang="nb-NO" dirty="0"/>
              <a:t>00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99312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4.16667E-7 0.75 " pathEditMode="relative" rAng="0" ptsTypes="AA">
                                      <p:cBhvr>
                                        <p:cTn id="1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60"/>
                            </p:stCondLst>
                            <p:childTnLst>
                              <p:par>
                                <p:cTn id="12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75 L -0.00078 0.25972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451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0" grpId="1"/>
      <p:bldP spid="10" grpId="2"/>
      <p:bldP spid="10" grpId="3"/>
    </p:bldLst>
  </p:timing>
  <p:extLst>
    <p:ext uri="{DCECCB84-F9BA-43D5-87BE-67443E8EF086}">
      <p15:sldGuideLst xmlns:p15="http://schemas.microsoft.com/office/powerpoint/2012/main">
        <p15:guide id="3" pos="159" userDrawn="1">
          <p15:clr>
            <a:srgbClr val="A4A3A4"/>
          </p15:clr>
        </p15:guide>
        <p15:guide id="4" pos="7520" userDrawn="1">
          <p15:clr>
            <a:srgbClr val="A4A3A4"/>
          </p15:clr>
        </p15:guide>
        <p15:guide id="5" orient="horz" pos="1188" userDrawn="1">
          <p15:clr>
            <a:srgbClr val="A4A3A4"/>
          </p15:clr>
        </p15:guide>
        <p15:guide id="6" orient="horz" pos="3773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">
    <p:bg>
      <p:bgPr>
        <a:solidFill>
          <a:srgbClr val="D0CA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 hidden="1">
            <a:extLst>
              <a:ext uri="{FF2B5EF4-FFF2-40B4-BE49-F238E27FC236}">
                <a16:creationId xmlns:a16="http://schemas.microsoft.com/office/drawing/2014/main" id="{1B34E03E-D6A7-85B5-3DFB-89FA40ADF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3" name="Slide Number Placeholder 10" hidden="1">
            <a:extLst>
              <a:ext uri="{FF2B5EF4-FFF2-40B4-BE49-F238E27FC236}">
                <a16:creationId xmlns:a16="http://schemas.microsoft.com/office/drawing/2014/main" id="{583E0894-C8FD-9E31-D2AA-463BC311C2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Date Placeholder 6" hidden="1">
            <a:extLst>
              <a:ext uri="{FF2B5EF4-FFF2-40B4-BE49-F238E27FC236}">
                <a16:creationId xmlns:a16="http://schemas.microsoft.com/office/drawing/2014/main" id="{5271DEC1-68BE-BC95-069B-EBC2AC5828E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4" name="Background">
            <a:extLst>
              <a:ext uri="{FF2B5EF4-FFF2-40B4-BE49-F238E27FC236}">
                <a16:creationId xmlns:a16="http://schemas.microsoft.com/office/drawing/2014/main" id="{0FE59CB4-D59E-4CB3-7802-D163B8EEF7BA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D0C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nb-NO" sz="16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D353DF-DB37-059F-2D12-B853C8B020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3714" y="1887560"/>
            <a:ext cx="11684570" cy="410097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9002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 dirty="0"/>
              <a:t>Replace this text and add chapter number in text box above</a:t>
            </a:r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AA4133-AB50-B6DB-D135-74AA8C2C6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08" y="-3775571"/>
            <a:ext cx="11679893" cy="3775571"/>
          </a:xfrm>
        </p:spPr>
        <p:txBody>
          <a:bodyPr/>
          <a:lstStyle>
            <a:lvl1pPr algn="l">
              <a:defRPr sz="25605">
                <a:solidFill>
                  <a:srgbClr val="090C33"/>
                </a:solidFill>
              </a:defRPr>
            </a:lvl1pPr>
          </a:lstStyle>
          <a:p>
            <a:r>
              <a:rPr lang="nb-NO" dirty="0"/>
              <a:t>00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65854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4.16667E-7 0.75 " pathEditMode="relative" rAng="0" ptsTypes="AA">
                                      <p:cBhvr>
                                        <p:cTn id="1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60"/>
                            </p:stCondLst>
                            <p:childTnLst>
                              <p:par>
                                <p:cTn id="12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75 L -0.00078 0.25972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451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0" grpId="1"/>
      <p:bldP spid="10" grpId="2"/>
      <p:bldP spid="10" grpId="3"/>
    </p:bldLst>
  </p:timing>
  <p:extLst>
    <p:ext uri="{DCECCB84-F9BA-43D5-87BE-67443E8EF086}">
      <p15:sldGuideLst xmlns:p15="http://schemas.microsoft.com/office/powerpoint/2012/main">
        <p15:guide id="3" pos="159" userDrawn="1">
          <p15:clr>
            <a:srgbClr val="A4A3A4"/>
          </p15:clr>
        </p15:guide>
        <p15:guide id="4" pos="7520" userDrawn="1">
          <p15:clr>
            <a:srgbClr val="A4A3A4"/>
          </p15:clr>
        </p15:guide>
        <p15:guide id="5" orient="horz" pos="1188" userDrawn="1">
          <p15:clr>
            <a:srgbClr val="A4A3A4"/>
          </p15:clr>
        </p15:guide>
        <p15:guide id="6" orient="horz" pos="3773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E">
    <p:bg>
      <p:bgPr>
        <a:solidFill>
          <a:srgbClr val="FFA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 hidden="1">
            <a:extLst>
              <a:ext uri="{FF2B5EF4-FFF2-40B4-BE49-F238E27FC236}">
                <a16:creationId xmlns:a16="http://schemas.microsoft.com/office/drawing/2014/main" id="{1B34E03E-D6A7-85B5-3DFB-89FA40ADF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3" name="Slide Number Placeholder 10" hidden="1">
            <a:extLst>
              <a:ext uri="{FF2B5EF4-FFF2-40B4-BE49-F238E27FC236}">
                <a16:creationId xmlns:a16="http://schemas.microsoft.com/office/drawing/2014/main" id="{583E0894-C8FD-9E31-D2AA-463BC311C2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Date Placeholder 6" hidden="1">
            <a:extLst>
              <a:ext uri="{FF2B5EF4-FFF2-40B4-BE49-F238E27FC236}">
                <a16:creationId xmlns:a16="http://schemas.microsoft.com/office/drawing/2014/main" id="{5271DEC1-68BE-BC95-069B-EBC2AC5828E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4" name="Background">
            <a:extLst>
              <a:ext uri="{FF2B5EF4-FFF2-40B4-BE49-F238E27FC236}">
                <a16:creationId xmlns:a16="http://schemas.microsoft.com/office/drawing/2014/main" id="{0FE59CB4-D59E-4CB3-7802-D163B8EEF7BA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F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nb-NO" sz="16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D353DF-DB37-059F-2D12-B853C8B020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3714" y="1887560"/>
            <a:ext cx="11684570" cy="410097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9002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 dirty="0"/>
              <a:t>Replace this text and add chapter number in text box above</a:t>
            </a:r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AA4133-AB50-B6DB-D135-74AA8C2C6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08" y="-3775571"/>
            <a:ext cx="11679893" cy="3775571"/>
          </a:xfrm>
        </p:spPr>
        <p:txBody>
          <a:bodyPr/>
          <a:lstStyle>
            <a:lvl1pPr algn="l">
              <a:defRPr sz="25605">
                <a:solidFill>
                  <a:srgbClr val="090C33"/>
                </a:solidFill>
              </a:defRPr>
            </a:lvl1pPr>
          </a:lstStyle>
          <a:p>
            <a:r>
              <a:rPr lang="nb-NO" dirty="0"/>
              <a:t>00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1751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4.16667E-7 0.75 " pathEditMode="relative" rAng="0" ptsTypes="AA">
                                      <p:cBhvr>
                                        <p:cTn id="1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60"/>
                            </p:stCondLst>
                            <p:childTnLst>
                              <p:par>
                                <p:cTn id="12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75 L -0.00078 0.25972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451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0" grpId="1"/>
      <p:bldP spid="10" grpId="2"/>
      <p:bldP spid="10" grpId="3"/>
    </p:bldLst>
  </p:timing>
  <p:extLst>
    <p:ext uri="{DCECCB84-F9BA-43D5-87BE-67443E8EF086}">
      <p15:sldGuideLst xmlns:p15="http://schemas.microsoft.com/office/powerpoint/2012/main">
        <p15:guide id="3" pos="159" userDrawn="1">
          <p15:clr>
            <a:srgbClr val="A4A3A4"/>
          </p15:clr>
        </p15:guide>
        <p15:guide id="4" pos="7520" userDrawn="1">
          <p15:clr>
            <a:srgbClr val="A4A3A4"/>
          </p15:clr>
        </p15:guide>
        <p15:guide id="5" orient="horz" pos="1188" userDrawn="1">
          <p15:clr>
            <a:srgbClr val="A4A3A4"/>
          </p15:clr>
        </p15:guide>
        <p15:guide id="6" orient="horz" pos="3773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 hidden="1">
            <a:extLst>
              <a:ext uri="{FF2B5EF4-FFF2-40B4-BE49-F238E27FC236}">
                <a16:creationId xmlns:a16="http://schemas.microsoft.com/office/drawing/2014/main" id="{1B34E03E-D6A7-85B5-3DFB-89FA40ADF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3" name="Slide Number Placeholder 10" hidden="1">
            <a:extLst>
              <a:ext uri="{FF2B5EF4-FFF2-40B4-BE49-F238E27FC236}">
                <a16:creationId xmlns:a16="http://schemas.microsoft.com/office/drawing/2014/main" id="{583E0894-C8FD-9E31-D2AA-463BC311C2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Date Placeholder 6" hidden="1">
            <a:extLst>
              <a:ext uri="{FF2B5EF4-FFF2-40B4-BE49-F238E27FC236}">
                <a16:creationId xmlns:a16="http://schemas.microsoft.com/office/drawing/2014/main" id="{5271DEC1-68BE-BC95-069B-EBC2AC5828E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4" name="Background">
            <a:extLst>
              <a:ext uri="{FF2B5EF4-FFF2-40B4-BE49-F238E27FC236}">
                <a16:creationId xmlns:a16="http://schemas.microsoft.com/office/drawing/2014/main" id="{0FE59CB4-D59E-4CB3-7802-D163B8EEF7BA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nb-NO" sz="16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D353DF-DB37-059F-2D12-B853C8B020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3714" y="1887560"/>
            <a:ext cx="11684570" cy="410097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9002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 dirty="0"/>
              <a:t>Replace this text and add chapter number in text box above</a:t>
            </a:r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AA4133-AB50-B6DB-D135-74AA8C2C6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08" y="-3775571"/>
            <a:ext cx="11679893" cy="3775571"/>
          </a:xfrm>
        </p:spPr>
        <p:txBody>
          <a:bodyPr/>
          <a:lstStyle>
            <a:lvl1pPr algn="l">
              <a:defRPr sz="25605">
                <a:solidFill>
                  <a:srgbClr val="090C33"/>
                </a:solidFill>
              </a:defRPr>
            </a:lvl1pPr>
          </a:lstStyle>
          <a:p>
            <a:r>
              <a:rPr lang="nb-NO" dirty="0"/>
              <a:t>00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6430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4.16667E-7 0.75 " pathEditMode="relative" rAng="0" ptsTypes="AA">
                                      <p:cBhvr>
                                        <p:cTn id="1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60"/>
                            </p:stCondLst>
                            <p:childTnLst>
                              <p:par>
                                <p:cTn id="12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75 L -0.00078 0.25972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451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0" grpId="1"/>
      <p:bldP spid="10" grpId="2"/>
      <p:bldP spid="10" grpId="3"/>
    </p:bldLst>
  </p:timing>
  <p:extLst>
    <p:ext uri="{DCECCB84-F9BA-43D5-87BE-67443E8EF086}">
      <p15:sldGuideLst xmlns:p15="http://schemas.microsoft.com/office/powerpoint/2012/main">
        <p15:guide id="3" pos="159" userDrawn="1">
          <p15:clr>
            <a:srgbClr val="A4A3A4"/>
          </p15:clr>
        </p15:guide>
        <p15:guide id="4" pos="7520" userDrawn="1">
          <p15:clr>
            <a:srgbClr val="A4A3A4"/>
          </p15:clr>
        </p15:guide>
        <p15:guide id="5" orient="horz" pos="1188" userDrawn="1">
          <p15:clr>
            <a:srgbClr val="A4A3A4"/>
          </p15:clr>
        </p15:guide>
        <p15:guide id="6" orient="horz" pos="3773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951200"/>
            <a:ext cx="10792800" cy="38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                                                                                                                 Enter &amp; TAB to view next text style                                                                                                                                          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9813ED-2D97-404C-BF27-32E36FE286B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10184400" cy="2587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DC9F9-CEFA-4E56-9BE8-6968B0C92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9200" y="6188400"/>
            <a:ext cx="2055600" cy="309600"/>
          </a:xfrm>
        </p:spPr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9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DBFD812-BD5E-7699-0F21-1CA9C59C0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1954342"/>
            <a:ext cx="10792800" cy="277200"/>
          </a:xfrm>
        </p:spPr>
        <p:txBody>
          <a:bodyPr tIns="0" anchor="t" anchorCtr="0"/>
          <a:lstStyle>
            <a:lvl1pPr marL="0" indent="0">
              <a:lnSpc>
                <a:spcPct val="100000"/>
              </a:lnSpc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Click to add subtitle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2343600"/>
            <a:ext cx="10792800" cy="349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                                                                                                                 Enter &amp; TAB to view next text style                                                                                                                                          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9813ED-2D97-404C-BF27-32E36FE286B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10184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DC9F9-CEFA-4E56-9BE8-6968B0C92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9200" y="6188400"/>
            <a:ext cx="2055600" cy="309600"/>
          </a:xfrm>
        </p:spPr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863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76" userDrawn="1">
          <p15:clr>
            <a:srgbClr val="A4A3A4"/>
          </p15:clr>
        </p15:guide>
        <p15:guide id="2" orient="horz" pos="1229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271CACBD-0E79-1B37-9D79-83106CCF676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" y="0"/>
            <a:ext cx="12193200" cy="6857999"/>
          </a:xfrm>
          <a:solidFill>
            <a:schemeClr val="bg1">
              <a:lumMod val="85000"/>
            </a:schemeClr>
          </a:solidFill>
        </p:spPr>
        <p:txBody>
          <a:bodyPr lIns="36000" tIns="36000" rIns="36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nb-NO" dirty="0"/>
              <a:t>To insert picture from Templafy click on slide frame and select from Templafy Images.</a:t>
            </a:r>
            <a:endParaRPr lang="nb-NO"/>
          </a:p>
          <a:p>
            <a:r>
              <a:rPr lang="nb-NO" dirty="0"/>
              <a:t>To insert picture from local computer, insert text in the title field first to access the picture icon.</a:t>
            </a:r>
            <a:endParaRPr lang="nb-NO"/>
          </a:p>
        </p:txBody>
      </p:sp>
      <p:sp>
        <p:nvSpPr>
          <p:cNvPr id="11" name="Text Placeholder logo">
            <a:extLst>
              <a:ext uri="{FF2B5EF4-FFF2-40B4-BE49-F238E27FC236}">
                <a16:creationId xmlns:a16="http://schemas.microsoft.com/office/drawing/2014/main" id="{52433043-7534-8EE3-C41A-C3540D6B8F0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45816" y="371478"/>
            <a:ext cx="510924" cy="50720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37" b="-137"/>
            </a:stretch>
          </a:blipFill>
        </p:spPr>
        <p:txBody>
          <a:bodyPr/>
          <a:lstStyle>
            <a:lvl1pPr marL="0" indent="0">
              <a:buNone/>
              <a:defRPr sz="700">
                <a:noFill/>
              </a:defRPr>
            </a:lvl1pPr>
          </a:lstStyle>
          <a:p>
            <a:pPr lvl="0"/>
            <a:r>
              <a:rPr lang="nb-NO" dirty="0"/>
              <a:t>.</a:t>
            </a: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951200"/>
            <a:ext cx="10792800" cy="38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b-NO" noProof="0" dirty="0"/>
              <a:t>Click to add text                                                                                                                                                                                      Enter &amp; TAB to view next text style                                                                                                                                          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9813ED-2D97-404C-BF27-32E36FE286B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10184400" cy="2268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DC9F9-CEFA-4E56-9BE8-6968B0C92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9200" y="6188400"/>
            <a:ext cx="2055600" cy="3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3003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9" userDrawn="1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C86B9F5-85D6-D62A-6ECE-158C5B2033D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" y="0"/>
            <a:ext cx="12193200" cy="6857999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nb-NO" dirty="0"/>
              <a:t>To insert picture from Templafy click on slide frame and select from Templafy Images.</a:t>
            </a:r>
            <a:endParaRPr lang="nb-NO"/>
          </a:p>
          <a:p>
            <a:r>
              <a:rPr lang="nb-NO" dirty="0"/>
              <a:t>To insert picture from local computer, insert text in the title field first to access the picture icon.</a:t>
            </a:r>
            <a:endParaRPr lang="nb-NO"/>
          </a:p>
        </p:txBody>
      </p:sp>
      <p:sp>
        <p:nvSpPr>
          <p:cNvPr id="11" name="Text Placeholder logo">
            <a:extLst>
              <a:ext uri="{FF2B5EF4-FFF2-40B4-BE49-F238E27FC236}">
                <a16:creationId xmlns:a16="http://schemas.microsoft.com/office/drawing/2014/main" id="{9B8E0D7C-3C8A-1630-9A0C-C9FC10A7E84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45816" y="371478"/>
            <a:ext cx="510924" cy="50720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37" b="-137"/>
            </a:stretch>
          </a:blipFill>
        </p:spPr>
        <p:txBody>
          <a:bodyPr/>
          <a:lstStyle>
            <a:lvl1pPr marL="0" indent="0">
              <a:buNone/>
              <a:defRPr sz="700">
                <a:noFill/>
              </a:defRPr>
            </a:lvl1pPr>
          </a:lstStyle>
          <a:p>
            <a:pPr lvl="0"/>
            <a:r>
              <a:rPr lang="nb-NO" dirty="0"/>
              <a:t>.</a:t>
            </a: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DBFD812-BD5E-7699-0F21-1CA9C59C0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1954342"/>
            <a:ext cx="10792800" cy="277200"/>
          </a:xfrm>
        </p:spPr>
        <p:txBody>
          <a:bodyPr tIns="0" anchor="t" anchorCtr="0"/>
          <a:lstStyle>
            <a:lvl1pPr marL="0" indent="0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Click to add subtitle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2343600"/>
            <a:ext cx="10792800" cy="3495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b-NO" noProof="0" dirty="0"/>
              <a:t>Click to add text                                                                                                                                                                                       Enter &amp; TAB to view next text style                                                                                                                                          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9813ED-2D97-404C-BF27-32E36FE286B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10184400" cy="2587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DC9F9-CEFA-4E56-9BE8-6968B0C92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9200" y="6188400"/>
            <a:ext cx="2055600" cy="3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7477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76" userDrawn="1">
          <p15:clr>
            <a:srgbClr val="A4A3A4"/>
          </p15:clr>
        </p15:guide>
        <p15:guide id="2" orient="horz" pos="1229" userDrawn="1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951200"/>
            <a:ext cx="5169600" cy="38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3E4A7F-5A51-60D5-529B-E12DCEF5A43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73200" y="1951200"/>
            <a:ext cx="5169600" cy="38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9813ED-2D97-404C-BF27-32E36FE286B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10184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DC9F9-CEFA-4E56-9BE8-6968B0C92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9200" y="6188400"/>
            <a:ext cx="2055600" cy="309600"/>
          </a:xfrm>
        </p:spPr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6383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25" userDrawn="1">
          <p15:clr>
            <a:srgbClr val="A4A3A4"/>
          </p15:clr>
        </p15:guide>
        <p15:guide id="2" pos="3539" userDrawn="1">
          <p15:clr>
            <a:srgbClr val="A4A3A4"/>
          </p15:clr>
        </p15:guide>
        <p15:guide id="3" orient="horz" pos="1229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8" hidden="1">
            <a:extLst>
              <a:ext uri="{FF2B5EF4-FFF2-40B4-BE49-F238E27FC236}">
                <a16:creationId xmlns:a16="http://schemas.microsoft.com/office/drawing/2014/main" id="{673DCDBB-5378-5C72-3B3C-7D17B1822C5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7" name="Slide Number Placeholder 10" hidden="1">
            <a:extLst>
              <a:ext uri="{FF2B5EF4-FFF2-40B4-BE49-F238E27FC236}">
                <a16:creationId xmlns:a16="http://schemas.microsoft.com/office/drawing/2014/main" id="{D10743B3-7AB6-E406-8FE0-08C1F6CB158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385045A9-45C8-AF51-D91B-A0B2DDBDBD1B}"/>
              </a:ext>
            </a:extLst>
          </p:cNvPr>
          <p:cNvSpPr/>
          <p:nvPr userDrawn="1"/>
        </p:nvSpPr>
        <p:spPr bwMode="ltGray">
          <a:xfrm>
            <a:off x="0" y="0"/>
            <a:ext cx="121932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nb-NO" sz="1600" noProof="0" dirty="0">
              <a:solidFill>
                <a:schemeClr val="bg1"/>
              </a:solidFill>
            </a:endParaRP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821A11AC-9956-49D6-5AE0-0A82F638F3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886286" y="251489"/>
            <a:ext cx="2051998" cy="508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3437" y="1692767"/>
            <a:ext cx="11706622" cy="3922966"/>
          </a:xfrm>
        </p:spPr>
        <p:txBody>
          <a:bodyPr anchor="b"/>
          <a:lstStyle>
            <a:lvl1pPr indent="1008202" algn="l">
              <a:lnSpc>
                <a:spcPct val="90000"/>
              </a:lnSpc>
              <a:defRPr sz="9002">
                <a:solidFill>
                  <a:srgbClr val="F4FFAF"/>
                </a:solidFill>
              </a:defRPr>
            </a:lvl1pPr>
          </a:lstStyle>
          <a:p>
            <a:r>
              <a:rPr lang="nb-NO" dirty="0"/>
              <a:t>Click to add short title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3437" y="6306280"/>
            <a:ext cx="9144000" cy="36199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rgbClr val="F4FFAF"/>
                </a:solidFill>
                <a:latin typeface="Gjensidige Type" pitchFamily="50" charset="0"/>
                <a:ea typeface="Arial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dirty="0"/>
              <a:t>Click to add short subheading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B8759-1E7B-5CBF-547C-0EB4AC0097F0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white">
          <a:xfrm>
            <a:off x="9651667" y="6447258"/>
            <a:ext cx="2308391" cy="221018"/>
          </a:xfrm>
        </p:spPr>
        <p:txBody>
          <a:bodyPr bIns="36000"/>
          <a:lstStyle>
            <a:lvl1pPr algn="r">
              <a:defRPr sz="1200">
                <a:solidFill>
                  <a:srgbClr val="F4FFAF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r>
              <a:rPr lang="nb-NO" dirty="0"/>
              <a:t>Date, Month Year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8078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066" userDrawn="1">
          <p15:clr>
            <a:srgbClr val="A4A3A4"/>
          </p15:clr>
        </p15:guide>
        <p15:guide id="2" orient="horz" pos="3537" userDrawn="1">
          <p15:clr>
            <a:srgbClr val="A4A3A4"/>
          </p15:clr>
        </p15:guide>
        <p15:guide id="3" pos="159" userDrawn="1">
          <p15:clr>
            <a:srgbClr val="A4A3A4"/>
          </p15:clr>
        </p15:guide>
        <p15:guide id="5" orient="horz" pos="4201" userDrawn="1">
          <p15:clr>
            <a:srgbClr val="A4A3A4"/>
          </p15:clr>
        </p15:guide>
        <p15:guide id="6" pos="7534" userDrawn="1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2343600"/>
            <a:ext cx="5169600" cy="349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9813ED-2D97-404C-BF27-32E36FE286B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10184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DC9F9-CEFA-4E56-9BE8-6968B0C92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9200" y="6188400"/>
            <a:ext cx="2055600" cy="309600"/>
          </a:xfrm>
        </p:spPr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DBFD812-BD5E-7699-0F21-1CA9C59C0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1954342"/>
            <a:ext cx="5169600" cy="277200"/>
          </a:xfrm>
        </p:spPr>
        <p:txBody>
          <a:bodyPr tIns="0" anchor="t" anchorCtr="0"/>
          <a:lstStyle>
            <a:lvl1pPr marL="0" indent="0">
              <a:lnSpc>
                <a:spcPct val="100000"/>
              </a:lnSpc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Click to add subtitle</a:t>
            </a:r>
            <a:endParaRPr lang="nb-NO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917302-AC3D-2F78-877E-4EBCB5B71D2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73200" y="2343600"/>
            <a:ext cx="5169600" cy="34952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DD551F3-1DF7-66AB-684E-DFD23206DE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73200" y="1954342"/>
            <a:ext cx="5169600" cy="277200"/>
          </a:xfrm>
        </p:spPr>
        <p:txBody>
          <a:bodyPr tIns="0" anchor="t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5624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76" userDrawn="1">
          <p15:clr>
            <a:srgbClr val="A4A3A4"/>
          </p15:clr>
        </p15:guide>
        <p15:guide id="2" pos="3825" userDrawn="1">
          <p15:clr>
            <a:srgbClr val="A4A3A4"/>
          </p15:clr>
        </p15:guide>
        <p15:guide id="3" pos="3539" userDrawn="1">
          <p15:clr>
            <a:srgbClr val="A4A3A4"/>
          </p15:clr>
        </p15:guide>
        <p15:guide id="4" orient="horz" pos="1229" userDrawn="1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o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2343600"/>
            <a:ext cx="5169600" cy="349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9813ED-2D97-404C-BF27-32E36FE286B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10184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DC9F9-CEFA-4E56-9BE8-6968B0C92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9200" y="6188400"/>
            <a:ext cx="2055600" cy="309600"/>
          </a:xfrm>
        </p:spPr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DBFD812-BD5E-7699-0F21-1CA9C59C0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1954342"/>
            <a:ext cx="10792800" cy="277200"/>
          </a:xfrm>
        </p:spPr>
        <p:txBody>
          <a:bodyPr tIns="0" anchor="t" anchorCtr="0"/>
          <a:lstStyle>
            <a:lvl1pPr marL="0" indent="0">
              <a:lnSpc>
                <a:spcPct val="100000"/>
              </a:lnSpc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Click to add subtitle</a:t>
            </a:r>
            <a:endParaRPr lang="nb-NO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917302-AC3D-2F78-877E-4EBCB5B71D2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73200" y="2343600"/>
            <a:ext cx="5169600" cy="34952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1695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76" userDrawn="1">
          <p15:clr>
            <a:srgbClr val="A4A3A4"/>
          </p15:clr>
        </p15:guide>
        <p15:guide id="2" pos="3825" userDrawn="1">
          <p15:clr>
            <a:srgbClr val="A4A3A4"/>
          </p15:clr>
        </p15:guide>
        <p15:guide id="3" pos="3539" userDrawn="1">
          <p15:clr>
            <a:srgbClr val="A4A3A4"/>
          </p15:clr>
        </p15:guide>
        <p15:guide id="4" orient="horz" pos="1229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2343600"/>
            <a:ext cx="3340800" cy="349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Enter &amp; TAB to view next text style                                     SHIFT+TAB to view previous text style</a:t>
            </a:r>
            <a:endParaRPr lang="nb-NO"/>
          </a:p>
          <a:p>
            <a:pPr lvl="1"/>
            <a:endParaRPr lang="nb-NO" noProof="0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DBFD812-BD5E-7699-0F21-1CA9C59C0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1954342"/>
            <a:ext cx="3340800" cy="277200"/>
          </a:xfrm>
        </p:spPr>
        <p:txBody>
          <a:bodyPr tIns="0" anchor="t" anchorCtr="0"/>
          <a:lstStyle>
            <a:lvl1pPr marL="0" indent="0">
              <a:lnSpc>
                <a:spcPct val="100000"/>
              </a:lnSpc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Click to add subtitle</a:t>
            </a:r>
            <a:endParaRPr lang="nb-NO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917302-AC3D-2F78-877E-4EBCB5B71D2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76000" y="2343600"/>
            <a:ext cx="3340800" cy="34952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Enter &amp; TAB to view next text style                                     SHIFT+TAB to view previous text style</a:t>
            </a:r>
            <a:endParaRPr lang="nb-NO"/>
          </a:p>
          <a:p>
            <a:pPr lvl="1"/>
            <a:endParaRPr lang="nb-NO" noProof="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DD551F3-1DF7-66AB-684E-DFD23206DE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76000" y="1954342"/>
            <a:ext cx="3340800" cy="277200"/>
          </a:xfrm>
        </p:spPr>
        <p:txBody>
          <a:bodyPr tIns="0" anchor="t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824544-F3BF-4D53-5D97-B7FFF25D79F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902000" y="2343600"/>
            <a:ext cx="3340800" cy="349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Enter &amp; TAB to view next text style                                     SHIFT+TAB to view previous text style</a:t>
            </a:r>
            <a:endParaRPr lang="nb-NO"/>
          </a:p>
          <a:p>
            <a:pPr lvl="1"/>
            <a:endParaRPr lang="nb-NO" noProof="0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ECA3D2B-6759-F169-55B5-745BFC9105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02000" y="1954342"/>
            <a:ext cx="3340800" cy="277200"/>
          </a:xfrm>
        </p:spPr>
        <p:txBody>
          <a:bodyPr tIns="0" anchor="t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9813ED-2D97-404C-BF27-32E36FE286B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10184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DC9F9-CEFA-4E56-9BE8-6968B0C92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9200" y="6188400"/>
            <a:ext cx="2055600" cy="309600"/>
          </a:xfrm>
        </p:spPr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7948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76" userDrawn="1">
          <p15:clr>
            <a:srgbClr val="A4A3A4"/>
          </p15:clr>
        </p15:guide>
        <p15:guide id="2" pos="4737" userDrawn="1">
          <p15:clr>
            <a:srgbClr val="A4A3A4"/>
          </p15:clr>
        </p15:guide>
        <p15:guide id="3" pos="2388" userDrawn="1">
          <p15:clr>
            <a:srgbClr val="A4A3A4"/>
          </p15:clr>
        </p15:guide>
        <p15:guide id="4" pos="4977" userDrawn="1">
          <p15:clr>
            <a:srgbClr val="A4A3A4"/>
          </p15:clr>
        </p15:guide>
        <p15:guide id="5" pos="2630" userDrawn="1">
          <p15:clr>
            <a:srgbClr val="A4A3A4"/>
          </p15:clr>
        </p15:guide>
        <p15:guide id="6" orient="horz" pos="1229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951038"/>
            <a:ext cx="3340800" cy="3888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Enter &amp; TAB to view next text style                                     SHIFT+TAB to view previous text style</a:t>
            </a:r>
            <a:endParaRPr lang="nb-NO"/>
          </a:p>
          <a:p>
            <a:pPr lvl="1"/>
            <a:endParaRPr lang="nb-NO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917302-AC3D-2F78-877E-4EBCB5B71D2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76000" y="1951080"/>
            <a:ext cx="3340800" cy="38877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Enter &amp; TAB to view next text style                                     SHIFT+TAB to view previous text style</a:t>
            </a:r>
            <a:endParaRPr lang="nb-NO"/>
          </a:p>
          <a:p>
            <a:pPr lvl="1"/>
            <a:endParaRPr lang="nb-NO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824544-F3BF-4D53-5D97-B7FFF25D79F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902000" y="1951038"/>
            <a:ext cx="3340800" cy="3888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Enter &amp; TAB to view next text style                                     SHIFT+TAB to view previous text style</a:t>
            </a:r>
            <a:endParaRPr lang="nb-NO"/>
          </a:p>
          <a:p>
            <a:pPr lvl="1"/>
            <a:endParaRPr lang="nb-NO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9813ED-2D97-404C-BF27-32E36FE286B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10184400" cy="2587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DC9F9-CEFA-4E56-9BE8-6968B0C92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9200" y="6188400"/>
            <a:ext cx="2055600" cy="309600"/>
          </a:xfrm>
        </p:spPr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2077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737" userDrawn="1">
          <p15:clr>
            <a:srgbClr val="A4A3A4"/>
          </p15:clr>
        </p15:guide>
        <p15:guide id="3" pos="2388" userDrawn="1">
          <p15:clr>
            <a:srgbClr val="A4A3A4"/>
          </p15:clr>
        </p15:guide>
        <p15:guide id="4" pos="4977" userDrawn="1">
          <p15:clr>
            <a:srgbClr val="A4A3A4"/>
          </p15:clr>
        </p15:guide>
        <p15:guide id="5" pos="2630" userDrawn="1">
          <p15:clr>
            <a:srgbClr val="A4A3A4"/>
          </p15:clr>
        </p15:guide>
        <p15:guide id="6" orient="horz" pos="1229" userDrawn="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2343150"/>
            <a:ext cx="5169600" cy="3496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DBFD812-BD5E-7699-0F21-1CA9C59C0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1954342"/>
            <a:ext cx="5169600" cy="277200"/>
          </a:xfrm>
        </p:spPr>
        <p:txBody>
          <a:bodyPr tIns="0" anchor="t" anchorCtr="0"/>
          <a:lstStyle>
            <a:lvl1pPr marL="0" indent="0">
              <a:lnSpc>
                <a:spcPct val="90000"/>
              </a:lnSpc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Click to add subtitle</a:t>
            </a:r>
            <a:endParaRPr lang="nb-NO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917302-AC3D-2F78-877E-4EBCB5B71D2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73200" y="2343150"/>
            <a:ext cx="5169600" cy="136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endParaRPr lang="nb-NO" noProof="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DD551F3-1DF7-66AB-684E-DFD23206DE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73200" y="1954342"/>
            <a:ext cx="5169600" cy="277200"/>
          </a:xfrm>
        </p:spPr>
        <p:txBody>
          <a:bodyPr tIns="0" anchor="t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824544-F3BF-4D53-5D97-B7FFF25D79F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073200" y="4474800"/>
            <a:ext cx="5169600" cy="136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endParaRPr lang="nb-NO" noProof="0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ECA3D2B-6759-F169-55B5-745BFC9105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73200" y="4089600"/>
            <a:ext cx="5169600" cy="277200"/>
          </a:xfrm>
        </p:spPr>
        <p:txBody>
          <a:bodyPr tIns="0" anchor="t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9813ED-2D97-404C-BF27-32E36FE286B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10184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DC9F9-CEFA-4E56-9BE8-6968B0C92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9200" y="6188400"/>
            <a:ext cx="2055600" cy="309600"/>
          </a:xfrm>
        </p:spPr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4024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540" userDrawn="1">
          <p15:clr>
            <a:srgbClr val="A4A3A4"/>
          </p15:clr>
        </p15:guide>
        <p15:guide id="6" pos="3825" userDrawn="1">
          <p15:clr>
            <a:srgbClr val="A4A3A4"/>
          </p15:clr>
        </p15:guide>
        <p15:guide id="7" orient="horz" pos="2576" userDrawn="1">
          <p15:clr>
            <a:srgbClr val="A4A3A4"/>
          </p15:clr>
        </p15:guide>
        <p15:guide id="8" orient="horz" pos="2818" userDrawn="1">
          <p15:clr>
            <a:srgbClr val="A4A3A4"/>
          </p15:clr>
        </p15:guide>
        <p15:guide id="9" orient="horz" pos="2336" userDrawn="1">
          <p15:clr>
            <a:srgbClr val="A4A3A4"/>
          </p15:clr>
        </p15:guide>
        <p15:guide id="10" orient="horz" pos="1476" userDrawn="1">
          <p15:clr>
            <a:srgbClr val="A4A3A4"/>
          </p15:clr>
        </p15:guide>
        <p15:guide id="11" orient="horz" pos="1229" userDrawn="1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951038"/>
            <a:ext cx="5169600" cy="3888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917302-AC3D-2F78-877E-4EBCB5B71D2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73200" y="1954800"/>
            <a:ext cx="5169600" cy="1753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endParaRPr lang="nb-NO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824544-F3BF-4D53-5D97-B7FFF25D79F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073200" y="4086000"/>
            <a:ext cx="5169600" cy="1753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endParaRPr lang="nb-NO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9813ED-2D97-404C-BF27-32E36FE286B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10184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DC9F9-CEFA-4E56-9BE8-6968B0C92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9200" y="6188400"/>
            <a:ext cx="2055600" cy="309600"/>
          </a:xfrm>
        </p:spPr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2015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540" userDrawn="1">
          <p15:clr>
            <a:srgbClr val="A4A3A4"/>
          </p15:clr>
        </p15:guide>
        <p15:guide id="6" pos="3825" userDrawn="1">
          <p15:clr>
            <a:srgbClr val="A4A3A4"/>
          </p15:clr>
        </p15:guide>
        <p15:guide id="7" orient="horz" pos="2573" userDrawn="1">
          <p15:clr>
            <a:srgbClr val="A4A3A4"/>
          </p15:clr>
        </p15:guide>
        <p15:guide id="8" orient="horz" pos="2336" userDrawn="1">
          <p15:clr>
            <a:srgbClr val="A4A3A4"/>
          </p15:clr>
        </p15:guide>
        <p15:guide id="9" orient="horz" pos="1229" userDrawn="1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3200" y="2343150"/>
            <a:ext cx="5169600" cy="3496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DBFD812-BD5E-7699-0F21-1CA9C59C0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73200" y="1954342"/>
            <a:ext cx="5169600" cy="277200"/>
          </a:xfrm>
        </p:spPr>
        <p:txBody>
          <a:bodyPr tIns="0" anchor="t" anchorCtr="0"/>
          <a:lstStyle>
            <a:lvl1pPr marL="0" indent="0">
              <a:lnSpc>
                <a:spcPct val="90000"/>
              </a:lnSpc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Click to add subtitle</a:t>
            </a:r>
            <a:endParaRPr lang="nb-NO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917302-AC3D-2F78-877E-4EBCB5B71D2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50000" y="2343150"/>
            <a:ext cx="5169600" cy="136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endParaRPr lang="nb-NO" noProof="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DD551F3-1DF7-66AB-684E-DFD23206DE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1954342"/>
            <a:ext cx="5169600" cy="277200"/>
          </a:xfrm>
        </p:spPr>
        <p:txBody>
          <a:bodyPr tIns="0" anchor="t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824544-F3BF-4D53-5D97-B7FFF25D79F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50000" y="4474800"/>
            <a:ext cx="5169600" cy="136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endParaRPr lang="nb-NO" noProof="0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ECA3D2B-6759-F169-55B5-745BFC9105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0000" y="4089600"/>
            <a:ext cx="5169600" cy="277200"/>
          </a:xfrm>
        </p:spPr>
        <p:txBody>
          <a:bodyPr tIns="0" anchor="t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9813ED-2D97-404C-BF27-32E36FE286B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10184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DC9F9-CEFA-4E56-9BE8-6968B0C92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9200" y="6188400"/>
            <a:ext cx="2055600" cy="309600"/>
          </a:xfrm>
        </p:spPr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1822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540" userDrawn="1">
          <p15:clr>
            <a:srgbClr val="A4A3A4"/>
          </p15:clr>
        </p15:guide>
        <p15:guide id="6" pos="3825" userDrawn="1">
          <p15:clr>
            <a:srgbClr val="A4A3A4"/>
          </p15:clr>
        </p15:guide>
        <p15:guide id="7" orient="horz" pos="2576" userDrawn="1">
          <p15:clr>
            <a:srgbClr val="A4A3A4"/>
          </p15:clr>
        </p15:guide>
        <p15:guide id="8" orient="horz" pos="2818" userDrawn="1">
          <p15:clr>
            <a:srgbClr val="A4A3A4"/>
          </p15:clr>
        </p15:guide>
        <p15:guide id="9" orient="horz" pos="2336" userDrawn="1">
          <p15:clr>
            <a:srgbClr val="A4A3A4"/>
          </p15:clr>
        </p15:guide>
        <p15:guide id="10" orient="horz" pos="1476" userDrawn="1">
          <p15:clr>
            <a:srgbClr val="A4A3A4"/>
          </p15:clr>
        </p15:guide>
        <p15:guide id="11" orient="horz" pos="1229" userDrawn="1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3200" y="1951038"/>
            <a:ext cx="5169600" cy="3888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917302-AC3D-2F78-877E-4EBCB5B71D2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50000" y="1951038"/>
            <a:ext cx="5169600" cy="1753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endParaRPr lang="nb-NO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824544-F3BF-4D53-5D97-B7FFF25D79F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50000" y="4086000"/>
            <a:ext cx="5169600" cy="1753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endParaRPr lang="nb-NO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9813ED-2D97-404C-BF27-32E36FE286B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10184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DC9F9-CEFA-4E56-9BE8-6968B0C92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9200" y="6188400"/>
            <a:ext cx="2055600" cy="309600"/>
          </a:xfrm>
        </p:spPr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3929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540" userDrawn="1">
          <p15:clr>
            <a:srgbClr val="A4A3A4"/>
          </p15:clr>
        </p15:guide>
        <p15:guide id="6" pos="3825" userDrawn="1">
          <p15:clr>
            <a:srgbClr val="A4A3A4"/>
          </p15:clr>
        </p15:guide>
        <p15:guide id="7" orient="horz" pos="2573" userDrawn="1">
          <p15:clr>
            <a:srgbClr val="A4A3A4"/>
          </p15:clr>
        </p15:guide>
        <p15:guide id="8" orient="horz" pos="2332" userDrawn="1">
          <p15:clr>
            <a:srgbClr val="A4A3A4"/>
          </p15:clr>
        </p15:guide>
        <p15:guide id="9" orient="horz" pos="1229" userDrawn="1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2343150"/>
            <a:ext cx="5169600" cy="136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endParaRPr lang="nb-NO" noProof="0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DBFD812-BD5E-7699-0F21-1CA9C59C0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1954342"/>
            <a:ext cx="5169600" cy="277200"/>
          </a:xfrm>
        </p:spPr>
        <p:txBody>
          <a:bodyPr tIns="0" anchor="t" anchorCtr="0"/>
          <a:lstStyle>
            <a:lvl1pPr marL="0" indent="0">
              <a:lnSpc>
                <a:spcPct val="90000"/>
              </a:lnSpc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Click to add subtitle</a:t>
            </a:r>
            <a:endParaRPr lang="nb-NO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917302-AC3D-2F78-877E-4EBCB5B71D2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73200" y="2343150"/>
            <a:ext cx="5169600" cy="136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endParaRPr lang="nb-NO" noProof="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DD551F3-1DF7-66AB-684E-DFD23206DE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73200" y="1954342"/>
            <a:ext cx="5169600" cy="277200"/>
          </a:xfrm>
        </p:spPr>
        <p:txBody>
          <a:bodyPr tIns="0" anchor="t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824544-F3BF-4D53-5D97-B7FFF25D79F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50000" y="4474800"/>
            <a:ext cx="5169600" cy="136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endParaRPr lang="nb-NO" noProof="0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ECA3D2B-6759-F169-55B5-745BFC9105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0000" y="4089600"/>
            <a:ext cx="5169600" cy="277200"/>
          </a:xfrm>
        </p:spPr>
        <p:txBody>
          <a:bodyPr tIns="0" anchor="t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19BCC7F-214C-A8B6-3CA0-921A3820F919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073200" y="4474800"/>
            <a:ext cx="5169600" cy="136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endParaRPr lang="nb-NO" noProof="0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A472C2C9-5631-CB15-CD23-7741259D4BE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73200" y="4089600"/>
            <a:ext cx="51696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9813ED-2D97-404C-BF27-32E36FE286B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10184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DC9F9-CEFA-4E56-9BE8-6968B0C92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9200" y="6188400"/>
            <a:ext cx="2055600" cy="309600"/>
          </a:xfrm>
        </p:spPr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6304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540">
          <p15:clr>
            <a:srgbClr val="A4A3A4"/>
          </p15:clr>
        </p15:guide>
        <p15:guide id="6" pos="3825">
          <p15:clr>
            <a:srgbClr val="A4A3A4"/>
          </p15:clr>
        </p15:guide>
        <p15:guide id="7" orient="horz" pos="2576">
          <p15:clr>
            <a:srgbClr val="A4A3A4"/>
          </p15:clr>
        </p15:guide>
        <p15:guide id="8" orient="horz" pos="2818">
          <p15:clr>
            <a:srgbClr val="A4A3A4"/>
          </p15:clr>
        </p15:guide>
        <p15:guide id="9" orient="horz" pos="2336">
          <p15:clr>
            <a:srgbClr val="A4A3A4"/>
          </p15:clr>
        </p15:guide>
        <p15:guide id="10" orient="horz" pos="1476">
          <p15:clr>
            <a:srgbClr val="A4A3A4"/>
          </p15:clr>
        </p15:guide>
        <p15:guide id="11" orient="horz" pos="1229" userDrawn="1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954800"/>
            <a:ext cx="5169600" cy="174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endParaRPr lang="nb-NO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917302-AC3D-2F78-877E-4EBCB5B71D2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73200" y="1954800"/>
            <a:ext cx="5169600" cy="174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endParaRPr lang="nb-NO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824544-F3BF-4D53-5D97-B7FFF25D79F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50000" y="4086000"/>
            <a:ext cx="5169600" cy="174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endParaRPr lang="nb-NO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19BCC7F-214C-A8B6-3CA0-921A3820F919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073200" y="4086000"/>
            <a:ext cx="5169600" cy="174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endParaRPr lang="nb-NO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9813ED-2D97-404C-BF27-32E36FE286B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10184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DC9F9-CEFA-4E56-9BE8-6968B0C92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9200" y="6188400"/>
            <a:ext cx="2055600" cy="309600"/>
          </a:xfrm>
        </p:spPr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8258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540">
          <p15:clr>
            <a:srgbClr val="A4A3A4"/>
          </p15:clr>
        </p15:guide>
        <p15:guide id="6" pos="3825">
          <p15:clr>
            <a:srgbClr val="A4A3A4"/>
          </p15:clr>
        </p15:guide>
        <p15:guide id="7" orient="horz" pos="2576">
          <p15:clr>
            <a:srgbClr val="A4A3A4"/>
          </p15:clr>
        </p15:guide>
        <p15:guide id="9" orient="horz" pos="2336">
          <p15:clr>
            <a:srgbClr val="A4A3A4"/>
          </p15:clr>
        </p15:guide>
        <p15:guide id="10" orient="horz" pos="1229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44FBEF0F-BDBE-6728-FFBE-939351EAB8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6" name="Slide Number Placeholder 10" hidden="1">
            <a:extLst>
              <a:ext uri="{FF2B5EF4-FFF2-40B4-BE49-F238E27FC236}">
                <a16:creationId xmlns:a16="http://schemas.microsoft.com/office/drawing/2014/main" id="{54F0CBE2-FA94-34C5-37F8-0C65E0DE91B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1786C404-B396-7655-ECB6-1ABFA5CA12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794"/>
            <a:ext cx="12192000" cy="6858794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090C33"/>
                </a:solidFill>
              </a:defRPr>
            </a:lvl1pPr>
          </a:lstStyle>
          <a:p>
            <a:r>
              <a:rPr lang="nb-NO" dirty="0"/>
              <a:t>To insert picture from Templafy click on slide frame and select from Templafy Images.</a:t>
            </a:r>
            <a:endParaRPr lang="nb-NO"/>
          </a:p>
          <a:p>
            <a:r>
              <a:rPr lang="nb-NO" dirty="0"/>
              <a:t>To insert picture from local computer, insert text in the title field first to access the picture icon.</a:t>
            </a:r>
            <a:endParaRPr lang="nb-NO"/>
          </a:p>
        </p:txBody>
      </p:sp>
      <p:sp>
        <p:nvSpPr>
          <p:cNvPr id="13" name="Plassholder for tekst logo">
            <a:extLst>
              <a:ext uri="{FF2B5EF4-FFF2-40B4-BE49-F238E27FC236}">
                <a16:creationId xmlns:a16="http://schemas.microsoft.com/office/drawing/2014/main" id="{946015B0-6D41-F251-4E0C-47AC8444C6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86445" y="251489"/>
            <a:ext cx="2051840" cy="508188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90C33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 </a:t>
            </a: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3437" y="1692767"/>
            <a:ext cx="11706622" cy="3922966"/>
          </a:xfrm>
        </p:spPr>
        <p:txBody>
          <a:bodyPr anchor="b"/>
          <a:lstStyle>
            <a:lvl1pPr indent="1008202" algn="l">
              <a:lnSpc>
                <a:spcPct val="90000"/>
              </a:lnSpc>
              <a:defRPr sz="9002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Click to add short title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437" y="6306280"/>
            <a:ext cx="9144000" cy="36199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Gjensidige Type" pitchFamily="50" charset="0"/>
                <a:ea typeface="Arial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dirty="0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D36E2-8932-3E43-D40B-840515BB95D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651667" y="6447255"/>
            <a:ext cx="2308391" cy="221018"/>
          </a:xfrm>
        </p:spPr>
        <p:txBody>
          <a:bodyPr bIns="36000"/>
          <a:lstStyle>
            <a:lvl1pPr algn="r">
              <a:defRPr sz="1200">
                <a:solidFill>
                  <a:schemeClr val="bg1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r>
              <a:rPr lang="nb-NO" dirty="0"/>
              <a:t>Date, Month Year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86478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066" userDrawn="1">
          <p15:clr>
            <a:srgbClr val="A4A3A4"/>
          </p15:clr>
        </p15:guide>
        <p15:guide id="2" orient="horz" pos="3537" userDrawn="1">
          <p15:clr>
            <a:srgbClr val="A4A3A4"/>
          </p15:clr>
        </p15:guide>
        <p15:guide id="3" pos="159" userDrawn="1">
          <p15:clr>
            <a:srgbClr val="A4A3A4"/>
          </p15:clr>
        </p15:guide>
        <p15:guide id="4" pos="7533" userDrawn="1">
          <p15:clr>
            <a:srgbClr val="A4A3A4"/>
          </p15:clr>
        </p15:guide>
        <p15:guide id="5" orient="horz" pos="4201" userDrawn="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E969E1C8-2181-347E-0148-15171E89B18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22FD456-FCAF-42A7-83AC-576433D435DC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12" name="Background">
            <a:extLst>
              <a:ext uri="{FF2B5EF4-FFF2-40B4-BE49-F238E27FC236}">
                <a16:creationId xmlns:a16="http://schemas.microsoft.com/office/drawing/2014/main" id="{9C106AFB-2B9D-4788-9A93-7BB726CB3D6C}"/>
              </a:ext>
            </a:extLst>
          </p:cNvPr>
          <p:cNvSpPr/>
          <p:nvPr userDrawn="1"/>
        </p:nvSpPr>
        <p:spPr>
          <a:xfrm>
            <a:off x="1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10FF201-3A79-42F5-8DA1-12220F451D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66000" y="360000"/>
            <a:ext cx="5677200" cy="61380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4E1684-A2E4-CAEA-9C67-031E6508D2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5162400" cy="982800"/>
          </a:xfrm>
        </p:spPr>
        <p:txBody>
          <a:bodyPr/>
          <a:lstStyle/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951200"/>
            <a:ext cx="5162400" cy="38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3B5D920-EBBB-DF1E-9A3B-AF64462CD58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5162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40D2845-40CB-249A-8A12-2DF0891878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25668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48FBC90-195E-57A0-0462-F0D73423890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78213" y="6188400"/>
            <a:ext cx="2055600" cy="309600"/>
          </a:xfrm>
        </p:spPr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8C026FD-2C52-4190-71F8-8EF3202C65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5334613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0958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35" userDrawn="1">
          <p15:clr>
            <a:srgbClr val="A4A3A4"/>
          </p15:clr>
        </p15:guide>
        <p15:guide id="2" pos="3821" userDrawn="1">
          <p15:clr>
            <a:srgbClr val="A4A3A4"/>
          </p15:clr>
        </p15:guide>
        <p15:guide id="3" orient="horz" pos="1229" userDrawn="1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Content and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4" hidden="1">
            <a:extLst>
              <a:ext uri="{FF2B5EF4-FFF2-40B4-BE49-F238E27FC236}">
                <a16:creationId xmlns:a16="http://schemas.microsoft.com/office/drawing/2014/main" id="{30CD192C-1F49-22F1-AFED-B74B1C10E19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22FD456-FCAF-42A7-83AC-576433D435DC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11" name="Background">
            <a:extLst>
              <a:ext uri="{FF2B5EF4-FFF2-40B4-BE49-F238E27FC236}">
                <a16:creationId xmlns:a16="http://schemas.microsoft.com/office/drawing/2014/main" id="{E9A2868D-5CF2-4BC3-9A0E-75C4CFC08AAB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8AE4DBD-E2B7-3F23-A2B4-C976EBD3B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5162400" cy="982800"/>
          </a:xfrm>
        </p:spPr>
        <p:txBody>
          <a:bodyPr/>
          <a:lstStyle/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2343600"/>
            <a:ext cx="5162400" cy="349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A807E-4AA1-4FEA-AB62-F9D6365F3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1951200"/>
            <a:ext cx="51624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Click to add subtitle</a:t>
            </a:r>
            <a:endParaRPr lang="nb-NO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422ADD6-AE42-CB1E-A050-D14388B200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66000" y="360000"/>
            <a:ext cx="5677200" cy="61380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A4D7B90-67BD-6920-8899-9442A62A92C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5162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3335985-F2B0-34FE-DE67-9F4BC0E20A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25668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BD9CF7D6-A799-EAA2-48E4-0816DEC7619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178800" y="6188400"/>
            <a:ext cx="2055600" cy="309600"/>
          </a:xfrm>
        </p:spPr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6CE054A-7F02-5CBD-D46F-384773F3476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53352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7249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35" userDrawn="1">
          <p15:clr>
            <a:srgbClr val="A4A3A4"/>
          </p15:clr>
        </p15:guide>
        <p15:guide id="2" pos="3821" userDrawn="1">
          <p15:clr>
            <a:srgbClr val="A4A3A4"/>
          </p15:clr>
        </p15:guide>
        <p15:guide id="3" orient="horz" pos="1229" userDrawn="1">
          <p15:clr>
            <a:srgbClr val="A4A3A4"/>
          </p15:clr>
        </p15:guide>
        <p15:guide id="4" orient="horz" pos="1476" userDrawn="1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10FF201-3A79-42F5-8DA1-12220F451D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0000" y="360000"/>
            <a:ext cx="5162400" cy="61380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4E1684-A2E4-CAEA-9C67-031E6508D2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400" y="622800"/>
            <a:ext cx="4568400" cy="982800"/>
          </a:xfrm>
        </p:spPr>
        <p:txBody>
          <a:bodyPr/>
          <a:lstStyle/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80400" y="1951200"/>
            <a:ext cx="5162400" cy="38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3B5D920-EBBB-DF1E-9A3B-AF64462CD58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80400" y="363600"/>
            <a:ext cx="4568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40D2845-40CB-249A-8A12-2DF0891878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80400" y="6188400"/>
            <a:ext cx="25668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4DAB64-F95F-F0A1-CC0B-F7E7B22DC84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22FD456-FCAF-42A7-83AC-576433D435DC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F88B1-69D5-DA88-EF3B-42A48008B3B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DC5F66-032A-CD9E-3468-15625EB4FE5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4536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35" userDrawn="1">
          <p15:clr>
            <a:srgbClr val="A4A3A4"/>
          </p15:clr>
        </p15:guide>
        <p15:guide id="2" pos="3830" userDrawn="1">
          <p15:clr>
            <a:srgbClr val="A4A3A4"/>
          </p15:clr>
        </p15:guide>
        <p15:guide id="3" orient="horz" pos="1229" userDrawn="1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7A5F7D09-CC08-03BC-75B4-B942599AF47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22FD456-FCAF-42A7-83AC-576433D435DC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8AE4DBD-E2B7-3F23-A2B4-C976EBD3B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400" y="622800"/>
            <a:ext cx="4552675" cy="982800"/>
          </a:xfrm>
        </p:spPr>
        <p:txBody>
          <a:bodyPr/>
          <a:lstStyle/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80400" y="2343600"/>
            <a:ext cx="5162400" cy="349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A807E-4AA1-4FEA-AB62-F9D6365F3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400" y="1951200"/>
            <a:ext cx="51624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Click to add subtitle</a:t>
            </a:r>
            <a:endParaRPr lang="nb-NO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422ADD6-AE42-CB1E-A050-D14388B200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0000" y="360000"/>
            <a:ext cx="5162400" cy="61380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A4D7B90-67BD-6920-8899-9442A62A92C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80400" y="363600"/>
            <a:ext cx="45540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3335985-F2B0-34FE-DE67-9F4BC0E20A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80400" y="6188400"/>
            <a:ext cx="25668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9CFF3-C532-0183-BD1C-46A93494252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AC5D3A9-61A7-53BE-8D7E-EF491AC5860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2889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30" userDrawn="1">
          <p15:clr>
            <a:srgbClr val="A4A3A4"/>
          </p15:clr>
        </p15:guide>
        <p15:guide id="2" pos="3535" userDrawn="1">
          <p15:clr>
            <a:srgbClr val="A4A3A4"/>
          </p15:clr>
        </p15:guide>
        <p15:guide id="3" orient="horz" pos="1229" userDrawn="1">
          <p15:clr>
            <a:srgbClr val="A4A3A4"/>
          </p15:clr>
        </p15:guide>
        <p15:guide id="4" orient="horz" pos="1476" userDrawn="1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 Pictu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337C8326-834A-8866-A18D-5C0CD4F75D2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22FD456-FCAF-42A7-83AC-576433D435DC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10FF201-3A79-42F5-8DA1-12220F451D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66000" y="1119600"/>
            <a:ext cx="5677200" cy="47196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4E1684-A2E4-CAEA-9C67-031E6508D2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5162400" cy="982800"/>
          </a:xfrm>
        </p:spPr>
        <p:txBody>
          <a:bodyPr/>
          <a:lstStyle/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951200"/>
            <a:ext cx="5162400" cy="38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3B5D920-EBBB-DF1E-9A3B-AF64462CD58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5162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40D2845-40CB-249A-8A12-2DF0891878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999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72E5C-8DFF-F501-E2EC-BE1C1B3D58F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CC454DC-C9C0-D18D-4762-C87D5B851B8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6646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35" userDrawn="1">
          <p15:clr>
            <a:srgbClr val="A4A3A4"/>
          </p15:clr>
        </p15:guide>
        <p15:guide id="2" pos="3821" userDrawn="1">
          <p15:clr>
            <a:srgbClr val="A4A3A4"/>
          </p15:clr>
        </p15:guide>
        <p15:guide id="3" orient="horz" pos="705" userDrawn="1">
          <p15:clr>
            <a:srgbClr val="A4A3A4"/>
          </p15:clr>
        </p15:guide>
        <p15:guide id="4" orient="horz" pos="1229" userDrawn="1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Content and Picture 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4" hidden="1">
            <a:extLst>
              <a:ext uri="{FF2B5EF4-FFF2-40B4-BE49-F238E27FC236}">
                <a16:creationId xmlns:a16="http://schemas.microsoft.com/office/drawing/2014/main" id="{30CD192C-1F49-22F1-AFED-B74B1C10E19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22FD456-FCAF-42A7-83AC-576433D435DC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8AE4DBD-E2B7-3F23-A2B4-C976EBD3B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5162400" cy="982800"/>
          </a:xfrm>
        </p:spPr>
        <p:txBody>
          <a:bodyPr/>
          <a:lstStyle/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2343600"/>
            <a:ext cx="5162400" cy="349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A807E-4AA1-4FEA-AB62-F9D6365F3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1951200"/>
            <a:ext cx="51624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Click to add subtitle</a:t>
            </a:r>
            <a:endParaRPr lang="nb-NO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422ADD6-AE42-CB1E-A050-D14388B200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66000" y="1119600"/>
            <a:ext cx="5677200" cy="47196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A4D7B90-67BD-6920-8899-9442A62A92C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5162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3335985-F2B0-34FE-DE67-9F4BC0E20A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797311-4B52-7DA7-DCF4-2522C7DA1AB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CB524-D87B-89E0-0E93-3A7169288DF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5292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21" userDrawn="1">
          <p15:clr>
            <a:srgbClr val="A4A3A4"/>
          </p15:clr>
        </p15:guide>
        <p15:guide id="2" pos="3535" userDrawn="1">
          <p15:clr>
            <a:srgbClr val="A4A3A4"/>
          </p15:clr>
        </p15:guide>
        <p15:guide id="3" orient="horz" pos="1229" userDrawn="1">
          <p15:clr>
            <a:srgbClr val="A4A3A4"/>
          </p15:clr>
        </p15:guide>
        <p15:guide id="4" orient="horz" pos="1476" userDrawn="1">
          <p15:clr>
            <a:srgbClr val="A4A3A4"/>
          </p15:clr>
        </p15:guide>
        <p15:guide id="5" orient="horz" pos="705" userDrawn="1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10FF201-3A79-42F5-8DA1-12220F451D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0000" y="1119600"/>
            <a:ext cx="5162400" cy="47196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4E1684-A2E4-CAEA-9C67-031E6508D2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400" y="622800"/>
            <a:ext cx="4554000" cy="982800"/>
          </a:xfrm>
        </p:spPr>
        <p:txBody>
          <a:bodyPr/>
          <a:lstStyle/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80400" y="1951200"/>
            <a:ext cx="5162400" cy="38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3B5D920-EBBB-DF1E-9A3B-AF64462CD58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5162399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40D2845-40CB-249A-8A12-2DF0891878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80400" y="6188400"/>
            <a:ext cx="25668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4DAB64-F95F-F0A1-CC0B-F7E7B22DC84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22FD456-FCAF-42A7-83AC-576433D435DC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F88B1-69D5-DA88-EF3B-42A48008B3B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DC5F66-032A-CD9E-3468-15625EB4FE5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248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35" userDrawn="1">
          <p15:clr>
            <a:srgbClr val="A4A3A4"/>
          </p15:clr>
        </p15:guide>
        <p15:guide id="2" pos="3830" userDrawn="1">
          <p15:clr>
            <a:srgbClr val="A4A3A4"/>
          </p15:clr>
        </p15:guide>
        <p15:guide id="3" orient="horz" pos="705" userDrawn="1">
          <p15:clr>
            <a:srgbClr val="A4A3A4"/>
          </p15:clr>
        </p15:guide>
        <p15:guide id="4" orient="horz" pos="1229" userDrawn="1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Content and Pictu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7A5F7D09-CC08-03BC-75B4-B942599AF47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22FD456-FCAF-42A7-83AC-576433D435DC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8AE4DBD-E2B7-3F23-A2B4-C976EBD3B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400" y="622800"/>
            <a:ext cx="4552675" cy="982800"/>
          </a:xfrm>
        </p:spPr>
        <p:txBody>
          <a:bodyPr/>
          <a:lstStyle/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80400" y="2343600"/>
            <a:ext cx="5162400" cy="349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A807E-4AA1-4FEA-AB62-F9D6365F3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400" y="1951200"/>
            <a:ext cx="51624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Click to add subtitle</a:t>
            </a:r>
            <a:endParaRPr lang="nb-NO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422ADD6-AE42-CB1E-A050-D14388B200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0000" y="1119600"/>
            <a:ext cx="5162400" cy="4719600"/>
          </a:xfrm>
          <a:solidFill>
            <a:schemeClr val="bg1">
              <a:lumMod val="85000"/>
            </a:schemeClr>
          </a:solidFill>
        </p:spPr>
        <p:txBody>
          <a:bodyPr lIns="36000" t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A4D7B90-67BD-6920-8899-9442A62A92C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0000" y="363600"/>
            <a:ext cx="5162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3335985-F2B0-34FE-DE67-9F4BC0E20A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80400" y="6188400"/>
            <a:ext cx="25668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9CFF3-C532-0183-BD1C-46A93494252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AC5D3A9-61A7-53BE-8D7E-EF491AC5860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2409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30" userDrawn="1">
          <p15:clr>
            <a:srgbClr val="A4A3A4"/>
          </p15:clr>
        </p15:guide>
        <p15:guide id="2" pos="3535" userDrawn="1">
          <p15:clr>
            <a:srgbClr val="A4A3A4"/>
          </p15:clr>
        </p15:guide>
        <p15:guide id="3" orient="horz" pos="1229" userDrawn="1">
          <p15:clr>
            <a:srgbClr val="A4A3A4"/>
          </p15:clr>
        </p15:guide>
        <p15:guide id="4" orient="horz" pos="1476" userDrawn="1">
          <p15:clr>
            <a:srgbClr val="A4A3A4"/>
          </p15:clr>
        </p15:guide>
        <p15:guide id="5" orient="horz" pos="705" userDrawn="1">
          <p15:clr>
            <a:srgbClr val="A4A3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4" hidden="1">
            <a:extLst>
              <a:ext uri="{FF2B5EF4-FFF2-40B4-BE49-F238E27FC236}">
                <a16:creationId xmlns:a16="http://schemas.microsoft.com/office/drawing/2014/main" id="{30CD192C-1F49-22F1-AFED-B74B1C10E19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22FD456-FCAF-42A7-83AC-576433D435DC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422ADD6-AE42-CB1E-A050-D14388B200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9999" y="1951200"/>
            <a:ext cx="5162400" cy="211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8AE4DBD-E2B7-3F23-A2B4-C976EBD3B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99" y="622800"/>
            <a:ext cx="10183075" cy="982800"/>
          </a:xfrm>
        </p:spPr>
        <p:txBody>
          <a:bodyPr/>
          <a:lstStyle/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4651200"/>
            <a:ext cx="5162400" cy="118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endParaRPr lang="nb-NO" noProof="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A4D7B90-67BD-6920-8899-9442A62A92C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3335985-F2B0-34FE-DE67-9F4BC0E20A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797311-4B52-7DA7-DCF4-2522C7DA1AB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CB524-D87B-89E0-0E93-3A7169288DF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2E337EE-C2DD-CCAA-5FD6-BC14380DFC5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80400" y="1951200"/>
            <a:ext cx="5162400" cy="211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F0B3FB-2631-5F27-0438-D46D94661A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080400" y="4651200"/>
            <a:ext cx="5162400" cy="118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296041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535" userDrawn="1">
          <p15:clr>
            <a:srgbClr val="A4A3A4"/>
          </p15:clr>
        </p15:guide>
        <p15:guide id="3" pos="3830" userDrawn="1">
          <p15:clr>
            <a:srgbClr val="A4A3A4"/>
          </p15:clr>
        </p15:guide>
        <p15:guide id="4" orient="horz" pos="2929" userDrawn="1">
          <p15:clr>
            <a:srgbClr val="A4A3A4"/>
          </p15:clr>
        </p15:guide>
        <p15:guide id="5" orient="horz" pos="1229" userDrawn="1">
          <p15:clr>
            <a:srgbClr val="A4A3A4"/>
          </p15:clr>
        </p15:guide>
        <p15:guide id="6" orient="horz" pos="2560" userDrawn="1">
          <p15:clr>
            <a:srgbClr val="A4A3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4" hidden="1">
            <a:extLst>
              <a:ext uri="{FF2B5EF4-FFF2-40B4-BE49-F238E27FC236}">
                <a16:creationId xmlns:a16="http://schemas.microsoft.com/office/drawing/2014/main" id="{30CD192C-1F49-22F1-AFED-B74B1C10E19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22FD456-FCAF-42A7-83AC-576433D435DC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422ADD6-AE42-CB1E-A050-D14388B200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9999" y="1951200"/>
            <a:ext cx="5162400" cy="211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8AE4DBD-E2B7-3F23-A2B4-C976EBD3B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99" y="622800"/>
            <a:ext cx="10183075" cy="982800"/>
          </a:xfrm>
        </p:spPr>
        <p:txBody>
          <a:bodyPr/>
          <a:lstStyle/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5011200"/>
            <a:ext cx="5162400" cy="827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endParaRPr lang="nb-NO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A807E-4AA1-4FEA-AB62-F9D6365F3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4651199"/>
            <a:ext cx="51624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Click to add subtitle</a:t>
            </a:r>
            <a:endParaRPr lang="nb-NO" dirty="0"/>
          </a:p>
          <a:p>
            <a:pPr lvl="0"/>
            <a:endParaRPr lang="nb-NO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A4D7B90-67BD-6920-8899-9442A62A92C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3335985-F2B0-34FE-DE67-9F4BC0E20A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797311-4B52-7DA7-DCF4-2522C7DA1AB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CB524-D87B-89E0-0E93-3A7169288DF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2E337EE-C2DD-CCAA-5FD6-BC14380DFC5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80400" y="1951200"/>
            <a:ext cx="5162400" cy="211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F0B3FB-2631-5F27-0438-D46D94661A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080400" y="5011200"/>
            <a:ext cx="5162400" cy="827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endParaRPr lang="nb-NO" noProof="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F4B1FB8-9A26-9994-3BEB-9225671004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80400" y="4651199"/>
            <a:ext cx="51624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677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535" userDrawn="1">
          <p15:clr>
            <a:srgbClr val="A4A3A4"/>
          </p15:clr>
        </p15:guide>
        <p15:guide id="3" pos="3830" userDrawn="1">
          <p15:clr>
            <a:srgbClr val="A4A3A4"/>
          </p15:clr>
        </p15:guide>
        <p15:guide id="4" orient="horz" pos="2929" userDrawn="1">
          <p15:clr>
            <a:srgbClr val="A4A3A4"/>
          </p15:clr>
        </p15:guide>
        <p15:guide id="5" orient="horz" pos="1229" userDrawn="1">
          <p15:clr>
            <a:srgbClr val="A4A3A4"/>
          </p15:clr>
        </p15:guide>
        <p15:guide id="6" orient="horz" pos="2561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220B45A4-E20A-5C3C-FE82-277045C9742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6" name="Slide Number Placeholder 10" hidden="1">
            <a:extLst>
              <a:ext uri="{FF2B5EF4-FFF2-40B4-BE49-F238E27FC236}">
                <a16:creationId xmlns:a16="http://schemas.microsoft.com/office/drawing/2014/main" id="{AB663CB4-A76A-20A2-3BF1-FC82A581AAA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1786C404-B396-7655-ECB6-1ABFA5CA12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794"/>
            <a:ext cx="12192000" cy="6858794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090C33"/>
                </a:solidFill>
              </a:defRPr>
            </a:lvl1pPr>
          </a:lstStyle>
          <a:p>
            <a:r>
              <a:rPr lang="nb-NO" dirty="0"/>
              <a:t>To insert picture from Templafy click on slide frame and select from Templafy Images.</a:t>
            </a:r>
            <a:endParaRPr lang="nb-NO"/>
          </a:p>
          <a:p>
            <a:r>
              <a:rPr lang="nb-NO" dirty="0"/>
              <a:t>To insert picture from local computer, insert text in the title field first to access the picture icon.</a:t>
            </a:r>
            <a:endParaRPr lang="nb-NO"/>
          </a:p>
        </p:txBody>
      </p:sp>
      <p:sp>
        <p:nvSpPr>
          <p:cNvPr id="13" name="Plassholder for tekst logo">
            <a:extLst>
              <a:ext uri="{FF2B5EF4-FFF2-40B4-BE49-F238E27FC236}">
                <a16:creationId xmlns:a16="http://schemas.microsoft.com/office/drawing/2014/main" id="{D9A12227-07AB-B352-ADA7-7FE8C687A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86445" y="251489"/>
            <a:ext cx="2051840" cy="508188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90C33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 </a:t>
            </a: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3437" y="1692767"/>
            <a:ext cx="11706622" cy="3922966"/>
          </a:xfrm>
        </p:spPr>
        <p:txBody>
          <a:bodyPr anchor="b"/>
          <a:lstStyle>
            <a:lvl1pPr indent="1008202" algn="l">
              <a:lnSpc>
                <a:spcPct val="90000"/>
              </a:lnSpc>
              <a:defRPr sz="9002">
                <a:solidFill>
                  <a:srgbClr val="F4FFAF"/>
                </a:solidFill>
              </a:defRPr>
            </a:lvl1pPr>
          </a:lstStyle>
          <a:p>
            <a:r>
              <a:rPr lang="nb-NO" dirty="0"/>
              <a:t>Click to add short title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437" y="6306280"/>
            <a:ext cx="9144000" cy="36199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rgbClr val="F4FFAF"/>
                </a:solidFill>
                <a:latin typeface="Gjensidige Type" pitchFamily="50" charset="0"/>
                <a:ea typeface="Arial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dirty="0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18770-FAD8-47CF-E2C0-9D39516FB30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651667" y="6447258"/>
            <a:ext cx="2308391" cy="221018"/>
          </a:xfrm>
        </p:spPr>
        <p:txBody>
          <a:bodyPr bIns="36000"/>
          <a:lstStyle>
            <a:lvl1pPr algn="r">
              <a:defRPr sz="1200">
                <a:solidFill>
                  <a:srgbClr val="F4FFAF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r>
              <a:rPr lang="nb-NO" dirty="0"/>
              <a:t>Date, Month Year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37472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066" userDrawn="1">
          <p15:clr>
            <a:srgbClr val="A4A3A4"/>
          </p15:clr>
        </p15:guide>
        <p15:guide id="2" orient="horz" pos="3537" userDrawn="1">
          <p15:clr>
            <a:srgbClr val="A4A3A4"/>
          </p15:clr>
        </p15:guide>
        <p15:guide id="3" pos="159" userDrawn="1">
          <p15:clr>
            <a:srgbClr val="A4A3A4"/>
          </p15:clr>
        </p15:guide>
        <p15:guide id="4" pos="7533" userDrawn="1">
          <p15:clr>
            <a:srgbClr val="A4A3A4"/>
          </p15:clr>
        </p15:guide>
        <p15:guide id="5" orient="horz" pos="4201" userDrawn="1">
          <p15:clr>
            <a:srgbClr val="A4A3A4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ECB93985-923A-1D9F-8099-E3B4F4BFEB5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422FD456-FCAF-42A7-83AC-576433D435DC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C4254AA-577C-4CDA-A90D-35AF0657158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0000" y="1951200"/>
            <a:ext cx="3182400" cy="35964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5E66174-A5DE-4CF9-875D-0CBEDDD79AB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58800" y="1951200"/>
            <a:ext cx="3182400" cy="35964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F75C542-F91E-4467-8735-847C562D112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064000" y="1951200"/>
            <a:ext cx="3182400" cy="35964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325DF3-B920-6836-D0F1-F6AF61669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A807E-4AA1-4FEA-AB62-F9D6365F3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5839200"/>
            <a:ext cx="3182400" cy="277200"/>
          </a:xfrm>
        </p:spPr>
        <p:txBody>
          <a:bodyPr tIns="0" anchor="b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Click to add subtitle</a:t>
            </a:r>
            <a:endParaRPr lang="nb-NO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81790BE-18ED-4BEB-ABA8-7B9EF2BF3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8800" y="5839200"/>
            <a:ext cx="3182400" cy="277200"/>
          </a:xfrm>
        </p:spPr>
        <p:txBody>
          <a:bodyPr tIns="0" anchor="b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68249E7-8044-4532-BAEE-D4EAFF9C2A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4000" y="5839200"/>
            <a:ext cx="3182400" cy="277200"/>
          </a:xfrm>
        </p:spPr>
        <p:txBody>
          <a:bodyPr tIns="0" anchor="b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93BAF5A4-0C09-456B-207B-021AE456E90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0197FE6-084B-096A-D924-BEA1CC10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CA7ABCF-424C-177C-3CBA-C3101B93789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4408931-9E36-3F8B-B8F6-A940C3B7DDB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1629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79" userDrawn="1">
          <p15:clr>
            <a:srgbClr val="A4A3A4"/>
          </p15:clr>
        </p15:guide>
        <p15:guide id="2" pos="2682" userDrawn="1">
          <p15:clr>
            <a:srgbClr val="A4A3A4"/>
          </p15:clr>
        </p15:guide>
        <p15:guide id="3" pos="2288" userDrawn="1">
          <p15:clr>
            <a:srgbClr val="A4A3A4"/>
          </p15:clr>
        </p15:guide>
        <p15:guide id="4" pos="4688" userDrawn="1">
          <p15:clr>
            <a:srgbClr val="A4A3A4"/>
          </p15:clr>
        </p15:guide>
        <p15:guide id="6" orient="horz" pos="3495" userDrawn="1">
          <p15:clr>
            <a:srgbClr val="A4A3A4"/>
          </p15:clr>
        </p15:guide>
        <p15:guide id="7" orient="horz" pos="1229" userDrawn="1">
          <p15:clr>
            <a:srgbClr val="A4A3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22" hidden="1">
            <a:extLst>
              <a:ext uri="{FF2B5EF4-FFF2-40B4-BE49-F238E27FC236}">
                <a16:creationId xmlns:a16="http://schemas.microsoft.com/office/drawing/2014/main" id="{6CA1BB8F-36BE-0EF0-9923-BEC18BCDA34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422FD456-FCAF-42A7-83AC-576433D435DC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C4254AA-577C-4CDA-A90D-35AF0657158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0000" y="1951200"/>
            <a:ext cx="3182400" cy="175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5E66174-A5DE-4CF9-875D-0CBEDDD79AB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58800" y="1951200"/>
            <a:ext cx="3182400" cy="175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F75C542-F91E-4467-8735-847C562D112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064000" y="1951200"/>
            <a:ext cx="3182400" cy="175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82EE4190-E6FE-EFB3-FB4C-87901B1482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4067999"/>
            <a:ext cx="3207600" cy="1770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Enter &amp; TAB to view next text style                                  SHIFT+TAB to view previous text style</a:t>
            </a:r>
            <a:endParaRPr lang="nb-NO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3276C0-1F78-45A2-939F-D5F7DA307B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58800" y="4067999"/>
            <a:ext cx="3182400" cy="1770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Enter &amp; TAB to view next text style                                  SHIFT+TAB to view previous text style</a:t>
            </a:r>
            <a:endParaRPr lang="nb-NO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739BFD-D1FF-4065-AB78-7106C371DFD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064000" y="4067999"/>
            <a:ext cx="3182400" cy="1770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Enter &amp; TAB to view next text style                                  SHIFT+TAB to view previous text style</a:t>
            </a:r>
            <a:endParaRPr lang="nb-NO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3E30EC4-218E-04BB-44EB-8B1A2046787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4A05A11-DF78-C41C-50F3-D327E82883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B884F9DF-5E8F-1DD1-81EE-ECF8078D953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6ECFC9E-B91B-AC06-91BB-82702F02527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4657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82" userDrawn="1">
          <p15:clr>
            <a:srgbClr val="A4A3A4"/>
          </p15:clr>
        </p15:guide>
        <p15:guide id="2" pos="5079" userDrawn="1">
          <p15:clr>
            <a:srgbClr val="A4A3A4"/>
          </p15:clr>
        </p15:guide>
        <p15:guide id="3" orient="horz" pos="2561" userDrawn="1">
          <p15:clr>
            <a:srgbClr val="A4A3A4"/>
          </p15:clr>
        </p15:guide>
        <p15:guide id="5" pos="2288" userDrawn="1">
          <p15:clr>
            <a:srgbClr val="A4A3A4"/>
          </p15:clr>
        </p15:guide>
        <p15:guide id="6" pos="4689" userDrawn="1">
          <p15:clr>
            <a:srgbClr val="A4A3A4"/>
          </p15:clr>
        </p15:guide>
        <p15:guide id="7" orient="horz" pos="2334" userDrawn="1">
          <p15:clr>
            <a:srgbClr val="A4A3A4"/>
          </p15:clr>
        </p15:guide>
        <p15:guide id="8" orient="horz" pos="1229" userDrawn="1">
          <p15:clr>
            <a:srgbClr val="A4A3A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22" hidden="1">
            <a:extLst>
              <a:ext uri="{FF2B5EF4-FFF2-40B4-BE49-F238E27FC236}">
                <a16:creationId xmlns:a16="http://schemas.microsoft.com/office/drawing/2014/main" id="{6CA1BB8F-36BE-0EF0-9923-BEC18BCDA34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422FD456-FCAF-42A7-83AC-576433D435DC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C4254AA-577C-4CDA-A90D-35AF0657158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0000" y="1951200"/>
            <a:ext cx="3182400" cy="175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5E66174-A5DE-4CF9-875D-0CBEDDD79AB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58800" y="1951200"/>
            <a:ext cx="3182400" cy="175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F75C542-F91E-4467-8735-847C562D112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064000" y="1951200"/>
            <a:ext cx="3182400" cy="175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82EE4190-E6FE-EFB3-FB4C-87901B1482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4427999"/>
            <a:ext cx="3207600" cy="1410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Enter &amp; TAB to view next text style                                  SHIFT+TAB to view previous text style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A807E-4AA1-4FEA-AB62-F9D6365F3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4068000"/>
            <a:ext cx="31824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Click to add subtitle</a:t>
            </a:r>
            <a:endParaRPr lang="nb-NO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3276C0-1F78-45A2-939F-D5F7DA307B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58800" y="4427999"/>
            <a:ext cx="3182400" cy="1410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Enter &amp; TAB to view next text style                                  SHIFT+TAB to view previous text style</a:t>
            </a:r>
            <a:endParaRPr lang="nb-NO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81790BE-18ED-4BEB-ABA8-7B9EF2BF3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8800" y="4068000"/>
            <a:ext cx="31824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739BFD-D1FF-4065-AB78-7106C371DFD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064000" y="4427999"/>
            <a:ext cx="3182400" cy="1410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              Enter &amp; TAB to view next text style                                  SHIFT+TAB to view previous text style</a:t>
            </a:r>
            <a:endParaRPr lang="nb-NO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68249E7-8044-4532-BAEE-D4EAFF9C2A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4000" y="4068000"/>
            <a:ext cx="31824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3E30EC4-218E-04BB-44EB-8B1A2046787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4A05A11-DF78-C41C-50F3-D327E82883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B884F9DF-5E8F-1DD1-81EE-ECF8078D953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6ECFC9E-B91B-AC06-91BB-82702F02527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6840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82" userDrawn="1">
          <p15:clr>
            <a:srgbClr val="A4A3A4"/>
          </p15:clr>
        </p15:guide>
        <p15:guide id="2" pos="5079" userDrawn="1">
          <p15:clr>
            <a:srgbClr val="A4A3A4"/>
          </p15:clr>
        </p15:guide>
        <p15:guide id="3" orient="horz" pos="2561" userDrawn="1">
          <p15:clr>
            <a:srgbClr val="A4A3A4"/>
          </p15:clr>
        </p15:guide>
        <p15:guide id="4" orient="horz" pos="2788" userDrawn="1">
          <p15:clr>
            <a:srgbClr val="A4A3A4"/>
          </p15:clr>
        </p15:guide>
        <p15:guide id="5" pos="2288" userDrawn="1">
          <p15:clr>
            <a:srgbClr val="A4A3A4"/>
          </p15:clr>
        </p15:guide>
        <p15:guide id="6" pos="4689" userDrawn="1">
          <p15:clr>
            <a:srgbClr val="A4A3A4"/>
          </p15:clr>
        </p15:guide>
        <p15:guide id="7" orient="horz" pos="2334" userDrawn="1">
          <p15:clr>
            <a:srgbClr val="A4A3A4"/>
          </p15:clr>
        </p15:guide>
        <p15:guide id="8" orient="horz" pos="1229" userDrawn="1">
          <p15:clr>
            <a:srgbClr val="A4A3A4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333C-682A-4B4D-ACEC-AC6C8F548190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644122F5-F053-4EAC-B8FD-558D5BABAAF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0000" y="1951200"/>
            <a:ext cx="2473200" cy="35676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FF1F1888-F9CA-4713-B050-7FD598F1599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229200" y="1951200"/>
            <a:ext cx="2473200" cy="35676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61092C68-2BBC-4933-9B2C-5FB9604DE13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94000" y="1951200"/>
            <a:ext cx="2473200" cy="35676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E644832C-1CD4-43E7-BA1A-713D50C28B2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762400" y="1951200"/>
            <a:ext cx="2473200" cy="35676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A807E-4AA1-4FEA-AB62-F9D6365F3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5853600"/>
            <a:ext cx="2473200" cy="277200"/>
          </a:xfrm>
        </p:spPr>
        <p:txBody>
          <a:bodyPr tIns="0" anchor="b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Click to add subtitle</a:t>
            </a:r>
            <a:endParaRPr lang="nb-NO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81790BE-18ED-4BEB-ABA8-7B9EF2BF3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9200" y="5853600"/>
            <a:ext cx="2473200" cy="277200"/>
          </a:xfrm>
        </p:spPr>
        <p:txBody>
          <a:bodyPr tIns="0" anchor="b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68249E7-8044-4532-BAEE-D4EAFF9C2A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94000" y="5853600"/>
            <a:ext cx="2473200" cy="277200"/>
          </a:xfrm>
        </p:spPr>
        <p:txBody>
          <a:bodyPr tIns="0" anchor="b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E263DE1-C9D8-4050-956E-161E000C8C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2400" y="5853600"/>
            <a:ext cx="2473200" cy="277200"/>
          </a:xfrm>
        </p:spPr>
        <p:txBody>
          <a:bodyPr tIns="0" anchor="b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129B432-C063-99E1-19A4-9500676E346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C67ECDC-3FA3-1938-FF1D-05C8A62C4A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B4DC8-ADC4-A738-10D2-DBC4E7F04F3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C9D38-D30E-E47B-DBEB-232CC27B77D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0166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4" userDrawn="1">
          <p15:clr>
            <a:srgbClr val="A4A3A4"/>
          </p15:clr>
        </p15:guide>
        <p15:guide id="2" pos="3775" userDrawn="1">
          <p15:clr>
            <a:srgbClr val="A4A3A4"/>
          </p15:clr>
        </p15:guide>
        <p15:guide id="3" pos="5519" userDrawn="1">
          <p15:clr>
            <a:srgbClr val="A4A3A4"/>
          </p15:clr>
        </p15:guide>
        <p15:guide id="4" pos="1842" userDrawn="1">
          <p15:clr>
            <a:srgbClr val="A4A3A4"/>
          </p15:clr>
        </p15:guide>
        <p15:guide id="5" pos="3595" userDrawn="1">
          <p15:clr>
            <a:srgbClr val="A4A3A4"/>
          </p15:clr>
        </p15:guide>
        <p15:guide id="6" pos="5337" userDrawn="1">
          <p15:clr>
            <a:srgbClr val="A4A3A4"/>
          </p15:clr>
        </p15:guide>
        <p15:guide id="7" orient="horz" pos="1229" userDrawn="1">
          <p15:clr>
            <a:srgbClr val="A4A3A4"/>
          </p15:clr>
        </p15:guide>
        <p15:guide id="8" orient="horz" pos="3476" userDrawn="1">
          <p15:clr>
            <a:srgbClr val="A4A3A4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and Picture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E9B0-B207-48B2-8977-652E7095720B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644122F5-F053-4EAC-B8FD-558D5BABAAF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0000" y="1951200"/>
            <a:ext cx="2473200" cy="175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FF1F1888-F9CA-4713-B050-7FD598F1599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229200" y="1951200"/>
            <a:ext cx="2473200" cy="175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61092C68-2BBC-4933-9B2C-5FB9604DE13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94000" y="1951200"/>
            <a:ext cx="2473200" cy="175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E644832C-1CD4-43E7-BA1A-713D50C28B2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762400" y="1951200"/>
            <a:ext cx="2473200" cy="175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4067175"/>
            <a:ext cx="2473200" cy="1772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Enter &amp; TAB to view next text style                   SHIFT+TAB to view previous text style</a:t>
            </a:r>
            <a:endParaRPr lang="nb-NO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3276C0-1F78-45A2-939F-D5F7DA307B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229200" y="4067175"/>
            <a:ext cx="2473200" cy="1772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Enter &amp; TAB to view next text style                   SHIFT+TAB to view previous text style</a:t>
            </a:r>
            <a:endParaRPr lang="nb-NO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739BFD-D1FF-4065-AB78-7106C371DFD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994000" y="4067175"/>
            <a:ext cx="2473200" cy="1772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Enter &amp; TAB to view next text style                   SHIFT+TAB to view previous text style</a:t>
            </a:r>
            <a:endParaRPr lang="nb-NO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36D65A9-48FC-4E8A-AD8A-5E7F97F1C06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762400" y="4067175"/>
            <a:ext cx="2473200" cy="1772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Enter &amp; TAB to view next text style                   SHIFT+TAB to view previous text style</a:t>
            </a:r>
            <a:endParaRPr lang="nb-NO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0CF69D-B694-84B0-2492-1C9ED558B0D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1E1631A8-715A-B64C-BF61-BCBAD5097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5424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4" userDrawn="1">
          <p15:clr>
            <a:srgbClr val="A4A3A4"/>
          </p15:clr>
        </p15:guide>
        <p15:guide id="2" pos="3775" userDrawn="1">
          <p15:clr>
            <a:srgbClr val="A4A3A4"/>
          </p15:clr>
        </p15:guide>
        <p15:guide id="3" pos="5519" userDrawn="1">
          <p15:clr>
            <a:srgbClr val="A4A3A4"/>
          </p15:clr>
        </p15:guide>
        <p15:guide id="4" pos="1842" userDrawn="1">
          <p15:clr>
            <a:srgbClr val="A4A3A4"/>
          </p15:clr>
        </p15:guide>
        <p15:guide id="5" pos="3593" userDrawn="1">
          <p15:clr>
            <a:srgbClr val="A4A3A4"/>
          </p15:clr>
        </p15:guide>
        <p15:guide id="6" pos="5333" userDrawn="1">
          <p15:clr>
            <a:srgbClr val="A4A3A4"/>
          </p15:clr>
        </p15:guide>
        <p15:guide id="7" orient="horz" pos="2562" userDrawn="1">
          <p15:clr>
            <a:srgbClr val="A4A3A4"/>
          </p15:clr>
        </p15:guide>
        <p15:guide id="8" orient="horz" pos="1229" userDrawn="1">
          <p15:clr>
            <a:srgbClr val="A4A3A4"/>
          </p15:clr>
        </p15:guide>
        <p15:guide id="9" orient="horz" pos="2334" userDrawn="1">
          <p15:clr>
            <a:srgbClr val="A4A3A4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E9B0-B207-48B2-8977-652E7095720B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D7C9CD-2DBF-EB0A-174D-7AF1CADADB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0000" y="1951200"/>
            <a:ext cx="2473200" cy="175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D5D7F33-AB53-6BC7-A88A-BC2629549D9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229200" y="1951200"/>
            <a:ext cx="2473200" cy="175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65DA51E7-7EB8-46B3-F7FF-58AE1556AFA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94000" y="1951200"/>
            <a:ext cx="2473200" cy="175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6AC1A15A-123A-A9AD-E51F-72A6B9B4E62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762400" y="1951200"/>
            <a:ext cx="2473200" cy="1753200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982800"/>
          </a:xfrm>
        </p:spPr>
        <p:txBody>
          <a:bodyPr/>
          <a:lstStyle/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4427999"/>
            <a:ext cx="2473200" cy="1410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Enter &amp; TAB to view next text style                   SHIFT+TAB to view previous text style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A807E-4AA1-4FEA-AB62-F9D6365F3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4068000"/>
            <a:ext cx="24732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Click to add subtitle</a:t>
            </a:r>
            <a:endParaRPr lang="nb-NO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3276C0-1F78-45A2-939F-D5F7DA307B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229200" y="4427999"/>
            <a:ext cx="2473200" cy="1410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Enter &amp; TAB to view next text style                   SHIFT+TAB to view previous text style</a:t>
            </a:r>
            <a:endParaRPr lang="nb-NO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81790BE-18ED-4BEB-ABA8-7B9EF2BF3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9200" y="4068000"/>
            <a:ext cx="24732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739BFD-D1FF-4065-AB78-7106C371DFD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994000" y="4427999"/>
            <a:ext cx="2473200" cy="1410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Enter &amp; TAB to view next text style                   SHIFT+TAB to view previous text style</a:t>
            </a:r>
            <a:endParaRPr lang="nb-NO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68249E7-8044-4532-BAEE-D4EAFF9C2A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94000" y="4068000"/>
            <a:ext cx="24732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36D65A9-48FC-4E8A-AD8A-5E7F97F1C06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762400" y="4427999"/>
            <a:ext cx="2473200" cy="1410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               Enter &amp; TAB to view next text style                   SHIFT+TAB to view previous text style</a:t>
            </a:r>
            <a:endParaRPr lang="nb-NO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E263DE1-C9D8-4050-956E-161E000C8C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2400" y="4068000"/>
            <a:ext cx="24732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0CF69D-B694-84B0-2492-1C9ED558B0D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1E1631A8-715A-B64C-BF61-BCBAD5097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0789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4" userDrawn="1">
          <p15:clr>
            <a:srgbClr val="A4A3A4"/>
          </p15:clr>
        </p15:guide>
        <p15:guide id="2" pos="3775" userDrawn="1">
          <p15:clr>
            <a:srgbClr val="A4A3A4"/>
          </p15:clr>
        </p15:guide>
        <p15:guide id="3" pos="5519" userDrawn="1">
          <p15:clr>
            <a:srgbClr val="A4A3A4"/>
          </p15:clr>
        </p15:guide>
        <p15:guide id="4" pos="1842" userDrawn="1">
          <p15:clr>
            <a:srgbClr val="A4A3A4"/>
          </p15:clr>
        </p15:guide>
        <p15:guide id="5" pos="3593" userDrawn="1">
          <p15:clr>
            <a:srgbClr val="A4A3A4"/>
          </p15:clr>
        </p15:guide>
        <p15:guide id="6" pos="5333" userDrawn="1">
          <p15:clr>
            <a:srgbClr val="A4A3A4"/>
          </p15:clr>
        </p15:guide>
        <p15:guide id="7" orient="horz" pos="2562" userDrawn="1">
          <p15:clr>
            <a:srgbClr val="A4A3A4"/>
          </p15:clr>
        </p15:guide>
        <p15:guide id="8" orient="horz" pos="2788" userDrawn="1">
          <p15:clr>
            <a:srgbClr val="A4A3A4"/>
          </p15:clr>
        </p15:guide>
        <p15:guide id="9" orient="horz" pos="1229" userDrawn="1">
          <p15:clr>
            <a:srgbClr val="A4A3A4"/>
          </p15:clr>
        </p15:guide>
        <p15:guide id="10" orient="horz" pos="2333" userDrawn="1">
          <p15:clr>
            <a:srgbClr val="A4A3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ig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 hidden="1">
            <a:extLst>
              <a:ext uri="{FF2B5EF4-FFF2-40B4-BE49-F238E27FC236}">
                <a16:creationId xmlns:a16="http://schemas.microsoft.com/office/drawing/2014/main" id="{1768BB60-88BE-60EE-B5E0-382AB576326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22FD456-FCAF-42A7-83AC-576433D435DC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263" y="936000"/>
            <a:ext cx="10792800" cy="4903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                                                                                                                                                          Enter &amp; TAB to view next text style                                                                                                                                            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1A3A676-5951-1BF6-0329-6AD00F20ED0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392EF6A-6DC0-119E-B65B-23F93417CF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9C71199-B33C-BF76-D314-666592E6C2D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5753432-DE52-9F6B-FD18-AB0F54E780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3493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89" userDrawn="1">
          <p15:clr>
            <a:srgbClr val="A4A3A4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gures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28DD-9324-4594-ACCE-888C293D7B45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999" y="936000"/>
            <a:ext cx="5169600" cy="4902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3276C0-1F78-45A2-939F-D5F7DA307B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73200" y="936000"/>
            <a:ext cx="5169600" cy="4902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DC41EEE-7CEE-CF0D-B6DE-81AECC0168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648D40C-514E-2032-FB46-B5A476C9C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3843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25" userDrawn="1">
          <p15:clr>
            <a:srgbClr val="A4A3A4"/>
          </p15:clr>
        </p15:guide>
        <p15:guide id="2" pos="3539" userDrawn="1">
          <p15:clr>
            <a:srgbClr val="A4A3A4"/>
          </p15:clr>
        </p15:guide>
        <p15:guide id="3" orient="horz" pos="589" userDrawn="1">
          <p15:clr>
            <a:srgbClr val="A4A3A4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28DD-9324-4594-ACCE-888C293D7B45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999" y="1296000"/>
            <a:ext cx="5169600" cy="4542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A807E-4AA1-4FEA-AB62-F9D6365F3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999" y="936000"/>
            <a:ext cx="51696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Click to add subtitle</a:t>
            </a:r>
            <a:endParaRPr lang="nb-NO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3276C0-1F78-45A2-939F-D5F7DA307B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73200" y="1296000"/>
            <a:ext cx="5169600" cy="4542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                        Enter &amp; TAB to view next text style                                 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81790BE-18ED-4BEB-ABA8-7B9EF2BF3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73200" y="936000"/>
            <a:ext cx="51696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DC41EEE-7CEE-CF0D-B6DE-81AECC0168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648D40C-514E-2032-FB46-B5A476C9C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5872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25" userDrawn="1">
          <p15:clr>
            <a:srgbClr val="A4A3A4"/>
          </p15:clr>
        </p15:guide>
        <p15:guide id="2" pos="3539" userDrawn="1">
          <p15:clr>
            <a:srgbClr val="A4A3A4"/>
          </p15:clr>
        </p15:guide>
        <p15:guide id="3" orient="horz" pos="589" userDrawn="1">
          <p15:clr>
            <a:srgbClr val="A4A3A4"/>
          </p15:clr>
        </p15:guide>
        <p15:guide id="4" orient="horz" pos="816" userDrawn="1">
          <p15:clr>
            <a:srgbClr val="A4A3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Figures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A827-0B49-4926-B77C-E8F2676440B2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999" y="935037"/>
            <a:ext cx="3463200" cy="4903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Enter &amp; TAB to view next text style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3276C0-1F78-45A2-939F-D5F7DA307B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14800" y="935037"/>
            <a:ext cx="3463200" cy="4903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Enter &amp; TAB to view next text style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739BFD-D1FF-4065-AB78-7106C371DFD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776000" y="935037"/>
            <a:ext cx="3463200" cy="4903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Enter &amp; TAB to view next text style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A160133-2721-4E1C-9228-0960E2654AB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2892892-4D6F-872D-965F-366EF39C35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7573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89" userDrawn="1">
          <p15:clr>
            <a:srgbClr val="A4A3A4"/>
          </p15:clr>
        </p15:guide>
        <p15:guide id="2" pos="2592" userDrawn="1">
          <p15:clr>
            <a:srgbClr val="A4A3A4"/>
          </p15:clr>
        </p15:guide>
        <p15:guide id="3" pos="4898" userDrawn="1">
          <p15:clr>
            <a:srgbClr val="A4A3A4"/>
          </p15:clr>
        </p15:guide>
        <p15:guide id="4" pos="4775" userDrawn="1">
          <p15:clr>
            <a:srgbClr val="A4A3A4"/>
          </p15:clr>
        </p15:guide>
        <p15:guide id="5" pos="2465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 and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333351AD-BFAB-52D8-96DB-CB8A1CE2321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nb-NO" sz="1600" noProof="0" dirty="0">
              <a:solidFill>
                <a:schemeClr val="bg1"/>
              </a:solidFill>
            </a:endParaRPr>
          </a:p>
        </p:txBody>
      </p:sp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60BCA82B-5E88-E881-DEE9-DB21D7BC3B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6" name="Slide Number Placeholder 10" hidden="1">
            <a:extLst>
              <a:ext uri="{FF2B5EF4-FFF2-40B4-BE49-F238E27FC236}">
                <a16:creationId xmlns:a16="http://schemas.microsoft.com/office/drawing/2014/main" id="{C982D731-DE7F-0049-C9A1-BB53B1F525B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A5B17903-8C4E-EDFA-8242-44C360801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6285" y="251489"/>
            <a:ext cx="2052000" cy="508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8374" y="1497626"/>
            <a:ext cx="5680800" cy="3728870"/>
          </a:xfrm>
        </p:spPr>
        <p:txBody>
          <a:bodyPr/>
          <a:lstStyle>
            <a:lvl1pPr marL="0" indent="648130">
              <a:lnSpc>
                <a:spcPct val="90000"/>
              </a:lnSpc>
              <a:defRPr sz="6001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Click to add short title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8E0C2B-3F30-DD6D-8136-CBB6E97DBA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8374" y="5510822"/>
            <a:ext cx="5680800" cy="6772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00" b="0" i="0" u="none" cap="none">
                <a:solidFill>
                  <a:schemeClr val="dk2"/>
                </a:solidFill>
                <a:latin typeface="Gjensidige Type" pitchFamily="50" charset="0"/>
                <a:ea typeface="Arial" pitchFamily="34" charset="0"/>
              </a:defRPr>
            </a:lvl1pPr>
            <a:lvl2pPr marL="342969" indent="-176248" algn="l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ClrTx/>
              <a:buFont typeface="Arial" panose="020B0604020202020204" pitchFamily="34" charset="0"/>
              <a:buChar char="○"/>
              <a:defRPr sz="1600" b="0" i="0" u="none" cap="none">
                <a:solidFill>
                  <a:srgbClr val="000000"/>
                </a:solidFill>
                <a:latin typeface="+mn-lt"/>
              </a:defRPr>
            </a:lvl2pPr>
            <a:lvl3pPr marL="500163" indent="-161957" algn="l">
              <a:lnSpc>
                <a:spcPct val="101000"/>
              </a:lnSpc>
              <a:spcBef>
                <a:spcPts val="8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b="0" i="0" u="none" cap="none">
                <a:solidFill>
                  <a:srgbClr val="000000"/>
                </a:solidFill>
                <a:latin typeface="+mn-lt"/>
              </a:defRPr>
            </a:lvl3pPr>
            <a:lvl4pPr marL="652593" indent="-111941" algn="l">
              <a:lnSpc>
                <a:spcPct val="101000"/>
              </a:lnSpc>
              <a:spcBef>
                <a:spcPts val="900"/>
              </a:spcBef>
              <a:spcAft>
                <a:spcPts val="0"/>
              </a:spcAft>
              <a:buClrTx/>
              <a:buFont typeface="Arial" pitchFamily="34" charset="0"/>
              <a:buChar char="°"/>
              <a:defRPr sz="1600" b="0" i="0" u="none" cap="none">
                <a:solidFill>
                  <a:srgbClr val="000000"/>
                </a:solidFill>
                <a:latin typeface="+mn-lt"/>
              </a:defRPr>
            </a:lvl4pPr>
            <a:lvl5pPr marL="809787" indent="-13814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endParaRPr lang="nb-NO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0E2F13E-C7DA-1217-0EAF-CDAE09B620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1332" y="251648"/>
            <a:ext cx="5656999" cy="6381695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5E2DD-33EA-1580-B2C9-323FC6AE1A2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278375" y="6447257"/>
            <a:ext cx="5681684" cy="221018"/>
          </a:xfrm>
        </p:spPr>
        <p:txBody>
          <a:bodyPr bIns="36000"/>
          <a:lstStyle>
            <a:lvl1pPr algn="r">
              <a:defRPr sz="1200">
                <a:solidFill>
                  <a:srgbClr val="090C33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r>
              <a:rPr lang="nb-NO" dirty="0"/>
              <a:t>Date, Month Year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8365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943" userDrawn="1">
          <p15:clr>
            <a:srgbClr val="A4A3A4"/>
          </p15:clr>
        </p15:guide>
        <p15:guide id="2" orient="horz" pos="3292" userDrawn="1">
          <p15:clr>
            <a:srgbClr val="A4A3A4"/>
          </p15:clr>
        </p15:guide>
        <p15:guide id="3" pos="3954" userDrawn="1">
          <p15:clr>
            <a:srgbClr val="A4A3A4"/>
          </p15:clr>
        </p15:guide>
        <p15:guide id="4" pos="7533" userDrawn="1">
          <p15:clr>
            <a:srgbClr val="A4A3A4"/>
          </p15:clr>
        </p15:guide>
        <p15:guide id="8" orient="horz" pos="3471" userDrawn="1">
          <p15:clr>
            <a:srgbClr val="A4A3A4"/>
          </p15:clr>
        </p15:guide>
        <p15:guide id="10" orient="horz" pos="158" userDrawn="1">
          <p15:clr>
            <a:srgbClr val="A4A3A4"/>
          </p15:clr>
        </p15:guide>
        <p15:guide id="11" pos="152" userDrawn="1">
          <p15:clr>
            <a:srgbClr val="A4A3A4"/>
          </p15:clr>
        </p15:guide>
        <p15:guide id="12" pos="3715" userDrawn="1">
          <p15:clr>
            <a:srgbClr val="A4A3A4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A827-0B49-4926-B77C-E8F2676440B2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999" y="1295999"/>
            <a:ext cx="3463200" cy="4542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Enter &amp; TAB to view next text style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A807E-4AA1-4FEA-AB62-F9D6365F3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999" y="936000"/>
            <a:ext cx="34632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Click to add subtitle</a:t>
            </a:r>
            <a:endParaRPr lang="nb-NO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3276C0-1F78-45A2-939F-D5F7DA307B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14800" y="1295999"/>
            <a:ext cx="3463200" cy="4542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Enter &amp; TAB to view next text style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81790BE-18ED-4BEB-ABA8-7B9EF2BF3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14800" y="936000"/>
            <a:ext cx="34632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739BFD-D1FF-4065-AB78-7106C371DFD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776000" y="1295999"/>
            <a:ext cx="3463200" cy="4542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Enter &amp; TAB to view next text style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68249E7-8044-4532-BAEE-D4EAFF9C2A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76000" y="936000"/>
            <a:ext cx="34632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A160133-2721-4E1C-9228-0960E2654AB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2892892-4D6F-872D-965F-366EF39C35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9131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89" userDrawn="1">
          <p15:clr>
            <a:srgbClr val="A4A3A4"/>
          </p15:clr>
        </p15:guide>
        <p15:guide id="2" pos="2592" userDrawn="1">
          <p15:clr>
            <a:srgbClr val="A4A3A4"/>
          </p15:clr>
        </p15:guide>
        <p15:guide id="3" pos="4898" userDrawn="1">
          <p15:clr>
            <a:srgbClr val="A4A3A4"/>
          </p15:clr>
        </p15:guide>
        <p15:guide id="4" pos="4775" userDrawn="1">
          <p15:clr>
            <a:srgbClr val="A4A3A4"/>
          </p15:clr>
        </p15:guide>
        <p15:guide id="5" pos="2465" userDrawn="1">
          <p15:clr>
            <a:srgbClr val="A4A3A4"/>
          </p15:clr>
        </p15:guide>
        <p15:guide id="6" orient="horz" pos="816" userDrawn="1">
          <p15:clr>
            <a:srgbClr val="A4A3A4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Figures A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BB58-7A94-41B4-A034-0113B6986B34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999" y="935038"/>
            <a:ext cx="2422800" cy="4903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Enter &amp; TAB to view next text style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3276C0-1F78-45A2-939F-D5F7DA307B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239999" y="935038"/>
            <a:ext cx="2422800" cy="4903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Enter &amp; TAB to view next text style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739BFD-D1FF-4065-AB78-7106C371DFD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029999" y="935038"/>
            <a:ext cx="2422800" cy="4903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Enter &amp; TAB to view next text style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36D65A9-48FC-4E8A-AD8A-5E7F97F1C06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820000" y="935038"/>
            <a:ext cx="2422800" cy="4903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Enter &amp; TAB to view next text style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CF1DC15-4F84-6EDE-51DE-FBB145E7B867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9A2B877-505E-F797-41C0-C28F851E3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3189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6" userDrawn="1">
          <p15:clr>
            <a:srgbClr val="A4A3A4"/>
          </p15:clr>
        </p15:guide>
        <p15:guide id="2" pos="2040" userDrawn="1">
          <p15:clr>
            <a:srgbClr val="A4A3A4"/>
          </p15:clr>
        </p15:guide>
        <p15:guide id="3" pos="5555" userDrawn="1">
          <p15:clr>
            <a:srgbClr val="A4A3A4"/>
          </p15:clr>
        </p15:guide>
        <p15:guide id="4" pos="1812" userDrawn="1">
          <p15:clr>
            <a:srgbClr val="A4A3A4"/>
          </p15:clr>
        </p15:guide>
        <p15:guide id="5" pos="3567" userDrawn="1">
          <p15:clr>
            <a:srgbClr val="A4A3A4"/>
          </p15:clr>
        </p15:guide>
        <p15:guide id="6" pos="5324" userDrawn="1">
          <p15:clr>
            <a:srgbClr val="A4A3A4"/>
          </p15:clr>
        </p15:guide>
        <p15:guide id="8" orient="horz" pos="589" userDrawn="1">
          <p15:clr>
            <a:srgbClr val="A4A3A4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Figur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BB58-7A94-41B4-A034-0113B6986B34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999" y="1296000"/>
            <a:ext cx="2422800" cy="4542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Enter &amp; TAB to view next text style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A807E-4AA1-4FEA-AB62-F9D6365F3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999" y="936000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Click to add subtitle</a:t>
            </a:r>
            <a:endParaRPr lang="nb-NO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3276C0-1F78-45A2-939F-D5F7DA307B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239999" y="1296000"/>
            <a:ext cx="2422800" cy="4542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Enter &amp; TAB to view next text style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81790BE-18ED-4BEB-ABA8-7B9EF2BF3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39999" y="936000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739BFD-D1FF-4065-AB78-7106C371DFD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029999" y="1296000"/>
            <a:ext cx="2422800" cy="4542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Enter &amp; TAB to view next text style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68249E7-8044-4532-BAEE-D4EAFF9C2A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29999" y="936000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36D65A9-48FC-4E8A-AD8A-5E7F97F1C06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820000" y="1296000"/>
            <a:ext cx="2422800" cy="4542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Enter &amp; TAB to view next text style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E263DE1-C9D8-4050-956E-161E000C8C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20000" y="936000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CF1DC15-4F84-6EDE-51DE-FBB145E7B867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9A2B877-505E-F797-41C0-C28F851E3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7839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6" userDrawn="1">
          <p15:clr>
            <a:srgbClr val="A4A3A4"/>
          </p15:clr>
        </p15:guide>
        <p15:guide id="2" pos="2040" userDrawn="1">
          <p15:clr>
            <a:srgbClr val="A4A3A4"/>
          </p15:clr>
        </p15:guide>
        <p15:guide id="3" pos="5555" userDrawn="1">
          <p15:clr>
            <a:srgbClr val="A4A3A4"/>
          </p15:clr>
        </p15:guide>
        <p15:guide id="4" pos="1812" userDrawn="1">
          <p15:clr>
            <a:srgbClr val="A4A3A4"/>
          </p15:clr>
        </p15:guide>
        <p15:guide id="5" pos="3567" userDrawn="1">
          <p15:clr>
            <a:srgbClr val="A4A3A4"/>
          </p15:clr>
        </p15:guide>
        <p15:guide id="6" pos="5324" userDrawn="1">
          <p15:clr>
            <a:srgbClr val="A4A3A4"/>
          </p15:clr>
        </p15:guide>
        <p15:guide id="7" orient="horz" pos="816" userDrawn="1">
          <p15:clr>
            <a:srgbClr val="A4A3A4"/>
          </p15:clr>
        </p15:guide>
        <p15:guide id="8" orient="horz" pos="589" userDrawn="1">
          <p15:clr>
            <a:srgbClr val="A4A3A4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Fig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999" y="936000"/>
            <a:ext cx="2422800" cy="43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Enter &amp; TAB to view next text style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A807E-4AA1-4FEA-AB62-F9D6365F3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999" y="5562832"/>
            <a:ext cx="2422800" cy="277200"/>
          </a:xfrm>
        </p:spPr>
        <p:txBody>
          <a:bodyPr tIns="0" anchor="b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Click to add subtitle</a:t>
            </a:r>
            <a:endParaRPr lang="nb-NO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3276C0-1F78-45A2-939F-D5F7DA307B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240000" y="936000"/>
            <a:ext cx="2422800" cy="43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Enter &amp; TAB to view next text style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81790BE-18ED-4BEB-ABA8-7B9EF2BF3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40000" y="5562832"/>
            <a:ext cx="2422800" cy="277200"/>
          </a:xfrm>
        </p:spPr>
        <p:txBody>
          <a:bodyPr tIns="0" anchor="b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739BFD-D1FF-4065-AB78-7106C371DFD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030000" y="936000"/>
            <a:ext cx="2422800" cy="43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Enter &amp; TAB to view next text style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68249E7-8044-4532-BAEE-D4EAFF9C2A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0000" y="5562832"/>
            <a:ext cx="2422800" cy="277200"/>
          </a:xfrm>
        </p:spPr>
        <p:txBody>
          <a:bodyPr tIns="0" anchor="b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36D65A9-48FC-4E8A-AD8A-5E7F97F1C06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820000" y="936000"/>
            <a:ext cx="2422800" cy="43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Enter &amp; TAB to view next text style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E263DE1-C9D8-4050-956E-161E000C8C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20000" y="5562832"/>
            <a:ext cx="2422800" cy="277200"/>
          </a:xfrm>
        </p:spPr>
        <p:txBody>
          <a:bodyPr tIns="0" anchor="b" anchorCtr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8E6E-DE28-4A36-B9A2-0A01C0274DAB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6E2210D-4C6E-3B61-09B4-2C5BE46A948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EC15C49-7E14-23AE-B83B-BC77AFBCC5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740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040" userDrawn="1">
          <p15:clr>
            <a:srgbClr val="A4A3A4"/>
          </p15:clr>
        </p15:guide>
        <p15:guide id="3" pos="3798" userDrawn="1">
          <p15:clr>
            <a:srgbClr val="A4A3A4"/>
          </p15:clr>
        </p15:guide>
        <p15:guide id="4" pos="5555" userDrawn="1">
          <p15:clr>
            <a:srgbClr val="A4A3A4"/>
          </p15:clr>
        </p15:guide>
        <p15:guide id="5" pos="1813" userDrawn="1">
          <p15:clr>
            <a:srgbClr val="A4A3A4"/>
          </p15:clr>
        </p15:guide>
        <p15:guide id="6" pos="3570" userDrawn="1">
          <p15:clr>
            <a:srgbClr val="A4A3A4"/>
          </p15:clr>
        </p15:guide>
        <p15:guide id="7" pos="5330" userDrawn="1">
          <p15:clr>
            <a:srgbClr val="A4A3A4"/>
          </p15:clr>
        </p15:guide>
        <p15:guide id="8" orient="horz" pos="589" userDrawn="1">
          <p15:clr>
            <a:srgbClr val="A4A3A4"/>
          </p15:clr>
        </p15:guide>
        <p15:guide id="9" orient="horz" pos="3503" userDrawn="1">
          <p15:clr>
            <a:srgbClr val="A4A3A4"/>
          </p15:clr>
        </p15:guide>
        <p15:guide id="10" orient="horz" pos="3351" userDrawn="1">
          <p15:clr>
            <a:srgbClr val="A4A3A4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Figures C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999" y="935038"/>
            <a:ext cx="2422800" cy="2340962"/>
          </a:xfrm>
        </p:spPr>
        <p:txBody>
          <a:bodyPr/>
          <a:lstStyle>
            <a:lvl1pPr>
              <a:defRPr/>
            </a:lvl1pPr>
            <a:lvl2pPr marL="180000" indent="0">
              <a:buNone/>
              <a:defRPr/>
            </a:lvl2pPr>
          </a:lstStyle>
          <a:p>
            <a:pPr lvl="0"/>
            <a:r>
              <a:rPr lang="nb-NO" noProof="0" dirty="0"/>
              <a:t>Click to add Chart or Table                           Enter &amp; TAB to view next text style SHIFT+TAB to view previous text style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A807E-4AA1-4FEA-AB62-F9D6365F3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89301" y="7161702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Click to add subtitle</a:t>
            </a:r>
            <a:endParaRPr lang="nb-NO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3276C0-1F78-45A2-939F-D5F7DA307B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240000" y="935038"/>
            <a:ext cx="2422800" cy="23409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Enter &amp; TAB to view next text style SHIFT+TAB to view previous text style</a:t>
            </a:r>
            <a:endParaRPr lang="nb-NO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81790BE-18ED-4BEB-ABA8-7B9EF2BF3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9301" y="7161702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739BFD-D1FF-4065-AB78-7106C371DFD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9999" y="3492494"/>
            <a:ext cx="2422800" cy="23409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Enter &amp; TAB to view next text style SHIFT+TAB to view previous text style</a:t>
            </a:r>
            <a:endParaRPr lang="nb-NO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68249E7-8044-4532-BAEE-D4EAFF9C2A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89301" y="7161702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36D65A9-48FC-4E8A-AD8A-5E7F97F1C06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240000" y="3492494"/>
            <a:ext cx="2422800" cy="23409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Enter &amp; TAB to view next text style SHIFT+TAB to view previous text style</a:t>
            </a:r>
            <a:endParaRPr lang="nb-NO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E263DE1-C9D8-4050-956E-161E000C8C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89301" y="7161702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87D41-9CA1-4346-9C6E-4E46B8F20BE9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F0BA4FF-56EE-2D4D-4126-151F00721C4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A1993FB-7CB8-208D-6050-981D82E389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02A73E-F407-8B3D-57C4-D9EC1AE15B9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030000" y="935038"/>
            <a:ext cx="2422800" cy="23409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Enter &amp; TAB to view next text style SHIFT+TAB to view previous text style</a:t>
            </a:r>
            <a:endParaRPr lang="nb-NO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86A84FF-D780-D014-8477-B20E8799B9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89301" y="7161702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Click to add subtitle</a:t>
            </a:r>
            <a:endParaRPr lang="nb-NO" dirty="0"/>
          </a:p>
          <a:p>
            <a:pPr lvl="0"/>
            <a:endParaRPr lang="nb-NO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F9049C4-E3DE-2450-CDA9-AE524C987D6A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8820000" y="935038"/>
            <a:ext cx="2422800" cy="23409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Enter &amp; TAB to view next text style SHIFT+TAB to view previous text style</a:t>
            </a:r>
            <a:endParaRPr lang="nb-NO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DEC32D4-D747-5C8D-BE45-C11D028BAF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89301" y="7161702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1AB733D-60B1-9961-BD6C-C41304FB9EEB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6030000" y="3492494"/>
            <a:ext cx="2422800" cy="23409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Enter &amp; TAB to view next text style SHIFT+TAB to view previous text style</a:t>
            </a:r>
            <a:endParaRPr lang="nb-NO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08FF9C7-5762-93BD-F407-231D0B095C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89301" y="7161702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0DC0AFA-ED3F-CBAC-D500-76C1E30DA39C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820000" y="3492494"/>
            <a:ext cx="2422800" cy="23409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Enter &amp; TAB to view next text style SHIFT+TAB to view previous text style</a:t>
            </a:r>
            <a:endParaRPr lang="nb-NO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F979DDF-0596-697C-FCD6-67D2ED69290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89301" y="7161702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4126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5" userDrawn="1">
          <p15:clr>
            <a:srgbClr val="A4A3A4"/>
          </p15:clr>
        </p15:guide>
        <p15:guide id="2" pos="2040" userDrawn="1">
          <p15:clr>
            <a:srgbClr val="A4A3A4"/>
          </p15:clr>
        </p15:guide>
        <p15:guide id="3" pos="3798" userDrawn="1">
          <p15:clr>
            <a:srgbClr val="A4A3A4"/>
          </p15:clr>
        </p15:guide>
        <p15:guide id="5" orient="horz" pos="2199" userDrawn="1">
          <p15:clr>
            <a:srgbClr val="A4A3A4"/>
          </p15:clr>
        </p15:guide>
        <p15:guide id="7" orient="horz" pos="589" userDrawn="1">
          <p15:clr>
            <a:srgbClr val="A4A3A4"/>
          </p15:clr>
        </p15:guide>
        <p15:guide id="9" orient="horz" pos="2065" userDrawn="1">
          <p15:clr>
            <a:srgbClr val="A4A3A4"/>
          </p15:clr>
        </p15:guide>
        <p15:guide id="10" pos="1812" userDrawn="1">
          <p15:clr>
            <a:srgbClr val="A4A3A4"/>
          </p15:clr>
        </p15:guide>
        <p15:guide id="11" pos="3568" userDrawn="1">
          <p15:clr>
            <a:srgbClr val="A4A3A4"/>
          </p15:clr>
        </p15:guide>
        <p15:guide id="12" pos="5328" userDrawn="1">
          <p15:clr>
            <a:srgbClr val="A4A3A4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Figure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999" y="1296000"/>
            <a:ext cx="2422800" cy="1980000"/>
          </a:xfrm>
        </p:spPr>
        <p:txBody>
          <a:bodyPr/>
          <a:lstStyle>
            <a:lvl1pPr>
              <a:defRPr/>
            </a:lvl1pPr>
            <a:lvl2pPr marL="180000" indent="0">
              <a:buNone/>
              <a:defRPr/>
            </a:lvl2pPr>
          </a:lstStyle>
          <a:p>
            <a:pPr lvl="0"/>
            <a:r>
              <a:rPr lang="nb-NO" noProof="0" dirty="0"/>
              <a:t>Click to add Chart or Table                           Enter &amp; TAB to view next text style SHIFT+TAB to view previous text style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A807E-4AA1-4FEA-AB62-F9D6365F3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999" y="936000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Click to add subtitle</a:t>
            </a:r>
            <a:endParaRPr lang="nb-NO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3276C0-1F78-45A2-939F-D5F7DA307B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240000" y="1296000"/>
            <a:ext cx="2422800" cy="198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Enter &amp; TAB to view next text style SHIFT+TAB to view previous text style</a:t>
            </a:r>
            <a:endParaRPr lang="nb-NO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81790BE-18ED-4BEB-ABA8-7B9EF2BF3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40000" y="936000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739BFD-D1FF-4065-AB78-7106C371DFD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9999" y="3853456"/>
            <a:ext cx="2422800" cy="198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Enter &amp; TAB to view next text style SHIFT+TAB to view previous text style</a:t>
            </a:r>
            <a:endParaRPr lang="nb-NO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68249E7-8044-4532-BAEE-D4EAFF9C2A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9999" y="3493456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36D65A9-48FC-4E8A-AD8A-5E7F97F1C06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240000" y="3853456"/>
            <a:ext cx="2422800" cy="198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Enter &amp; TAB to view next text style SHIFT+TAB to view previous text style</a:t>
            </a:r>
            <a:endParaRPr lang="nb-NO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E263DE1-C9D8-4050-956E-161E000C8C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000" y="3493456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87D41-9CA1-4346-9C6E-4E46B8F20BE9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F0BA4FF-56EE-2D4D-4126-151F00721C4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A1993FB-7CB8-208D-6050-981D82E389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02A73E-F407-8B3D-57C4-D9EC1AE15B9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030000" y="1296000"/>
            <a:ext cx="2422800" cy="198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Enter &amp; TAB to view next text style SHIFT+TAB to view previous text style</a:t>
            </a:r>
            <a:endParaRPr lang="nb-NO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86A84FF-D780-D014-8477-B20E8799B9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0000" y="936000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Click to add subtitle</a:t>
            </a:r>
            <a:endParaRPr lang="nb-NO" dirty="0"/>
          </a:p>
          <a:p>
            <a:pPr lvl="0"/>
            <a:endParaRPr lang="nb-NO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F9049C4-E3DE-2450-CDA9-AE524C987D6A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8820000" y="1296000"/>
            <a:ext cx="2422800" cy="198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Enter &amp; TAB to view next text style SHIFT+TAB to view previous text style</a:t>
            </a:r>
            <a:endParaRPr lang="nb-NO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DEC32D4-D747-5C8D-BE45-C11D028BAF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20000" y="936000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1AB733D-60B1-9961-BD6C-C41304FB9EEB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6030000" y="3853456"/>
            <a:ext cx="2422800" cy="198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Enter &amp; TAB to view next text style SHIFT+TAB to view previous text style</a:t>
            </a:r>
            <a:endParaRPr lang="nb-NO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08FF9C7-5762-93BD-F407-231D0B095C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30000" y="3493456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0DC0AFA-ED3F-CBAC-D500-76C1E30DA39C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820000" y="3853456"/>
            <a:ext cx="2422800" cy="198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Enter &amp; TAB to view next text style SHIFT+TAB to view previous text style</a:t>
            </a:r>
            <a:endParaRPr lang="nb-NO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F979DDF-0596-697C-FCD6-67D2ED69290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20000" y="3493456"/>
            <a:ext cx="2422800" cy="277200"/>
          </a:xfrm>
        </p:spPr>
        <p:txBody>
          <a:bodyPr tIns="0"/>
          <a:lstStyle>
            <a:lvl1pPr marL="0" indent="0">
              <a:buFontTx/>
              <a:buNone/>
              <a:defRPr sz="1800" b="1"/>
            </a:lvl1pPr>
            <a:lvl2pPr marL="180000" indent="0">
              <a:buFontTx/>
              <a:buNone/>
              <a:defRPr sz="1800" b="1"/>
            </a:lvl2pPr>
            <a:lvl3pPr marL="360000" indent="0"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nb-NO" dirty="0"/>
              <a:t>Click to add subtitle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4630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5" userDrawn="1">
          <p15:clr>
            <a:srgbClr val="A4A3A4"/>
          </p15:clr>
        </p15:guide>
        <p15:guide id="2" pos="2040" userDrawn="1">
          <p15:clr>
            <a:srgbClr val="A4A3A4"/>
          </p15:clr>
        </p15:guide>
        <p15:guide id="3" pos="3798" userDrawn="1">
          <p15:clr>
            <a:srgbClr val="A4A3A4"/>
          </p15:clr>
        </p15:guide>
        <p15:guide id="5" orient="horz" pos="2199" userDrawn="1">
          <p15:clr>
            <a:srgbClr val="A4A3A4"/>
          </p15:clr>
        </p15:guide>
        <p15:guide id="6" orient="horz" pos="816" userDrawn="1">
          <p15:clr>
            <a:srgbClr val="A4A3A4"/>
          </p15:clr>
        </p15:guide>
        <p15:guide id="7" orient="horz" pos="589" userDrawn="1">
          <p15:clr>
            <a:srgbClr val="A4A3A4"/>
          </p15:clr>
        </p15:guide>
        <p15:guide id="8" orient="horz" pos="2426" userDrawn="1">
          <p15:clr>
            <a:srgbClr val="A4A3A4"/>
          </p15:clr>
        </p15:guide>
        <p15:guide id="9" orient="horz" pos="2065" userDrawn="1">
          <p15:clr>
            <a:srgbClr val="A4A3A4"/>
          </p15:clr>
        </p15:guide>
        <p15:guide id="10" pos="1812" userDrawn="1">
          <p15:clr>
            <a:srgbClr val="A4A3A4"/>
          </p15:clr>
        </p15:guide>
        <p15:guide id="11" pos="3568" userDrawn="1">
          <p15:clr>
            <a:srgbClr val="A4A3A4"/>
          </p15:clr>
        </p15:guide>
        <p15:guide id="12" pos="5328" userDrawn="1">
          <p15:clr>
            <a:srgbClr val="A4A3A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BB58-7A94-41B4-A034-0113B6986B34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EC16E0F-0954-4746-531B-6FF3FB505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999" y="1951038"/>
            <a:ext cx="2422800" cy="3887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Enter &amp; TAB to view next text style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3276C0-1F78-45A2-939F-D5F7DA307B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239999" y="1951038"/>
            <a:ext cx="2422800" cy="3887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Enter &amp; TAB to view next text style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739BFD-D1FF-4065-AB78-7106C371DFD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029999" y="1951038"/>
            <a:ext cx="2422800" cy="3887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Enter &amp; TAB to view next text style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36D65A9-48FC-4E8A-AD8A-5E7F97F1C06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820000" y="1951038"/>
            <a:ext cx="2422800" cy="3887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Chart or Table                           Enter &amp; TAB to view next text style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CF1DC15-4F84-6EDE-51DE-FBB145E7B867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9" y="363600"/>
            <a:ext cx="10183075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9A2B877-505E-F797-41C0-C28F851E3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5600" y="6188400"/>
            <a:ext cx="277200" cy="309600"/>
          </a:xfrm>
        </p:spPr>
        <p:txBody>
          <a:bodyPr/>
          <a:lstStyle/>
          <a:p>
            <a:fld id="{23AA811B-2EBD-4900-905E-5BE20644961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9073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6" userDrawn="1">
          <p15:clr>
            <a:srgbClr val="A4A3A4"/>
          </p15:clr>
        </p15:guide>
        <p15:guide id="2" pos="2040" userDrawn="1">
          <p15:clr>
            <a:srgbClr val="A4A3A4"/>
          </p15:clr>
        </p15:guide>
        <p15:guide id="3" pos="5555" userDrawn="1">
          <p15:clr>
            <a:srgbClr val="A4A3A4"/>
          </p15:clr>
        </p15:guide>
        <p15:guide id="4" pos="1812" userDrawn="1">
          <p15:clr>
            <a:srgbClr val="A4A3A4"/>
          </p15:clr>
        </p15:guide>
        <p15:guide id="5" pos="3567" userDrawn="1">
          <p15:clr>
            <a:srgbClr val="A4A3A4"/>
          </p15:clr>
        </p15:guide>
        <p15:guide id="6" pos="5324" userDrawn="1">
          <p15:clr>
            <a:srgbClr val="A4A3A4"/>
          </p15:clr>
        </p15:guide>
        <p15:guide id="7" orient="horz" pos="1229" userDrawn="1">
          <p15:clr>
            <a:srgbClr val="A4A3A4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A89E9340-AED5-40D3-B8C0-30854DDBEB7E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8C825B9B-339C-438C-90BF-EE2DD94BF5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8999F5ED-39A2-4F84-9E51-712F5E9DF5B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C08D9B8-C00B-4391-B817-A50CD5C915ED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ABC4C7A0-2DF0-4515-BAEB-3F8812F2F3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13" name="Slide Number Placeholder 10" hidden="1">
            <a:extLst>
              <a:ext uri="{FF2B5EF4-FFF2-40B4-BE49-F238E27FC236}">
                <a16:creationId xmlns:a16="http://schemas.microsoft.com/office/drawing/2014/main" id="{184ADE39-9769-4EF5-BE9A-BA89309D1D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72221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A89E9340-AED5-40D3-B8C0-30854DDBEB7E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8C825B9B-339C-438C-90BF-EE2DD94BF5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4800" cy="6857999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A9D56DA-DE8F-447A-A7C6-70F5028FC6C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7200" y="0"/>
            <a:ext cx="6094800" cy="6857999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8999F5ED-39A2-4F84-9E51-712F5E9DF5B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8762643-6812-4B6C-8A22-DF07D7D29084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ABC4C7A0-2DF0-4515-BAEB-3F8812F2F3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13" name="Slide Number Placeholder 10" hidden="1">
            <a:extLst>
              <a:ext uri="{FF2B5EF4-FFF2-40B4-BE49-F238E27FC236}">
                <a16:creationId xmlns:a16="http://schemas.microsoft.com/office/drawing/2014/main" id="{184ADE39-9769-4EF5-BE9A-BA89309D1D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21093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rter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A89E9340-AED5-40D3-B8C0-30854DDBEB7E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8C825B9B-339C-438C-90BF-EE2DD94BF5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064400" cy="6857999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A9D56DA-DE8F-447A-A7C6-70F5028FC6C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64400" y="0"/>
            <a:ext cx="4064400" cy="6857999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CCEAC36-73D0-4210-B6CB-1475838E366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27600" y="0"/>
            <a:ext cx="4064400" cy="6857999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8999F5ED-39A2-4F84-9E51-712F5E9DF5B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AD0BA41-822F-45DF-AFD8-114633A11250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ABC4C7A0-2DF0-4515-BAEB-3F8812F2F3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13" name="Slide Number Placeholder 10" hidden="1">
            <a:extLst>
              <a:ext uri="{FF2B5EF4-FFF2-40B4-BE49-F238E27FC236}">
                <a16:creationId xmlns:a16="http://schemas.microsoft.com/office/drawing/2014/main" id="{184ADE39-9769-4EF5-BE9A-BA89309D1D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284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 and Picture B">
    <p:bg>
      <p:bgPr>
        <a:solidFill>
          <a:srgbClr val="F4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25664855-F9BE-6B5E-D839-9C1C28A6401F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4F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nb-NO" sz="1600" noProof="0" dirty="0">
              <a:solidFill>
                <a:schemeClr val="bg1"/>
              </a:solidFill>
            </a:endParaRPr>
          </a:p>
        </p:txBody>
      </p:sp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3BB92FD5-7485-7717-1D46-86CF2AC1B1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C305ACF0-B831-D078-A058-FD23A4E5E9E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F3C156E0-AE28-9489-6BF2-E96794DC24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6285" y="251489"/>
            <a:ext cx="2052000" cy="508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6976" y="1497626"/>
            <a:ext cx="5680800" cy="3728870"/>
          </a:xfrm>
        </p:spPr>
        <p:txBody>
          <a:bodyPr/>
          <a:lstStyle>
            <a:lvl1pPr marL="0" indent="648130">
              <a:lnSpc>
                <a:spcPct val="90000"/>
              </a:lnSpc>
              <a:defRPr sz="6001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Click to add short title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8E0C2B-3F30-DD6D-8136-CBB6E97DBA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6976" y="5510822"/>
            <a:ext cx="5680800" cy="6772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00" b="0" i="0" u="none" cap="none">
                <a:solidFill>
                  <a:srgbClr val="000000"/>
                </a:solidFill>
                <a:latin typeface="Gjensidige Type" pitchFamily="50" charset="0"/>
                <a:ea typeface="Arial" pitchFamily="34" charset="0"/>
              </a:defRPr>
            </a:lvl1pPr>
            <a:lvl2pPr marL="342969" indent="-176248" algn="l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ClrTx/>
              <a:buFont typeface="Arial" panose="020B0604020202020204" pitchFamily="34" charset="0"/>
              <a:buChar char="○"/>
              <a:defRPr sz="1600" b="0" i="0" u="none" cap="none">
                <a:solidFill>
                  <a:srgbClr val="000000"/>
                </a:solidFill>
                <a:latin typeface="+mn-lt"/>
              </a:defRPr>
            </a:lvl2pPr>
            <a:lvl3pPr marL="500163" indent="-161957" algn="l">
              <a:lnSpc>
                <a:spcPct val="101000"/>
              </a:lnSpc>
              <a:spcBef>
                <a:spcPts val="8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b="0" i="0" u="none" cap="none">
                <a:solidFill>
                  <a:srgbClr val="000000"/>
                </a:solidFill>
                <a:latin typeface="+mn-lt"/>
              </a:defRPr>
            </a:lvl3pPr>
            <a:lvl4pPr marL="652593" indent="-111941" algn="l">
              <a:lnSpc>
                <a:spcPct val="101000"/>
              </a:lnSpc>
              <a:spcBef>
                <a:spcPts val="900"/>
              </a:spcBef>
              <a:spcAft>
                <a:spcPts val="0"/>
              </a:spcAft>
              <a:buClrTx/>
              <a:buFont typeface="Arial" pitchFamily="34" charset="0"/>
              <a:buChar char="°"/>
              <a:defRPr sz="1600" b="0" i="0" u="none" cap="none">
                <a:solidFill>
                  <a:srgbClr val="000000"/>
                </a:solidFill>
                <a:latin typeface="+mn-lt"/>
              </a:defRPr>
            </a:lvl4pPr>
            <a:lvl5pPr marL="809787" indent="-13814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endParaRPr lang="nb-NO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0E2F13E-C7DA-1217-0EAF-CDAE09B620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1332" y="251648"/>
            <a:ext cx="5656999" cy="6381695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FF0872-7937-DF6C-64A7-78F9BBF4D0C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278375" y="6447257"/>
            <a:ext cx="5681684" cy="221018"/>
          </a:xfrm>
        </p:spPr>
        <p:txBody>
          <a:bodyPr bIns="36000"/>
          <a:lstStyle>
            <a:lvl1pPr algn="r">
              <a:defRPr sz="1200">
                <a:solidFill>
                  <a:srgbClr val="090C33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r>
              <a:rPr lang="nb-NO" dirty="0"/>
              <a:t>Date, Month Year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9697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943" userDrawn="1">
          <p15:clr>
            <a:srgbClr val="A4A3A4"/>
          </p15:clr>
        </p15:guide>
        <p15:guide id="2" orient="horz" pos="3292" userDrawn="1">
          <p15:clr>
            <a:srgbClr val="A4A3A4"/>
          </p15:clr>
        </p15:guide>
        <p15:guide id="3" pos="3954" userDrawn="1">
          <p15:clr>
            <a:srgbClr val="A4A3A4"/>
          </p15:clr>
        </p15:guide>
        <p15:guide id="4" pos="7533" userDrawn="1">
          <p15:clr>
            <a:srgbClr val="A4A3A4"/>
          </p15:clr>
        </p15:guide>
        <p15:guide id="8" orient="horz" pos="3471" userDrawn="1">
          <p15:clr>
            <a:srgbClr val="A4A3A4"/>
          </p15:clr>
        </p15:guide>
        <p15:guide id="10" orient="horz" pos="158" userDrawn="1">
          <p15:clr>
            <a:srgbClr val="A4A3A4"/>
          </p15:clr>
        </p15:guide>
        <p15:guide id="11" pos="152" userDrawn="1">
          <p15:clr>
            <a:srgbClr val="A4A3A4"/>
          </p15:clr>
        </p15:guide>
        <p15:guide id="12" pos="3715" userDrawn="1">
          <p15:clr>
            <a:srgbClr val="A4A3A4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>
            <a:extLst>
              <a:ext uri="{FF2B5EF4-FFF2-40B4-BE49-F238E27FC236}">
                <a16:creationId xmlns:a16="http://schemas.microsoft.com/office/drawing/2014/main" id="{679FEEB3-857B-4D28-84BC-25D2AA3CCE84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EBEBA53-0E3D-4BA7-95FD-96932D18AC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nb-NO" dirty="0"/>
              <a:t>To insert picture from Templafy click on slide frame and select from Templafy Images.</a:t>
            </a:r>
            <a:endParaRPr lang="nb-NO"/>
          </a:p>
          <a:p>
            <a:r>
              <a:rPr lang="nb-NO" dirty="0"/>
              <a:t>To insert picture from local computer, insert text in the title field first to access the picture icon.</a:t>
            </a: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800" y="2980800"/>
            <a:ext cx="10403875" cy="896400"/>
          </a:xfrm>
        </p:spPr>
        <p:txBody>
          <a:bodyPr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Click to add title</a:t>
            </a:r>
            <a:endParaRPr lang="nb-NO"/>
          </a:p>
        </p:txBody>
      </p:sp>
      <p:sp>
        <p:nvSpPr>
          <p:cNvPr id="12" name="Date Placeholder 6" hidden="1">
            <a:extLst>
              <a:ext uri="{FF2B5EF4-FFF2-40B4-BE49-F238E27FC236}">
                <a16:creationId xmlns:a16="http://schemas.microsoft.com/office/drawing/2014/main" id="{C9636B8F-329B-4E77-8332-4DE995E61FE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8C5E241-C719-42F2-9B9E-D13597F3518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13" name="Footer Placeholder 8" hidden="1">
            <a:extLst>
              <a:ext uri="{FF2B5EF4-FFF2-40B4-BE49-F238E27FC236}">
                <a16:creationId xmlns:a16="http://schemas.microsoft.com/office/drawing/2014/main" id="{6C87814A-2F1E-4A70-936C-21AB7EE1255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14" name="Slide Number Placeholder 10" hidden="1">
            <a:extLst>
              <a:ext uri="{FF2B5EF4-FFF2-40B4-BE49-F238E27FC236}">
                <a16:creationId xmlns:a16="http://schemas.microsoft.com/office/drawing/2014/main" id="{34FF5C55-1731-4D02-BC7A-C5FA3EA4BB3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38480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A89E9340-AED5-40D3-B8C0-30854DDBEB7E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7F70C4B-2A2F-41D9-9D73-9769877A1495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0" y="0"/>
            <a:ext cx="12192000" cy="6858000"/>
          </a:xfrm>
        </p:spPr>
        <p:txBody>
          <a:bodyPr tIns="540000" anchor="ctr" anchorCtr="0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Click icon to add media</a:t>
            </a:r>
            <a:endParaRPr lang="nb-NO"/>
          </a:p>
        </p:txBody>
      </p:sp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8999F5ED-39A2-4F84-9E51-712F5E9DF5B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2559F34-B9F4-4E58-9987-9128663E088C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ABC4C7A0-2DF0-4515-BAEB-3F8812F2F3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13" name="Slide Number Placeholder 10" hidden="1">
            <a:extLst>
              <a:ext uri="{FF2B5EF4-FFF2-40B4-BE49-F238E27FC236}">
                <a16:creationId xmlns:a16="http://schemas.microsoft.com/office/drawing/2014/main" id="{184ADE39-9769-4EF5-BE9A-BA89309D1D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49840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urple">
    <p:bg>
      <p:bgPr>
        <a:solidFill>
          <a:srgbClr val="7C5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8AEE63CC-4173-3E1E-E550-5148892CC7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B951FE21-0872-707A-862C-7C2CD13774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C38A4A97-66B3-0283-FA0B-2C342631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7C5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nb-NO" sz="1600" noProof="0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F612A26-AEEB-A4D6-CDC1-61FFC8BA6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300"/>
            <a:ext cx="10994400" cy="4946650"/>
          </a:xfrm>
        </p:spPr>
        <p:txBody>
          <a:bodyPr anchor="t" anchorCtr="0"/>
          <a:lstStyle>
            <a:lvl1pPr indent="1368000">
              <a:lnSpc>
                <a:spcPct val="80000"/>
              </a:lnSpc>
              <a:spcBef>
                <a:spcPts val="1000"/>
              </a:spcBef>
              <a:defRPr sz="13400"/>
            </a:lvl1pPr>
          </a:lstStyle>
          <a:p>
            <a:r>
              <a:rPr lang="nb-NO" dirty="0"/>
              <a:t>Click to add a quote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Click to add name or source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9018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 userDrawn="1">
          <p15:clr>
            <a:srgbClr val="A4A3A4"/>
          </p15:clr>
        </p15:guide>
        <p15:guide id="5" orient="horz" pos="3508" userDrawn="1">
          <p15:clr>
            <a:srgbClr val="A4A3A4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urple white text">
    <p:bg>
      <p:bgPr>
        <a:solidFill>
          <a:srgbClr val="7C5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D1A4C75B-7369-0A8F-43C1-A129AE8EBC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46819C57-7AE7-56F3-573E-975E1ADBD71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BA12FCED-BA09-8906-6464-67FBEE69A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7C5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nb-NO" sz="1600" noProof="0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3A2865-A6B2-F2B9-BA98-F2CB61E8E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300"/>
            <a:ext cx="10994400" cy="4946650"/>
          </a:xfrm>
        </p:spPr>
        <p:txBody>
          <a:bodyPr anchor="t" anchorCtr="0"/>
          <a:lstStyle>
            <a:lvl1pPr indent="1368000">
              <a:lnSpc>
                <a:spcPct val="80000"/>
              </a:lnSpc>
              <a:spcBef>
                <a:spcPts val="1000"/>
              </a:spcBef>
              <a:defRPr sz="134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to add a quote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Click to add name or source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4634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 userDrawn="1">
          <p15:clr>
            <a:srgbClr val="A4A3A4"/>
          </p15:clr>
        </p15:guide>
        <p15:guide id="5" orient="horz" pos="3508" userDrawn="1">
          <p15:clr>
            <a:srgbClr val="A4A3A4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Dark blue yellow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79BFCFD0-BAB3-8E41-ED01-992934BC499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320EB151-45F2-0F72-6142-B9FABEFF3D6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FA0C43C1-3F86-9958-4021-47878E17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090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nb-NO" sz="1600" noProof="0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3DD2417-5F34-DA97-6581-4D31AE955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300"/>
            <a:ext cx="10994400" cy="4946650"/>
          </a:xfrm>
        </p:spPr>
        <p:txBody>
          <a:bodyPr anchor="t" anchorCtr="0"/>
          <a:lstStyle>
            <a:lvl1pPr indent="1368000">
              <a:lnSpc>
                <a:spcPct val="80000"/>
              </a:lnSpc>
              <a:spcBef>
                <a:spcPts val="1000"/>
              </a:spcBef>
              <a:defRPr sz="13400">
                <a:solidFill>
                  <a:srgbClr val="F4FFAF"/>
                </a:solidFill>
              </a:defRPr>
            </a:lvl1pPr>
          </a:lstStyle>
          <a:p>
            <a:r>
              <a:rPr lang="nb-NO" dirty="0"/>
              <a:t>Click to add a quote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4FFAF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Click to add name or source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7593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 userDrawn="1">
          <p15:clr>
            <a:srgbClr val="A4A3A4"/>
          </p15:clr>
        </p15:guide>
        <p15:guide id="5" orient="horz" pos="3508" userDrawn="1">
          <p15:clr>
            <a:srgbClr val="A4A3A4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ight Purple">
    <p:bg>
      <p:bgPr>
        <a:solidFill>
          <a:srgbClr val="CB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4D7B9C01-FC61-2B47-D1B6-62B214D9E02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7192B221-CF62-9E24-59D4-E7614560FA8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FEDF4731-8067-801D-65EE-453DAA8602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B171DC7-E390-D8DD-AF22-414931018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300"/>
            <a:ext cx="10994400" cy="4946650"/>
          </a:xfrm>
        </p:spPr>
        <p:txBody>
          <a:bodyPr anchor="t" anchorCtr="0"/>
          <a:lstStyle>
            <a:lvl1pPr indent="1368000">
              <a:lnSpc>
                <a:spcPct val="80000"/>
              </a:lnSpc>
              <a:spcBef>
                <a:spcPts val="1000"/>
              </a:spcBef>
              <a:defRPr sz="13400"/>
            </a:lvl1pPr>
          </a:lstStyle>
          <a:p>
            <a:r>
              <a:rPr lang="nb-NO" dirty="0"/>
              <a:t>Click to add a quote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Click to add name or source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0107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 userDrawn="1">
          <p15:clr>
            <a:srgbClr val="A4A3A4"/>
          </p15:clr>
        </p15:guide>
        <p15:guide id="5" orient="horz" pos="3508" userDrawn="1">
          <p15:clr>
            <a:srgbClr val="A4A3A4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9031C960-6ED4-E6D4-4F86-1E0683ABED4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F598570A-8EDB-3E4D-F453-194E23082EF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46F634AC-1872-CA0D-6BC7-AB84807D57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82E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nb-NO" sz="1600" noProof="0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F587FF3-C7CF-5988-2938-2616071D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300"/>
            <a:ext cx="10994400" cy="4946650"/>
          </a:xfrm>
        </p:spPr>
        <p:txBody>
          <a:bodyPr anchor="t" anchorCtr="0"/>
          <a:lstStyle>
            <a:lvl1pPr indent="1368000">
              <a:lnSpc>
                <a:spcPct val="80000"/>
              </a:lnSpc>
              <a:spcBef>
                <a:spcPts val="1000"/>
              </a:spcBef>
              <a:defRPr sz="13400"/>
            </a:lvl1pPr>
          </a:lstStyle>
          <a:p>
            <a:r>
              <a:rPr lang="nb-NO" dirty="0"/>
              <a:t>Click to add a quote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Click to add name or source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2899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 userDrawn="1">
          <p15:clr>
            <a:srgbClr val="A4A3A4"/>
          </p15:clr>
        </p15:guide>
        <p15:guide id="5" orient="horz" pos="3508" userDrawn="1">
          <p15:clr>
            <a:srgbClr val="A4A3A4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ight Blue">
    <p:bg>
      <p:bgPr>
        <a:solidFill>
          <a:srgbClr val="BD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038A70B4-2340-1803-6FDC-AFF425616E4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6F2DE29D-D69F-08BC-25C2-71B041DE07B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163540ED-1F62-9535-28CF-B9115D45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BD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nb-NO" sz="1600" noProof="0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BAA851-F6B8-BA19-E820-81E52DF7D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300"/>
            <a:ext cx="10994400" cy="4946650"/>
          </a:xfrm>
        </p:spPr>
        <p:txBody>
          <a:bodyPr anchor="t" anchorCtr="0"/>
          <a:lstStyle>
            <a:lvl1pPr indent="1368000">
              <a:lnSpc>
                <a:spcPct val="80000"/>
              </a:lnSpc>
              <a:spcBef>
                <a:spcPts val="1000"/>
              </a:spcBef>
              <a:defRPr sz="13400"/>
            </a:lvl1pPr>
          </a:lstStyle>
          <a:p>
            <a:r>
              <a:rPr lang="nb-NO" dirty="0"/>
              <a:t>Click to add a quote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Click to add name or source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2756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 userDrawn="1">
          <p15:clr>
            <a:srgbClr val="A4A3A4"/>
          </p15:clr>
        </p15:guide>
        <p15:guide id="5" orient="horz" pos="3508" userDrawn="1">
          <p15:clr>
            <a:srgbClr val="A4A3A4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ight Brown">
    <p:bg>
      <p:bgPr>
        <a:solidFill>
          <a:srgbClr val="D0CA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1B3A1672-76F6-0B07-7C83-A012903BF93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6F7425DD-5441-AD18-1319-BCCA5510BD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A57D78D1-5E80-F016-7B1A-2B6B9435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D0C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nb-NO" sz="1600" noProof="0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75C7D31-DCA2-D899-FC38-81A7CE4FB0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300"/>
            <a:ext cx="10994400" cy="4946650"/>
          </a:xfrm>
        </p:spPr>
        <p:txBody>
          <a:bodyPr anchor="t" anchorCtr="0"/>
          <a:lstStyle>
            <a:lvl1pPr indent="1368000">
              <a:lnSpc>
                <a:spcPct val="80000"/>
              </a:lnSpc>
              <a:spcBef>
                <a:spcPts val="1000"/>
              </a:spcBef>
              <a:defRPr sz="13400"/>
            </a:lvl1pPr>
          </a:lstStyle>
          <a:p>
            <a:r>
              <a:rPr lang="nb-NO" dirty="0"/>
              <a:t>Click to add a quote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Click to add name or source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512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 userDrawn="1">
          <p15:clr>
            <a:srgbClr val="A4A3A4"/>
          </p15:clr>
        </p15:guide>
        <p15:guide id="5" orient="horz" pos="3508" userDrawn="1">
          <p15:clr>
            <a:srgbClr val="A4A3A4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Red">
    <p:bg>
      <p:bgPr>
        <a:solidFill>
          <a:srgbClr val="FFA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758E40C4-80A1-0DCD-7948-AC3CB1CB828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747B7FDD-9CFD-608D-7E3B-E6203F9D5B2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C6E1D070-08F1-D8CA-395C-45B903347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F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nb-NO" sz="1600" noProof="0" dirty="0">
              <a:solidFill>
                <a:schemeClr val="bg1"/>
              </a:solidFill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D939F4C5-894E-6957-939E-E4FECDEC6F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300"/>
            <a:ext cx="10994400" cy="4946650"/>
          </a:xfrm>
        </p:spPr>
        <p:txBody>
          <a:bodyPr anchor="t" anchorCtr="0"/>
          <a:lstStyle>
            <a:lvl1pPr indent="1368000">
              <a:lnSpc>
                <a:spcPct val="80000"/>
              </a:lnSpc>
              <a:spcBef>
                <a:spcPts val="1000"/>
              </a:spcBef>
              <a:defRPr sz="13400"/>
            </a:lvl1pPr>
          </a:lstStyle>
          <a:p>
            <a:r>
              <a:rPr lang="nb-NO" dirty="0"/>
              <a:t>Click to add a quote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Click to add name or source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1420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 userDrawn="1">
          <p15:clr>
            <a:srgbClr val="A4A3A4"/>
          </p15:clr>
        </p15:guide>
        <p15:guide id="5" orient="horz" pos="3508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CB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8" hidden="1">
            <a:extLst>
              <a:ext uri="{FF2B5EF4-FFF2-40B4-BE49-F238E27FC236}">
                <a16:creationId xmlns:a16="http://schemas.microsoft.com/office/drawing/2014/main" id="{7331AECC-3526-EE77-8448-6D0589C41B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8" name="Slide Number Placeholder 10" hidden="1">
            <a:extLst>
              <a:ext uri="{FF2B5EF4-FFF2-40B4-BE49-F238E27FC236}">
                <a16:creationId xmlns:a16="http://schemas.microsoft.com/office/drawing/2014/main" id="{C3B6841F-4373-22E4-5A53-BB21893B2E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75156CB1-95B8-36FA-1930-B66F6F789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CF1917A0-C954-8995-60DB-27A81766D135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CB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nb-NO" sz="1600" noProof="0" dirty="0">
              <a:solidFill>
                <a:schemeClr val="bg1"/>
              </a:solidFill>
            </a:endParaRP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7791CBE7-FE0B-9A69-E219-3F955B6927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0108" y="1952620"/>
            <a:ext cx="11679893" cy="4155218"/>
          </a:xfrm>
          <a:prstGeom prst="rect">
            <a:avLst/>
          </a:prstGeom>
        </p:spPr>
        <p:txBody>
          <a:bodyPr lIns="0" tIns="0" rIns="0" bIns="0" numCol="2" spcCol="334800"/>
          <a:lstStyle>
            <a:lvl1pPr marL="630000" indent="-630000">
              <a:lnSpc>
                <a:spcPct val="100000"/>
              </a:lnSpc>
              <a:spcBef>
                <a:spcPts val="1100"/>
              </a:spcBef>
              <a:buFont typeface="+mj-lt"/>
              <a:buAutoNum type="arabicPeriod"/>
              <a:defRPr sz="2400">
                <a:solidFill>
                  <a:schemeClr val="tx2"/>
                </a:solidFill>
              </a:defRPr>
            </a:lvl1pPr>
            <a:lvl2pPr marL="81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81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3pPr>
            <a:lvl4pPr marL="81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4pPr>
            <a:lvl5pPr marL="81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5pPr>
            <a:lvl6pPr marL="81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6pPr>
            <a:lvl7pPr marL="81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7pPr>
            <a:lvl8pPr marL="81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8pPr>
            <a:lvl9pPr marL="81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nb-NO" noProof="0" dirty="0"/>
              <a:t>Click to add agenda point                                                                                                      Enter &amp; TAB to view next text style                                                                               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7CDB8CD-BD2E-5F1F-2EEE-DEED163F2326}"/>
              </a:ext>
            </a:extLst>
          </p:cNvPr>
          <p:cNvSpPr txBox="1"/>
          <p:nvPr userDrawn="1"/>
        </p:nvSpPr>
        <p:spPr>
          <a:xfrm>
            <a:off x="260108" y="-3915654"/>
            <a:ext cx="11679893" cy="382040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01000"/>
              </a:lnSpc>
            </a:pPr>
            <a:r>
              <a:rPr lang="nb-NO" sz="25610" dirty="0">
                <a:solidFill>
                  <a:schemeClr val="dk2"/>
                </a:solidFill>
                <a:latin typeface="+mj-lt"/>
              </a:rPr>
              <a:t>Agenda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79577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4.16667E-7 0.75 " pathEditMode="relative" rAng="0" ptsTypes="AA">
                                      <p:cBhvr>
                                        <p:cTn id="10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75 L -0.00078 0.25972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451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6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" grpId="0"/>
      <p:bldP spid="3" grpId="1"/>
      <p:bldP spid="3" grpId="2"/>
      <p:bldP spid="3" grpId="3"/>
    </p:bldLst>
  </p:timing>
  <p:extLst>
    <p:ext uri="{DCECCB84-F9BA-43D5-87BE-67443E8EF086}">
      <p15:sldGuideLst xmlns:p15="http://schemas.microsoft.com/office/powerpoint/2012/main">
        <p15:guide id="1" orient="horz" pos="1229" userDrawn="1">
          <p15:clr>
            <a:srgbClr val="A4A3A4"/>
          </p15:clr>
        </p15:guide>
        <p15:guide id="2" orient="horz" pos="3847" userDrawn="1">
          <p15:clr>
            <a:srgbClr val="A4A3A4"/>
          </p15:clr>
        </p15:guide>
        <p15:guide id="3" pos="163" userDrawn="1">
          <p15:clr>
            <a:srgbClr val="A4A3A4"/>
          </p15:clr>
        </p15:guide>
        <p15:guide id="4" pos="7521" userDrawn="1">
          <p15:clr>
            <a:srgbClr val="A4A3A4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4BAD6DFE-3B1C-1FBB-45D1-BDB24E05A46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33C34723-07BE-F0DD-8C4D-AA8349B0845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CFBC3D8B-683E-BAB8-E90E-21192F0C0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nb-NO" sz="1600" noProof="0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1DDA70-1A22-6636-3C1D-885E9AAA1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300"/>
            <a:ext cx="10994400" cy="4946650"/>
          </a:xfrm>
        </p:spPr>
        <p:txBody>
          <a:bodyPr anchor="t" anchorCtr="0"/>
          <a:lstStyle>
            <a:lvl1pPr indent="1368000">
              <a:lnSpc>
                <a:spcPct val="80000"/>
              </a:lnSpc>
              <a:spcBef>
                <a:spcPts val="1000"/>
              </a:spcBef>
              <a:defRPr sz="13400"/>
            </a:lvl1pPr>
          </a:lstStyle>
          <a:p>
            <a:r>
              <a:rPr lang="nb-NO" dirty="0"/>
              <a:t>Click to add a quote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90C33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Click to add name or source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4737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 userDrawn="1">
          <p15:clr>
            <a:srgbClr val="A4A3A4"/>
          </p15:clr>
        </p15:guide>
        <p15:guide id="5" orient="horz" pos="3508" userDrawn="1">
          <p15:clr>
            <a:srgbClr val="A4A3A4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urple small text">
    <p:bg>
      <p:bgPr>
        <a:solidFill>
          <a:srgbClr val="7C5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8AEE63CC-4173-3E1E-E550-5148892CC7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B951FE21-0872-707A-862C-7C2CD13774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C38A4A97-66B3-0283-FA0B-2C342631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7C5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nb-NO" sz="1600" noProof="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C519B9-1336-EB27-56C7-3BB1A3BCC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800"/>
            <a:ext cx="10994400" cy="4946150"/>
          </a:xfrm>
        </p:spPr>
        <p:txBody>
          <a:bodyPr anchor="t" anchorCtr="0"/>
          <a:lstStyle>
            <a:lvl1pPr indent="1008000">
              <a:lnSpc>
                <a:spcPct val="83000"/>
              </a:lnSpc>
              <a:defRPr sz="9600"/>
            </a:lvl1pPr>
          </a:lstStyle>
          <a:p>
            <a:r>
              <a:rPr lang="nb-NO" dirty="0"/>
              <a:t>Click to add a quote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Click to add name or source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5106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>
          <p15:clr>
            <a:srgbClr val="A4A3A4"/>
          </p15:clr>
        </p15:guide>
        <p15:guide id="5" orient="horz" pos="3508">
          <p15:clr>
            <a:srgbClr val="A4A3A4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urple white smal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8AEE63CC-4173-3E1E-E550-5148892CC7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B951FE21-0872-707A-862C-7C2CD13774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C38A4A97-66B3-0283-FA0B-2C342631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7C5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nb-NO" sz="1600" noProof="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C519B9-1336-EB27-56C7-3BB1A3BCC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800"/>
            <a:ext cx="10994400" cy="4946150"/>
          </a:xfrm>
        </p:spPr>
        <p:txBody>
          <a:bodyPr anchor="t" anchorCtr="0"/>
          <a:lstStyle>
            <a:lvl1pPr indent="1008000">
              <a:lnSpc>
                <a:spcPct val="83000"/>
              </a:lnSpc>
              <a:defRPr sz="9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Click to add a quote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Click to add name or source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3808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>
          <p15:clr>
            <a:srgbClr val="A4A3A4"/>
          </p15:clr>
        </p15:guide>
        <p15:guide id="5" orient="horz" pos="3508">
          <p15:clr>
            <a:srgbClr val="A4A3A4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Dark blue yellow small text">
    <p:bg>
      <p:bgPr>
        <a:solidFill>
          <a:srgbClr val="090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8AEE63CC-4173-3E1E-E550-5148892CC7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B951FE21-0872-707A-862C-7C2CD13774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C38A4A97-66B3-0283-FA0B-2C342631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090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nb-NO" sz="1600" noProof="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C519B9-1336-EB27-56C7-3BB1A3BCC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800"/>
            <a:ext cx="10994400" cy="4946150"/>
          </a:xfrm>
        </p:spPr>
        <p:txBody>
          <a:bodyPr anchor="t" anchorCtr="0"/>
          <a:lstStyle>
            <a:lvl1pPr indent="1008000">
              <a:lnSpc>
                <a:spcPct val="83000"/>
              </a:lnSpc>
              <a:defRPr sz="9600">
                <a:solidFill>
                  <a:srgbClr val="F4FFAF"/>
                </a:solidFill>
              </a:defRPr>
            </a:lvl1pPr>
          </a:lstStyle>
          <a:p>
            <a:r>
              <a:rPr lang="nb-NO" dirty="0"/>
              <a:t>Click to add a quote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4FFAF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Click to add name or source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5521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>
          <p15:clr>
            <a:srgbClr val="A4A3A4"/>
          </p15:clr>
        </p15:guide>
        <p15:guide id="5" orient="horz" pos="3508">
          <p15:clr>
            <a:srgbClr val="A4A3A4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ight Purple small text">
    <p:bg>
      <p:bgPr>
        <a:solidFill>
          <a:srgbClr val="CB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8AEE63CC-4173-3E1E-E550-5148892CC7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B951FE21-0872-707A-862C-7C2CD13774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C38A4A97-66B3-0283-FA0B-2C342631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CB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nb-NO" sz="1600" noProof="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C519B9-1336-EB27-56C7-3BB1A3BCC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800"/>
            <a:ext cx="10994400" cy="4946150"/>
          </a:xfrm>
        </p:spPr>
        <p:txBody>
          <a:bodyPr anchor="t" anchorCtr="0"/>
          <a:lstStyle>
            <a:lvl1pPr indent="1008000">
              <a:lnSpc>
                <a:spcPct val="83000"/>
              </a:lnSpc>
              <a:defRPr sz="9600"/>
            </a:lvl1pPr>
          </a:lstStyle>
          <a:p>
            <a:r>
              <a:rPr lang="nb-NO" dirty="0"/>
              <a:t>Click to add a quote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Click to add name or source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0813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>
          <p15:clr>
            <a:srgbClr val="A4A3A4"/>
          </p15:clr>
        </p15:guide>
        <p15:guide id="5" orient="horz" pos="3508">
          <p15:clr>
            <a:srgbClr val="A4A3A4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Green small text">
    <p:bg>
      <p:bgPr>
        <a:solidFill>
          <a:srgbClr val="82E3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8AEE63CC-4173-3E1E-E550-5148892CC7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B951FE21-0872-707A-862C-7C2CD13774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C38A4A97-66B3-0283-FA0B-2C342631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82E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nb-NO" sz="1600" noProof="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C519B9-1336-EB27-56C7-3BB1A3BCC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800"/>
            <a:ext cx="10994400" cy="4946150"/>
          </a:xfrm>
        </p:spPr>
        <p:txBody>
          <a:bodyPr anchor="t" anchorCtr="0"/>
          <a:lstStyle>
            <a:lvl1pPr indent="1008000">
              <a:lnSpc>
                <a:spcPct val="83000"/>
              </a:lnSpc>
              <a:defRPr sz="9600"/>
            </a:lvl1pPr>
          </a:lstStyle>
          <a:p>
            <a:r>
              <a:rPr lang="nb-NO" dirty="0"/>
              <a:t>Click to add a quote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Click to add name or source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494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>
          <p15:clr>
            <a:srgbClr val="A4A3A4"/>
          </p15:clr>
        </p15:guide>
        <p15:guide id="5" orient="horz" pos="3508">
          <p15:clr>
            <a:srgbClr val="A4A3A4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ight Blue small text">
    <p:bg>
      <p:bgPr>
        <a:solidFill>
          <a:srgbClr val="BD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8AEE63CC-4173-3E1E-E550-5148892CC7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B951FE21-0872-707A-862C-7C2CD13774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C38A4A97-66B3-0283-FA0B-2C342631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BD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nb-NO" sz="1600" noProof="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C519B9-1336-EB27-56C7-3BB1A3BCC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800"/>
            <a:ext cx="10994400" cy="4946150"/>
          </a:xfrm>
        </p:spPr>
        <p:txBody>
          <a:bodyPr anchor="t" anchorCtr="0"/>
          <a:lstStyle>
            <a:lvl1pPr indent="1008000">
              <a:lnSpc>
                <a:spcPct val="83000"/>
              </a:lnSpc>
              <a:defRPr sz="9600"/>
            </a:lvl1pPr>
          </a:lstStyle>
          <a:p>
            <a:r>
              <a:rPr lang="nb-NO" dirty="0"/>
              <a:t>Click to add a quote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Click to add name or source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1738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>
          <p15:clr>
            <a:srgbClr val="A4A3A4"/>
          </p15:clr>
        </p15:guide>
        <p15:guide id="5" orient="horz" pos="3508">
          <p15:clr>
            <a:srgbClr val="A4A3A4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ight Brown small text">
    <p:bg>
      <p:bgPr>
        <a:solidFill>
          <a:srgbClr val="D0CA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8AEE63CC-4173-3E1E-E550-5148892CC7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B951FE21-0872-707A-862C-7C2CD13774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C38A4A97-66B3-0283-FA0B-2C342631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D0C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nb-NO" sz="1600" noProof="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C519B9-1336-EB27-56C7-3BB1A3BCC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800"/>
            <a:ext cx="10994400" cy="4946150"/>
          </a:xfrm>
        </p:spPr>
        <p:txBody>
          <a:bodyPr anchor="t" anchorCtr="0"/>
          <a:lstStyle>
            <a:lvl1pPr indent="1008000">
              <a:lnSpc>
                <a:spcPct val="83000"/>
              </a:lnSpc>
              <a:defRPr sz="9600"/>
            </a:lvl1pPr>
          </a:lstStyle>
          <a:p>
            <a:r>
              <a:rPr lang="nb-NO" dirty="0"/>
              <a:t>Click to add a quote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Click to add name or source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6874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>
          <p15:clr>
            <a:srgbClr val="A4A3A4"/>
          </p15:clr>
        </p15:guide>
        <p15:guide id="5" orient="horz" pos="3508">
          <p15:clr>
            <a:srgbClr val="A4A3A4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Red small text">
    <p:bg>
      <p:bgPr>
        <a:solidFill>
          <a:srgbClr val="FFA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8AEE63CC-4173-3E1E-E550-5148892CC7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B951FE21-0872-707A-862C-7C2CD13774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C38A4A97-66B3-0283-FA0B-2C342631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F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nb-NO" sz="1600" noProof="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C519B9-1336-EB27-56C7-3BB1A3BCC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800"/>
            <a:ext cx="10994400" cy="4946150"/>
          </a:xfrm>
        </p:spPr>
        <p:txBody>
          <a:bodyPr anchor="t" anchorCtr="0"/>
          <a:lstStyle>
            <a:lvl1pPr indent="1008000">
              <a:lnSpc>
                <a:spcPct val="83000"/>
              </a:lnSpc>
              <a:defRPr sz="9600"/>
            </a:lvl1pPr>
          </a:lstStyle>
          <a:p>
            <a:r>
              <a:rPr lang="nb-NO" dirty="0"/>
              <a:t>Click to add a quote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Click to add name or source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0419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>
          <p15:clr>
            <a:srgbClr val="A4A3A4"/>
          </p15:clr>
        </p15:guide>
        <p15:guide id="5" orient="horz" pos="3508">
          <p15:clr>
            <a:srgbClr val="A4A3A4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hite small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 hidden="1">
            <a:extLst>
              <a:ext uri="{FF2B5EF4-FFF2-40B4-BE49-F238E27FC236}">
                <a16:creationId xmlns:a16="http://schemas.microsoft.com/office/drawing/2014/main" id="{8AEE63CC-4173-3E1E-E550-5148892CC7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B951FE21-0872-707A-862C-7C2CD13774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C38A4A97-66B3-0283-FA0B-2C342631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50241620-0664-B9FC-94B8-323D444BDB2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nb-NO" sz="1600" noProof="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C519B9-1336-EB27-56C7-3BB1A3BCC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82" y="622800"/>
            <a:ext cx="10994400" cy="4946150"/>
          </a:xfrm>
        </p:spPr>
        <p:txBody>
          <a:bodyPr anchor="t" anchorCtr="0"/>
          <a:lstStyle>
            <a:lvl1pPr indent="1008000">
              <a:lnSpc>
                <a:spcPct val="83000"/>
              </a:lnSpc>
              <a:defRPr sz="9600"/>
            </a:lvl1pPr>
          </a:lstStyle>
          <a:p>
            <a:r>
              <a:rPr lang="nb-NO" dirty="0"/>
              <a:t>Click to add a quote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3022F-08BC-AD53-9011-5A4AA9F2A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582" y="5568951"/>
            <a:ext cx="10994400" cy="6191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Gjensidige Type" pitchFamily="50" charset="0"/>
                <a:ea typeface="Arial" pitchFamily="34" charset="0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Click to add name or source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7497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157">
          <p15:clr>
            <a:srgbClr val="A4A3A4"/>
          </p15:clr>
        </p15:guide>
        <p15:guide id="5" orient="horz" pos="3508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Illustration/photo">
    <p:bg>
      <p:bgPr>
        <a:solidFill>
          <a:srgbClr val="CB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150F31E0-EC88-54F4-98F7-64B4EEE0406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11F87D75-CF1C-AAFE-7086-96DA28466C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Date Placeholder 6" hidden="1">
            <a:extLst>
              <a:ext uri="{FF2B5EF4-FFF2-40B4-BE49-F238E27FC236}">
                <a16:creationId xmlns:a16="http://schemas.microsoft.com/office/drawing/2014/main" id="{575C58B5-C99D-57D0-CDBE-268C38BB0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0D3998C3-46A2-89A7-D4FC-61BD58641E9A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CB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nb-NO" sz="1600" noProof="0" dirty="0">
              <a:solidFill>
                <a:schemeClr val="bg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504D34-37B3-63EC-DC40-15AA0603E5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850" y="361950"/>
            <a:ext cx="5162550" cy="6137275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nb-NO" dirty="0"/>
              <a:t>Click on frame and insert picture via Templafy Images.</a:t>
            </a:r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20BFC0A-25B7-083E-46B7-D68D58615820}"/>
              </a:ext>
            </a:extLst>
          </p:cNvPr>
          <p:cNvSpPr txBox="1"/>
          <p:nvPr userDrawn="1"/>
        </p:nvSpPr>
        <p:spPr>
          <a:xfrm>
            <a:off x="6064250" y="552450"/>
            <a:ext cx="5688000" cy="98456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01000"/>
              </a:lnSpc>
            </a:pPr>
            <a:r>
              <a:rPr lang="nb-NO" sz="6600" dirty="0">
                <a:solidFill>
                  <a:schemeClr val="tx2"/>
                </a:solidFill>
                <a:latin typeface="+mj-lt"/>
              </a:rPr>
              <a:t>Agenda</a:t>
            </a:r>
            <a:endParaRPr lang="nb-NO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BAAEF3D5-01FB-91C4-D74C-E02E34B64C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64250" y="1952619"/>
            <a:ext cx="5688000" cy="4235455"/>
          </a:xfrm>
          <a:prstGeom prst="rect">
            <a:avLst/>
          </a:prstGeom>
        </p:spPr>
        <p:txBody>
          <a:bodyPr lIns="0" tIns="0" rIns="0" bIns="0" numCol="1" spcCol="334800"/>
          <a:lstStyle>
            <a:lvl1pPr marL="630000" indent="-630000">
              <a:lnSpc>
                <a:spcPct val="100000"/>
              </a:lnSpc>
              <a:spcBef>
                <a:spcPts val="1100"/>
              </a:spcBef>
              <a:buFont typeface="+mj-lt"/>
              <a:buAutoNum type="arabicPeriod"/>
              <a:defRPr sz="2400">
                <a:solidFill>
                  <a:schemeClr val="tx2"/>
                </a:solidFill>
              </a:defRPr>
            </a:lvl1pPr>
            <a:lvl2pPr marL="81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81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3pPr>
            <a:lvl4pPr marL="81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4pPr>
            <a:lvl5pPr marL="81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5pPr>
            <a:lvl6pPr marL="81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6pPr>
            <a:lvl7pPr marL="81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7pPr>
            <a:lvl8pPr marL="81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8pPr>
            <a:lvl9pPr marL="81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nb-NO" noProof="0" dirty="0"/>
              <a:t>Click to add agenda point                   Enter &amp; TAB to view next text style   SHIFT+TAB to view previous text style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706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28" userDrawn="1">
          <p15:clr>
            <a:srgbClr val="A4A3A4"/>
          </p15:clr>
        </p15:guide>
        <p15:guide id="2" orient="horz" pos="981" userDrawn="1">
          <p15:clr>
            <a:srgbClr val="A4A3A4"/>
          </p15:clr>
        </p15:guide>
        <p15:guide id="3" pos="3820" userDrawn="1">
          <p15:clr>
            <a:srgbClr val="A4A3A4"/>
          </p15:clr>
        </p15:guide>
        <p15:guide id="4" pos="7404" userDrawn="1">
          <p15:clr>
            <a:srgbClr val="A4A3A4"/>
          </p15:clr>
        </p15:guide>
        <p15:guide id="6" pos="284" userDrawn="1">
          <p15:clr>
            <a:srgbClr val="A4A3A4"/>
          </p15:clr>
        </p15:guide>
        <p15:guide id="7" pos="3536" userDrawn="1">
          <p15:clr>
            <a:srgbClr val="A4A3A4"/>
          </p15:clr>
        </p15:guide>
        <p15:guide id="8" orient="horz" pos="1229" userDrawn="1">
          <p15:clr>
            <a:srgbClr val="A4A3A4"/>
          </p15:clr>
        </p15:guide>
        <p15:guide id="9" orient="horz" pos="3897" userDrawn="1">
          <p15:clr>
            <a:srgbClr val="A4A3A4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 hidden="1">
            <a:extLst>
              <a:ext uri="{FF2B5EF4-FFF2-40B4-BE49-F238E27FC236}">
                <a16:creationId xmlns:a16="http://schemas.microsoft.com/office/drawing/2014/main" id="{A8C62336-D4B0-0D80-04FA-75DB1E0407E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3" name="Slide Number Placeholder 10" hidden="1">
            <a:extLst>
              <a:ext uri="{FF2B5EF4-FFF2-40B4-BE49-F238E27FC236}">
                <a16:creationId xmlns:a16="http://schemas.microsoft.com/office/drawing/2014/main" id="{1F5A1564-CD25-5AB5-DA79-122BA80542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Date Placeholder 6" hidden="1">
            <a:extLst>
              <a:ext uri="{FF2B5EF4-FFF2-40B4-BE49-F238E27FC236}">
                <a16:creationId xmlns:a16="http://schemas.microsoft.com/office/drawing/2014/main" id="{2FFB0235-AB00-47D1-8D88-2E3955A4BFC4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68C9D6D-BB68-7B07-D70C-B31ACC439A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794"/>
            <a:ext cx="12192000" cy="6858794"/>
          </a:xfrm>
          <a:solidFill>
            <a:schemeClr val="bg1">
              <a:lumMod val="85000"/>
            </a:schemeClr>
          </a:solidFill>
        </p:spPr>
        <p:txBody>
          <a:bodyPr lIns="36000" tIns="36000" r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090C33"/>
                </a:solidFill>
              </a:defRPr>
            </a:lvl1pPr>
          </a:lstStyle>
          <a:p>
            <a:r>
              <a:rPr lang="nb-NO" dirty="0"/>
              <a:t>To insert picture from Templafy click on slide frame and select from Templafy Images.</a:t>
            </a:r>
            <a:endParaRPr lang="nb-NO"/>
          </a:p>
          <a:p>
            <a:r>
              <a:rPr lang="nb-NO" dirty="0"/>
              <a:t>To insert picture from local computer, insert text in the title field first to access the picture icon.</a:t>
            </a:r>
            <a:endParaRPr lang="nb-NO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8D43AD-A3F3-9768-B9E7-48B0D9EC7A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37" y="359924"/>
            <a:ext cx="11591060" cy="4734000"/>
          </a:xfrm>
        </p:spPr>
        <p:txBody>
          <a:bodyPr anchor="t"/>
          <a:lstStyle>
            <a:lvl1pPr indent="1440288">
              <a:lnSpc>
                <a:spcPct val="83000"/>
              </a:lnSpc>
              <a:defRPr sz="13003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Click to add short title</a:t>
            </a:r>
            <a:endParaRPr lang="nb-NO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004517F-A5FF-C9FB-F650-1DB39797D2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437" y="5838825"/>
            <a:ext cx="11591060" cy="829447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Gjensidige Type" pitchFamily="50" charset="0"/>
                <a:ea typeface="Arial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pPr lvl="0"/>
            <a:r>
              <a:rPr lang="nb-NO" dirty="0"/>
              <a:t>Click to add short subheading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8926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3" pos="159" userDrawn="1">
          <p15:clr>
            <a:srgbClr val="A4A3A4"/>
          </p15:clr>
        </p15:guide>
        <p15:guide id="4" pos="7461" userDrawn="1">
          <p15:clr>
            <a:srgbClr val="A4A3A4"/>
          </p15:clr>
        </p15:guide>
        <p15:guide id="5" orient="horz" pos="4201" userDrawn="1">
          <p15:clr>
            <a:srgbClr val="A4A3A4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">
    <p:bg>
      <p:bgPr>
        <a:solidFill>
          <a:srgbClr val="F4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4F6D8F8A-FA0D-A64C-8E68-FE35FF2E6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D456-FCAF-42A7-83AC-576433D435DC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3" name="Background">
            <a:extLst>
              <a:ext uri="{FF2B5EF4-FFF2-40B4-BE49-F238E27FC236}">
                <a16:creationId xmlns:a16="http://schemas.microsoft.com/office/drawing/2014/main" id="{B33D685B-65DA-25E0-E042-7C2E4929CB74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4F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nb-NO" sz="1600" noProof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3437" y="914506"/>
            <a:ext cx="11681081" cy="4687019"/>
          </a:xfrm>
        </p:spPr>
        <p:txBody>
          <a:bodyPr anchor="ctr"/>
          <a:lstStyle>
            <a:lvl1pPr>
              <a:defRPr sz="25805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Title</a:t>
            </a:r>
            <a:endParaRPr lang="nb-NO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4CAFBE6-188A-0973-D67F-8F601BF877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437" y="6003288"/>
            <a:ext cx="5499184" cy="600846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rgbClr val="090C33"/>
                </a:solidFill>
                <a:latin typeface="Gjensidige Type" pitchFamily="50" charset="0"/>
                <a:ea typeface="Arial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dirty="0"/>
              <a:t>Click to add name or other text</a:t>
            </a:r>
            <a:endParaRPr lang="nb-NO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9BFD49-7F36-417D-72E5-28059E6CC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0817687-C38E-B03F-4AEE-BC9A0F53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248A0A93-154F-F681-4102-9DE1B8ED85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428151" y="253258"/>
            <a:ext cx="510133" cy="50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304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orient="horz" pos="3528" userDrawn="1">
          <p15:clr>
            <a:srgbClr val="A4A3A4"/>
          </p15:clr>
        </p15:guide>
        <p15:guide id="3" pos="159" userDrawn="1">
          <p15:clr>
            <a:srgbClr val="A4A3A4"/>
          </p15:clr>
        </p15:guide>
        <p15:guide id="4" pos="7517" userDrawn="1">
          <p15:clr>
            <a:srgbClr val="A4A3A4"/>
          </p15:clr>
        </p15:guide>
        <p15:guide id="5" orient="horz" pos="3781" userDrawn="1">
          <p15:clr>
            <a:srgbClr val="A4A3A4"/>
          </p15:clr>
        </p15:guide>
        <p15:guide id="6" orient="horz" pos="4160" userDrawn="1">
          <p15:clr>
            <a:srgbClr val="A4A3A4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4F6D8F8A-FA0D-A64C-8E68-FE35FF2E6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D456-FCAF-42A7-83AC-576433D435DC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3" name="Background">
            <a:extLst>
              <a:ext uri="{FF2B5EF4-FFF2-40B4-BE49-F238E27FC236}">
                <a16:creationId xmlns:a16="http://schemas.microsoft.com/office/drawing/2014/main" id="{B33D685B-65DA-25E0-E042-7C2E4929CB74}"/>
              </a:ext>
            </a:extLst>
          </p:cNvPr>
          <p:cNvSpPr/>
          <p:nvPr userDrawn="1"/>
        </p:nvSpPr>
        <p:spPr bwMode="ltGray">
          <a:xfrm>
            <a:off x="0" y="0"/>
            <a:ext cx="12193200" cy="6858000"/>
          </a:xfrm>
          <a:prstGeom prst="rect">
            <a:avLst/>
          </a:prstGeom>
          <a:solidFill>
            <a:srgbClr val="090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nb-NO" sz="1600" noProof="0" dirty="0">
              <a:solidFill>
                <a:schemeClr val="bg1"/>
              </a:solidFill>
            </a:endParaRP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5F9E2D28-9705-C06C-5743-2EC661D5D5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28151" y="253258"/>
            <a:ext cx="510134" cy="506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53437" y="914506"/>
            <a:ext cx="11681081" cy="4687019"/>
          </a:xfrm>
        </p:spPr>
        <p:txBody>
          <a:bodyPr anchor="ctr"/>
          <a:lstStyle>
            <a:lvl1pPr>
              <a:defRPr sz="25805">
                <a:solidFill>
                  <a:srgbClr val="F4FFAF"/>
                </a:solidFill>
              </a:defRPr>
            </a:lvl1pPr>
          </a:lstStyle>
          <a:p>
            <a:r>
              <a:rPr lang="nb-NO" dirty="0"/>
              <a:t>Title</a:t>
            </a:r>
            <a:endParaRPr lang="nb-NO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4CAFBE6-188A-0973-D67F-8F601BF877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3437" y="6003288"/>
            <a:ext cx="5499184" cy="600846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rgbClr val="F4FFAF"/>
                </a:solidFill>
                <a:latin typeface="Gjensidige Type" pitchFamily="50" charset="0"/>
                <a:ea typeface="Arial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dirty="0"/>
              <a:t>Click to add name or other text</a:t>
            </a:r>
            <a:endParaRPr lang="nb-NO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9BFD49-7F36-417D-72E5-28059E6CC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4FFAF"/>
                </a:solidFill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0817687-C38E-B03F-4AEE-BC9A0F53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4FFAF"/>
                </a:solidFill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5891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orient="horz" pos="3528" userDrawn="1">
          <p15:clr>
            <a:srgbClr val="A4A3A4"/>
          </p15:clr>
        </p15:guide>
        <p15:guide id="3" pos="159" userDrawn="1">
          <p15:clr>
            <a:srgbClr val="A4A3A4"/>
          </p15:clr>
        </p15:guide>
        <p15:guide id="4" pos="7517" userDrawn="1">
          <p15:clr>
            <a:srgbClr val="A4A3A4"/>
          </p15:clr>
        </p15:guide>
        <p15:guide id="5" orient="horz" pos="3781" userDrawn="1">
          <p15:clr>
            <a:srgbClr val="A4A3A4"/>
          </p15:clr>
        </p15:guide>
        <p15:guide id="6" orient="horz" pos="4160" userDrawn="1">
          <p15:clr>
            <a:srgbClr val="A4A3A4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23EDB152-FA61-9ACC-164F-0241E93CF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D456-FCAF-42A7-83AC-576433D435DC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999" y="622800"/>
            <a:ext cx="10184400" cy="982800"/>
          </a:xfrm>
        </p:spPr>
        <p:txBody>
          <a:bodyPr/>
          <a:lstStyle/>
          <a:p>
            <a:r>
              <a:rPr lang="nb-NO" noProof="0" dirty="0"/>
              <a:t>Click to add title. </a:t>
            </a:r>
            <a:br>
              <a:rPr lang="en-GB" noProof="0" dirty="0"/>
            </a:br>
            <a:r>
              <a:rPr lang="nb-NO" noProof="0" dirty="0"/>
              <a:t>Maximum two lines.</a:t>
            </a:r>
            <a:endParaRPr lang="nb-NO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E868F7-D1A2-C20F-CC38-2C1624F6D93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8" y="363600"/>
            <a:ext cx="10184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C30F2A-A6E2-B1D9-1364-93198976EB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F03CB-3B5E-B738-6D1D-E89134033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7BB741-9BCC-6391-4941-F164B8118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83BF171-11B0-4BBC-A5E0-54E06540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B33-6FBE-4520-8FA1-04E5BBC9A3A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622800"/>
            <a:ext cx="10184400" cy="831600"/>
          </a:xfrm>
        </p:spPr>
        <p:txBody>
          <a:bodyPr anchor="t" anchorCtr="0"/>
          <a:lstStyle>
            <a:lvl1pPr>
              <a:defRPr sz="1800"/>
            </a:lvl1pPr>
          </a:lstStyle>
          <a:p>
            <a:pPr lvl="0"/>
            <a:r>
              <a:rPr lang="nb-NO" dirty="0"/>
              <a:t>Click to add short title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B38768-DE5A-06E6-0848-85A3E7AA18D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9998" y="363600"/>
            <a:ext cx="10184400" cy="2592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nb-NO" dirty="0"/>
              <a:t>Click to add chapter</a:t>
            </a:r>
            <a:endParaRPr lang="nb-NO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1C4BC04-490A-2264-B164-DA982E5B7C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000" y="6188400"/>
            <a:ext cx="7664400" cy="316800"/>
          </a:xfrm>
        </p:spPr>
        <p:txBody>
          <a:bodyPr anchor="b" anchorCtr="0"/>
          <a:lstStyle>
            <a:lvl1pPr marL="0" indent="0">
              <a:buNone/>
              <a:defRPr lang="en-US" sz="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nb-NO" dirty="0"/>
              <a:t>Click to edit source</a:t>
            </a:r>
            <a:endParaRPr lang="nb-NO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4BEBA1-3B3D-4B4B-9C17-2B343151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A63ACE-2F21-4C6E-8E2B-F2CF744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306469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9BE18-6820-417E-88D1-C143F846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C8840-13BA-406D-AE15-E96701F6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6518F144-C552-47DE-B37E-F764CB8D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A4E8-9CD0-44D7-B1FE-4002761FA140}" type="datetime3">
              <a:rPr lang="nb-NO" smtClean="0"/>
              <a:t>2024.02.20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B9D3C9E-D517-C566-63D0-6729B2FD3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D456-FCAF-42A7-83AC-576433D435DC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6" name="Background">
            <a:extLst>
              <a:ext uri="{FF2B5EF4-FFF2-40B4-BE49-F238E27FC236}">
                <a16:creationId xmlns:a16="http://schemas.microsoft.com/office/drawing/2014/main" id="{E2610B9A-9D9B-67D5-F020-E96833590785}"/>
              </a:ext>
            </a:extLst>
          </p:cNvPr>
          <p:cNvSpPr/>
          <p:nvPr userDrawn="1"/>
        </p:nvSpPr>
        <p:spPr bwMode="ltGray">
          <a:xfrm>
            <a:off x="0" y="0"/>
            <a:ext cx="12193200" cy="6858000"/>
          </a:xfrm>
          <a:prstGeom prst="rect">
            <a:avLst/>
          </a:prstGeom>
          <a:solidFill>
            <a:srgbClr val="090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nb-NO" sz="1600" noProof="0" dirty="0">
              <a:solidFill>
                <a:schemeClr val="bg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19CCE9-4F74-E90A-BD06-7665EE7F1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4FFAF"/>
                </a:solidFill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D327F4-1D7C-C454-C05D-A1547B9E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4FFAF"/>
                </a:solidFill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C64DE672-2E87-C292-7634-63DAD727B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2425" t="-5750" b="1"/>
          <a:stretch/>
        </p:blipFill>
        <p:spPr>
          <a:xfrm>
            <a:off x="11372488" y="222276"/>
            <a:ext cx="565797" cy="53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601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ckground">
            <a:extLst>
              <a:ext uri="{FF2B5EF4-FFF2-40B4-BE49-F238E27FC236}">
                <a16:creationId xmlns:a16="http://schemas.microsoft.com/office/drawing/2014/main" id="{AE022511-4DD1-4FC0-998B-A08766498F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15973" y="1278004"/>
            <a:ext cx="4392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sz="1600" b="0" kern="1200" cap="none" baseline="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Pictures</a:t>
            </a:r>
            <a:br>
              <a:rPr lang="en-GB" sz="900" dirty="0">
                <a:latin typeface="+mn-lt"/>
                <a:cs typeface="Arial" panose="020B0604020202020204" pitchFamily="34" charset="0"/>
              </a:rPr>
            </a:br>
            <a:r>
              <a:rPr lang="nb-NO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corporate picture from Templafy</a:t>
            </a:r>
            <a:endParaRPr lang="nb-NO" altLang="da-DK" sz="12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blue </a:t>
            </a:r>
            <a:r>
              <a:rPr lang="nb-NO" altLang="da-DK" sz="12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nb-NO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</a:t>
            </a: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12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nb-NO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picture placeholder by clicking on the frame </a:t>
            </a:r>
            <a:br>
              <a:rPr lang="en-GB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nb-NO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(at the edge)</a:t>
            </a: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12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nb-NO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nb-NO" altLang="da-DK" sz="12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 </a:t>
            </a:r>
            <a:r>
              <a:rPr lang="nb-NO" altLang="da-DK" sz="12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</a:t>
            </a:r>
            <a:r>
              <a:rPr lang="nb-NO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in the Templafy pane</a:t>
            </a:r>
            <a:br>
              <a:rPr lang="en-GB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nb-NO" altLang="da-DK" sz="12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12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  <a:endParaRPr lang="nb-NO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nb-NO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endParaRPr lang="nb-NO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nb-NO" altLang="da-DK" sz="12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nb-NO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  <a:endParaRPr lang="nb-NO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nb-NO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nb-NO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focus of the picture</a:t>
            </a:r>
            <a:endParaRPr lang="nb-NO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nb-NO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nb-NO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GB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nb-NO" altLang="da-DK" sz="12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nb-NO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</a:t>
            </a:r>
            <a:br>
              <a:rPr lang="en-GB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nb-NO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  <a:endParaRPr lang="nb-NO"/>
          </a:p>
        </p:txBody>
      </p:sp>
      <p:sp>
        <p:nvSpPr>
          <p:cNvPr id="42" name="Text Box 2">
            <a:extLst>
              <a:ext uri="{FF2B5EF4-FFF2-40B4-BE49-F238E27FC236}">
                <a16:creationId xmlns:a16="http://schemas.microsoft.com/office/drawing/2014/main" id="{00AD0EBC-0A41-4B26-9D79-79E0C00BBA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1784" y="1283634"/>
            <a:ext cx="4392000" cy="51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sz="1600" b="0" cap="none" baseline="0" dirty="0">
                <a:latin typeface="+mj-lt"/>
                <a:cs typeface="Arial" panose="020B0604020202020204" pitchFamily="34" charset="0"/>
              </a:rPr>
              <a:t>Text</a:t>
            </a:r>
            <a:r>
              <a:rPr lang="nb-NO" sz="1600" b="0" cap="none" dirty="0">
                <a:latin typeface="+mj-lt"/>
                <a:cs typeface="Arial" panose="020B0604020202020204" pitchFamily="34" charset="0"/>
              </a:rPr>
              <a:t> </a:t>
            </a:r>
            <a:r>
              <a:rPr lang="nb-NO" sz="1600" b="0" cap="none" baseline="0" dirty="0">
                <a:latin typeface="+mj-lt"/>
                <a:cs typeface="Arial" panose="020B0604020202020204" pitchFamily="34" charset="0"/>
              </a:rPr>
              <a:t>Styles</a:t>
            </a:r>
            <a:endParaRPr lang="nb-NO" altLang="da-DK" sz="1600" b="0" cap="none" baseline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nb-NO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nb-NO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levels. Click </a:t>
            </a:r>
            <a:r>
              <a:rPr lang="nb-NO" altLang="da-DK" sz="12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nb-NO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nb-NO" altLang="da-DK" sz="12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nb-NO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  <a:endParaRPr lang="nb-NO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nb-NO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nb-NO" altLang="da-DK" sz="12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nb-NO" sz="12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nb-NO" sz="12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nb-NO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nb-NO" sz="12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nb-NO" sz="12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nb-NO" sz="12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endParaRPr lang="nb-NO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nb-NO" sz="12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nb-NO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nb-NO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GB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</a:t>
            </a: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nb-NO" sz="1600" dirty="0">
                <a:latin typeface="+mj-lt"/>
                <a:cs typeface="Arial" panose="020B0604020202020204" pitchFamily="34" charset="0"/>
              </a:rPr>
              <a:t>Slides &amp; Layouts</a:t>
            </a:r>
            <a:b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nb-NO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nb-NO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GB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nb-NO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srgbClr val="0000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Click on the arrow next to </a:t>
            </a:r>
            <a:r>
              <a:rPr lang="nb-NO" sz="12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Layout</a:t>
            </a:r>
            <a:br>
              <a:rPr lang="en-GB" sz="12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nb-NO" sz="1200" dirty="0">
                <a:solidFill>
                  <a:srgbClr val="0000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to view a dropdown menu of possible slide layouts</a:t>
            </a:r>
            <a:br>
              <a:rPr lang="en-GB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nb-NO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  <a:endParaRPr lang="nb-NO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nb-NO" altLang="da-DK" sz="12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nb-NO" altLang="da-DK" sz="12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nb-NO" altLang="da-DK" sz="12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nb-NO" altLang="da-DK" sz="12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slide placeholders to their default settings</a:t>
            </a:r>
            <a:endParaRPr lang="nb-NO" altLang="da-DK" sz="12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nb-NO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082C8DC-C092-4676-B834-847B1F285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9844" y="3182809"/>
            <a:ext cx="257143" cy="285714"/>
          </a:xfrm>
          <a:prstGeom prst="rect">
            <a:avLst/>
          </a:prstGeom>
        </p:spPr>
      </p:pic>
      <p:pic>
        <p:nvPicPr>
          <p:cNvPr id="46" name="Picture 29">
            <a:extLst>
              <a:ext uri="{FF2B5EF4-FFF2-40B4-BE49-F238E27FC236}">
                <a16:creationId xmlns:a16="http://schemas.microsoft.com/office/drawing/2014/main" id="{6B35B93D-CCEE-48AF-A769-8729CC05BE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0385" y="2279820"/>
            <a:ext cx="457143" cy="257143"/>
          </a:xfrm>
          <a:prstGeom prst="rect">
            <a:avLst/>
          </a:prstGeom>
        </p:spPr>
      </p:pic>
      <p:pic>
        <p:nvPicPr>
          <p:cNvPr id="51" name="Picture 33">
            <a:extLst>
              <a:ext uri="{FF2B5EF4-FFF2-40B4-BE49-F238E27FC236}">
                <a16:creationId xmlns:a16="http://schemas.microsoft.com/office/drawing/2014/main" id="{939F9DAB-8633-4819-950D-F5E391BF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901" t="45142" r="62601" b="9046"/>
          <a:stretch/>
        </p:blipFill>
        <p:spPr>
          <a:xfrm>
            <a:off x="10809935" y="3164813"/>
            <a:ext cx="341204" cy="321707"/>
          </a:xfrm>
          <a:prstGeom prst="rect">
            <a:avLst/>
          </a:prstGeom>
        </p:spPr>
      </p:pic>
      <p:pic>
        <p:nvPicPr>
          <p:cNvPr id="55" name="Picture 16">
            <a:extLst>
              <a:ext uri="{FF2B5EF4-FFF2-40B4-BE49-F238E27FC236}">
                <a16:creationId xmlns:a16="http://schemas.microsoft.com/office/drawing/2014/main" id="{A13B127D-1BE4-4C8F-96F6-59C8D10D8F4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06266" y="3956575"/>
            <a:ext cx="328881" cy="505501"/>
          </a:xfrm>
          <a:prstGeom prst="rect">
            <a:avLst/>
          </a:prstGeom>
        </p:spPr>
      </p:pic>
      <p:pic>
        <p:nvPicPr>
          <p:cNvPr id="56" name="Picture 20">
            <a:extLst>
              <a:ext uri="{FF2B5EF4-FFF2-40B4-BE49-F238E27FC236}">
                <a16:creationId xmlns:a16="http://schemas.microsoft.com/office/drawing/2014/main" id="{5730DD9A-26F6-4C14-AE7D-221D2B3F38D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06266" y="5716662"/>
            <a:ext cx="538465" cy="17284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900467" y="4145944"/>
            <a:ext cx="313788" cy="543900"/>
          </a:xfrm>
          <a:prstGeom prst="rect">
            <a:avLst/>
          </a:prstGeom>
        </p:spPr>
      </p:pic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449264" y="631996"/>
            <a:ext cx="11199810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nb-NO" sz="3200" noProof="1">
                <a:latin typeface="+mj-lt"/>
                <a:cs typeface="Arial" panose="020B0604020202020204" pitchFamily="34" charset="0"/>
              </a:rPr>
              <a:t>U</a:t>
            </a:r>
            <a:r>
              <a:rPr lang="nb-NO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ser guide</a:t>
            </a:r>
            <a:endParaRPr lang="nb-NO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D83AD9C-98AE-450E-B202-15860002D52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006265" y="4906926"/>
            <a:ext cx="475428" cy="176762"/>
          </a:xfrm>
          <a:prstGeom prst="rect">
            <a:avLst/>
          </a:prstGeom>
        </p:spPr>
      </p:pic>
      <p:sp>
        <p:nvSpPr>
          <p:cNvPr id="30" name="Date Placeholder 6" hidden="1">
            <a:extLst>
              <a:ext uri="{FF2B5EF4-FFF2-40B4-BE49-F238E27FC236}">
                <a16:creationId xmlns:a16="http://schemas.microsoft.com/office/drawing/2014/main" id="{93509EEE-7461-4A52-B4A2-A2B1C4E48F2F}"/>
              </a:ext>
            </a:extLst>
          </p:cNvPr>
          <p:cNvSpPr>
            <a:spLocks noGrp="1"/>
          </p:cNvSpPr>
          <p:nvPr userDrawn="1">
            <p:ph type="dt" sz="half" idx="15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F87E772-E5F0-4DAE-A926-DD22AE1FC7C6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31" name="Footer Placeholder 8" hidden="1">
            <a:extLst>
              <a:ext uri="{FF2B5EF4-FFF2-40B4-BE49-F238E27FC236}">
                <a16:creationId xmlns:a16="http://schemas.microsoft.com/office/drawing/2014/main" id="{04FBFFDD-91FD-4FB1-8AA5-633D6F8CCA8C}"/>
              </a:ext>
            </a:extLst>
          </p:cNvPr>
          <p:cNvSpPr>
            <a:spLocks noGrp="1"/>
          </p:cNvSpPr>
          <p:nvPr userDrawn="1">
            <p:ph type="ftr" sz="quarter" idx="16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32" name="Slide Number Placeholder 10" hidden="1">
            <a:extLst>
              <a:ext uri="{FF2B5EF4-FFF2-40B4-BE49-F238E27FC236}">
                <a16:creationId xmlns:a16="http://schemas.microsoft.com/office/drawing/2014/main" id="{D443AB72-9BE8-43B6-A442-FA802909AB18}"/>
              </a:ext>
            </a:extLst>
          </p:cNvPr>
          <p:cNvSpPr>
            <a:spLocks noGrp="1"/>
          </p:cNvSpPr>
          <p:nvPr userDrawn="1">
            <p:ph type="sldNum" sz="quarter" idx="17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lede 26">
            <a:extLst>
              <a:ext uri="{FF2B5EF4-FFF2-40B4-BE49-F238E27FC236}">
                <a16:creationId xmlns:a16="http://schemas.microsoft.com/office/drawing/2014/main" id="{A1BCE2C4-0C15-C6B1-0F86-2BCFEB1BC20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888958" y="1662353"/>
            <a:ext cx="305786" cy="3658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D8F426-564F-8DD3-CB73-E9B5F55CE2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50000" t="50000" b="4554"/>
          <a:stretch/>
        </p:blipFill>
        <p:spPr>
          <a:xfrm>
            <a:off x="10823097" y="2408391"/>
            <a:ext cx="437508" cy="36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319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ckground">
            <a:extLst>
              <a:ext uri="{FF2B5EF4-FFF2-40B4-BE49-F238E27FC236}">
                <a16:creationId xmlns:a16="http://schemas.microsoft.com/office/drawing/2014/main" id="{AE022511-4DD1-4FC0-998B-A08766498F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263" y="1278004"/>
            <a:ext cx="439200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sz="1600" dirty="0">
                <a:latin typeface="+mj-lt"/>
                <a:cs typeface="Arial" panose="020B0604020202020204" pitchFamily="34" charset="0"/>
              </a:rPr>
              <a:t>Header &amp; footer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nb-NO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nb-NO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(write the desired Text)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nb-NO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nb-NO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sz="16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Guides</a:t>
            </a:r>
            <a:endParaRPr lang="nb-NO" sz="1600" kern="1200" noProof="1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nb-NO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nb-NO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nb-NO" altLang="da-DK" sz="12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en-GB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nb-NO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Mac: </a:t>
            </a:r>
            <a:r>
              <a:rPr lang="nb-NO" sz="1200" b="0" i="0" dirty="0">
                <a:solidFill>
                  <a:srgbClr val="333333"/>
                </a:solidFill>
                <a:effectLst/>
                <a:latin typeface="+mn-lt"/>
              </a:rPr>
              <a:t>⌘ </a:t>
            </a: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endParaRPr lang="nb-NO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sz="16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Slides &amp; Slide elements</a:t>
            </a: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predefined slides and elements using the Templafy pane. Choose </a:t>
            </a:r>
            <a:r>
              <a:rPr lang="nb-NO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nb-NO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from the buttons in the Templafy pane on the right side of the screen</a:t>
            </a:r>
            <a:endParaRPr lang="nb-NO" altLang="da-DK" sz="12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449264" y="634822"/>
            <a:ext cx="11199810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nb-NO" sz="3200" noProof="1">
                <a:latin typeface="+mj-lt"/>
                <a:cs typeface="Arial" panose="020B0604020202020204" pitchFamily="34" charset="0"/>
              </a:rPr>
              <a:t>U</a:t>
            </a:r>
            <a:r>
              <a:rPr lang="nb-NO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ser guide</a:t>
            </a:r>
            <a:endParaRPr lang="nb-NO"/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59A1415-DF88-48C2-BFBD-2900D34A9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1792" y="1819829"/>
            <a:ext cx="378293" cy="543366"/>
          </a:xfrm>
          <a:prstGeom prst="rect">
            <a:avLst/>
          </a:prstGeom>
        </p:spPr>
      </p:pic>
      <p:sp>
        <p:nvSpPr>
          <p:cNvPr id="21" name="Text Box 4">
            <a:extLst>
              <a:ext uri="{FF2B5EF4-FFF2-40B4-BE49-F238E27FC236}">
                <a16:creationId xmlns:a16="http://schemas.microsoft.com/office/drawing/2014/main" id="{58A97632-535B-49AA-85C2-E4655C0962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17200" y="1219445"/>
            <a:ext cx="4392000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nb-NO" altLang="da-DK" sz="1600" kern="1200" noProof="1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Copy/Paste Content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</a:t>
            </a:r>
            <a:br>
              <a:rPr lang="en-GB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 options are available: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nb-NO" altLang="da-DK" sz="12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nb-NO" altLang="da-DK" sz="12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nb-NO" altLang="da-DK" sz="12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nb-NO" altLang="da-DK" sz="12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nb-NO" altLang="da-DK" sz="12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endParaRPr lang="nb-NO" altLang="da-DK" sz="12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sz="1600" kern="1200" noProof="1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Custom Colors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colors in the upper red box are your graph colors.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bottom red box is your Custom Colors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Colors crossed out, should not be used.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endParaRPr lang="nb-NO" altLang="da-DK" sz="12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nb-NO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nb-NO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7BB923-1BF7-3D22-0E6A-2DDCAE019103}"/>
              </a:ext>
            </a:extLst>
          </p:cNvPr>
          <p:cNvGrpSpPr/>
          <p:nvPr userDrawn="1"/>
        </p:nvGrpSpPr>
        <p:grpSpPr>
          <a:xfrm>
            <a:off x="10040471" y="3593991"/>
            <a:ext cx="1193797" cy="2559695"/>
            <a:chOff x="9637263" y="2987311"/>
            <a:chExt cx="1678978" cy="3600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2790C76-78F5-5FF0-E568-8DAF668538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659098" y="2987311"/>
              <a:ext cx="1657143" cy="3600000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A83530E-BCDC-416D-8E54-8E146F31B3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648752" y="3536900"/>
              <a:ext cx="1657143" cy="642609"/>
            </a:xfrm>
            <a:prstGeom prst="line">
              <a:avLst/>
            </a:prstGeom>
            <a:ln w="38100">
              <a:solidFill>
                <a:srgbClr val="CC4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B2439B8-BD23-4BFA-8CD3-DFA07AB6F1B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648752" y="3536900"/>
              <a:ext cx="1656000" cy="642609"/>
            </a:xfrm>
            <a:prstGeom prst="line">
              <a:avLst/>
            </a:prstGeom>
            <a:ln w="38100">
              <a:solidFill>
                <a:srgbClr val="CC4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7FCDCB5-3FAA-4777-8EBC-F5433D7E569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637263" y="5733255"/>
              <a:ext cx="1656000" cy="259548"/>
            </a:xfrm>
            <a:prstGeom prst="line">
              <a:avLst/>
            </a:prstGeom>
            <a:ln w="38100">
              <a:solidFill>
                <a:srgbClr val="CC4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0B72C76-E99B-4BD0-98A5-7BAC57D05EE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648752" y="5733255"/>
              <a:ext cx="1656000" cy="259548"/>
            </a:xfrm>
            <a:prstGeom prst="line">
              <a:avLst/>
            </a:prstGeom>
            <a:ln w="38100">
              <a:solidFill>
                <a:srgbClr val="CC4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5777EFE-5F8B-4508-803F-DEF8835CA9D2}"/>
                </a:ext>
              </a:extLst>
            </p:cNvPr>
            <p:cNvSpPr/>
            <p:nvPr userDrawn="1"/>
          </p:nvSpPr>
          <p:spPr>
            <a:xfrm>
              <a:off x="10321875" y="3260264"/>
              <a:ext cx="971388" cy="203776"/>
            </a:xfrm>
            <a:prstGeom prst="rect">
              <a:avLst/>
            </a:prstGeom>
            <a:noFill/>
            <a:ln w="19050">
              <a:solidFill>
                <a:srgbClr val="CC47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nb-NO" sz="1600" noProof="0" dirty="0" err="1">
                <a:solidFill>
                  <a:schemeClr val="tx2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A93AE4C-61C8-4831-8826-940BE141E9BF}"/>
                </a:ext>
              </a:extLst>
            </p:cNvPr>
            <p:cNvSpPr/>
            <p:nvPr userDrawn="1"/>
          </p:nvSpPr>
          <p:spPr>
            <a:xfrm>
              <a:off x="9648752" y="4565498"/>
              <a:ext cx="1644511" cy="842970"/>
            </a:xfrm>
            <a:prstGeom prst="rect">
              <a:avLst/>
            </a:prstGeom>
            <a:noFill/>
            <a:ln w="19050">
              <a:solidFill>
                <a:srgbClr val="CC47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nb-NO" sz="1600" noProof="0" dirty="0" err="1">
                <a:solidFill>
                  <a:schemeClr val="tx2"/>
                </a:solidFill>
              </a:endParaRPr>
            </a:p>
          </p:txBody>
        </p:sp>
      </p:grpSp>
      <p:sp>
        <p:nvSpPr>
          <p:cNvPr id="30" name="Date Placeholder 6" hidden="1">
            <a:extLst>
              <a:ext uri="{FF2B5EF4-FFF2-40B4-BE49-F238E27FC236}">
                <a16:creationId xmlns:a16="http://schemas.microsoft.com/office/drawing/2014/main" id="{93509EEE-7461-4A52-B4A2-A2B1C4E48F2F}"/>
              </a:ext>
            </a:extLst>
          </p:cNvPr>
          <p:cNvSpPr>
            <a:spLocks noGrp="1"/>
          </p:cNvSpPr>
          <p:nvPr userDrawn="1">
            <p:ph type="dt" sz="half" idx="15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F87E772-E5F0-4DAE-A926-DD22AE1FC7C6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31" name="Footer Placeholder 8" hidden="1">
            <a:extLst>
              <a:ext uri="{FF2B5EF4-FFF2-40B4-BE49-F238E27FC236}">
                <a16:creationId xmlns:a16="http://schemas.microsoft.com/office/drawing/2014/main" id="{04FBFFDD-91FD-4FB1-8AA5-633D6F8CCA8C}"/>
              </a:ext>
            </a:extLst>
          </p:cNvPr>
          <p:cNvSpPr>
            <a:spLocks noGrp="1"/>
          </p:cNvSpPr>
          <p:nvPr userDrawn="1">
            <p:ph type="ftr" sz="quarter" idx="16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32" name="Slide Number Placeholder 10" hidden="1">
            <a:extLst>
              <a:ext uri="{FF2B5EF4-FFF2-40B4-BE49-F238E27FC236}">
                <a16:creationId xmlns:a16="http://schemas.microsoft.com/office/drawing/2014/main" id="{D443AB72-9BE8-43B6-A442-FA802909AB18}"/>
              </a:ext>
            </a:extLst>
          </p:cNvPr>
          <p:cNvSpPr>
            <a:spLocks noGrp="1"/>
          </p:cNvSpPr>
          <p:nvPr userDrawn="1">
            <p:ph type="sldNum" sz="quarter" idx="17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E4027C-5B38-0F99-3EAD-E431B1C925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263" y="4928154"/>
            <a:ext cx="2338761" cy="8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376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nb-NO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nb-NO" sz="4400" b="0" noProof="0" dirty="0">
                <a:solidFill>
                  <a:schemeClr val="bg1"/>
                </a:solidFill>
              </a:rPr>
              <a:t>If you see any </a:t>
            </a:r>
            <a:r>
              <a:rPr lang="nb-NO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nb-NO" sz="4400" b="0" i="0" noProof="0" dirty="0">
                <a:solidFill>
                  <a:schemeClr val="bg1"/>
                </a:solidFill>
              </a:rPr>
              <a:t>one,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nb-NO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nb-NO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nb-NO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nb-NO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nb-NO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nb-NO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3800" b="1" i="1" noProof="0" dirty="0">
                <a:solidFill>
                  <a:schemeClr val="bg1"/>
                </a:solidFill>
              </a:rPr>
              <a:t>Do not use </a:t>
            </a:r>
            <a:endParaRPr lang="nb-NO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nb-NO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  <a:endParaRPr lang="nb-NO"/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nb-NO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nb-NO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 hidden="1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6948963E-FD6F-456E-AE9C-27B9BD5C6383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10" name="Footer Placeholder 3" hidden="1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11" name="Slide Number Placeholder 4" hidden="1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314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A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 hidden="1">
            <a:extLst>
              <a:ext uri="{FF2B5EF4-FFF2-40B4-BE49-F238E27FC236}">
                <a16:creationId xmlns:a16="http://schemas.microsoft.com/office/drawing/2014/main" id="{1B34E03E-D6A7-85B5-3DFB-89FA40ADF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3" name="Slide Number Placeholder 10" hidden="1">
            <a:extLst>
              <a:ext uri="{FF2B5EF4-FFF2-40B4-BE49-F238E27FC236}">
                <a16:creationId xmlns:a16="http://schemas.microsoft.com/office/drawing/2014/main" id="{583E0894-C8FD-9E31-D2AA-463BC311C2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Date Placeholder 6" hidden="1">
            <a:extLst>
              <a:ext uri="{FF2B5EF4-FFF2-40B4-BE49-F238E27FC236}">
                <a16:creationId xmlns:a16="http://schemas.microsoft.com/office/drawing/2014/main" id="{5271DEC1-68BE-BC95-069B-EBC2AC5828E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BB0F90D0-DE3E-4713-B566-C06C7B4F28DA}" type="datetime3">
              <a:rPr lang="nb-NO" smtClean="0"/>
              <a:t>2024.02.20</a:t>
            </a:fld>
            <a:endParaRPr lang="nb-NO" dirty="0"/>
          </a:p>
        </p:txBody>
      </p:sp>
      <p:sp>
        <p:nvSpPr>
          <p:cNvPr id="4" name="Background">
            <a:extLst>
              <a:ext uri="{FF2B5EF4-FFF2-40B4-BE49-F238E27FC236}">
                <a16:creationId xmlns:a16="http://schemas.microsoft.com/office/drawing/2014/main" id="{0FE59CB4-D59E-4CB3-7802-D163B8EEF7BA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CB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endParaRPr lang="nb-NO" sz="16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D353DF-DB37-059F-2D12-B853C8B020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3714" y="1887560"/>
            <a:ext cx="11684570" cy="410097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9002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 dirty="0"/>
              <a:t>Replace this text and add chapter number in text box above</a:t>
            </a:r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AA4133-AB50-B6DB-D135-74AA8C2C6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08" y="-3775571"/>
            <a:ext cx="11679893" cy="3775571"/>
          </a:xfrm>
        </p:spPr>
        <p:txBody>
          <a:bodyPr/>
          <a:lstStyle>
            <a:lvl1pPr algn="l">
              <a:defRPr sz="25605">
                <a:solidFill>
                  <a:srgbClr val="090C33"/>
                </a:solidFill>
              </a:defRPr>
            </a:lvl1pPr>
          </a:lstStyle>
          <a:p>
            <a:r>
              <a:rPr lang="nb-NO" dirty="0"/>
              <a:t>00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71665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4.16667E-7 0.75 " pathEditMode="relative" rAng="0" ptsTypes="AA">
                                      <p:cBhvr>
                                        <p:cTn id="1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60"/>
                            </p:stCondLst>
                            <p:childTnLst>
                              <p:par>
                                <p:cTn id="12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75 L -0.00078 0.25972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451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0" grpId="1"/>
      <p:bldP spid="10" grpId="2"/>
      <p:bldP spid="10" grpId="3"/>
    </p:bldLst>
  </p:timing>
  <p:extLst>
    <p:ext uri="{DCECCB84-F9BA-43D5-87BE-67443E8EF086}">
      <p15:sldGuideLst xmlns:p15="http://schemas.microsoft.com/office/powerpoint/2012/main">
        <p15:guide id="3" pos="159" userDrawn="1">
          <p15:clr>
            <a:srgbClr val="A4A3A4"/>
          </p15:clr>
        </p15:guide>
        <p15:guide id="4" pos="7520" userDrawn="1">
          <p15:clr>
            <a:srgbClr val="A4A3A4"/>
          </p15:clr>
        </p15:guide>
        <p15:guide id="5" orient="horz" pos="1188" userDrawn="1">
          <p15:clr>
            <a:srgbClr val="A4A3A4"/>
          </p15:clr>
        </p15:guide>
        <p15:guide id="6" orient="horz" pos="3773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">
                <a:noFill/>
              </a:defRPr>
            </a:lvl1pPr>
          </a:lstStyle>
          <a:p>
            <a:fld id="{422FD456-FCAF-42A7-83AC-576433D435DC}" type="datetime3">
              <a:rPr lang="nb-NO" smtClean="0"/>
              <a:t>2024.02.20</a:t>
            </a:fld>
            <a:endParaRPr lang="nb-NO" dirty="0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E1FE528D-1E9B-5DCC-D4B9-90BFB4768291}"/>
              </a:ext>
            </a:extLst>
          </p:cNvPr>
          <p:cNvPicPr>
            <a:picLocks noChangeAspect="1"/>
          </p:cNvPicPr>
          <p:nvPr userDrawn="1"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2"/>
              </a:ext>
            </a:extLst>
          </a:blip>
          <a:srcRect/>
          <a:stretch/>
        </p:blipFill>
        <p:spPr>
          <a:xfrm>
            <a:off x="11245816" y="371478"/>
            <a:ext cx="510924" cy="507204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622800"/>
            <a:ext cx="10184400" cy="982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Click to add title maximum two lines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951038"/>
            <a:ext cx="10792800" cy="3888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 dirty="0"/>
              <a:t>Level 1</a:t>
            </a:r>
            <a:endParaRPr lang="nb-NO"/>
          </a:p>
          <a:p>
            <a:pPr lvl="1"/>
            <a:r>
              <a:rPr lang="nb-NO" noProof="0" dirty="0"/>
              <a:t>Level 2</a:t>
            </a:r>
            <a:endParaRPr lang="nb-NO"/>
          </a:p>
          <a:p>
            <a:pPr lvl="2"/>
            <a:r>
              <a:rPr lang="nb-NO" noProof="0" dirty="0"/>
              <a:t>Level 3</a:t>
            </a:r>
            <a:endParaRPr lang="nb-NO"/>
          </a:p>
          <a:p>
            <a:pPr lvl="3"/>
            <a:r>
              <a:rPr lang="nb-NO" noProof="0" dirty="0"/>
              <a:t>Level 4, Header</a:t>
            </a:r>
            <a:endParaRPr lang="nb-NO"/>
          </a:p>
          <a:p>
            <a:pPr lvl="4"/>
            <a:r>
              <a:rPr lang="nb-NO" noProof="0" dirty="0"/>
              <a:t>Level 5, Body</a:t>
            </a:r>
            <a:endParaRPr lang="nb-NO"/>
          </a:p>
          <a:p>
            <a:pPr lvl="5"/>
            <a:r>
              <a:rPr lang="nb-NO" noProof="0" dirty="0"/>
              <a:t>Level 6</a:t>
            </a:r>
            <a:endParaRPr lang="nb-NO"/>
          </a:p>
          <a:p>
            <a:pPr lvl="6"/>
            <a:r>
              <a:rPr lang="nb-NO" noProof="0" dirty="0"/>
              <a:t>Level 7, Small Header</a:t>
            </a:r>
            <a:endParaRPr lang="nb-NO"/>
          </a:p>
          <a:p>
            <a:pPr lvl="7"/>
            <a:r>
              <a:rPr lang="nb-NO" noProof="0" dirty="0"/>
              <a:t>Level 8, Small Body</a:t>
            </a:r>
            <a:endParaRPr lang="nb-NO"/>
          </a:p>
          <a:p>
            <a:pPr lvl="8"/>
            <a:r>
              <a:rPr lang="nb-NO" noProof="0" dirty="0"/>
              <a:t>Level 9, Infographic</a:t>
            </a:r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09200" y="6188400"/>
            <a:ext cx="2055600" cy="309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rgbClr val="090C33"/>
                </a:solidFill>
              </a:defRPr>
            </a:lvl1pPr>
          </a:lstStyle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5600" y="6188400"/>
            <a:ext cx="277200" cy="309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rgbClr val="090C33"/>
                </a:solidFill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74A4922-6D09-39A1-EA26-2937C46109B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1449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Classified: General Business</a:t>
            </a:r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906" r:id="rId14"/>
    <p:sldLayoutId id="2147483732" r:id="rId15"/>
    <p:sldLayoutId id="2147483822" r:id="rId16"/>
    <p:sldLayoutId id="2147483824" r:id="rId17"/>
    <p:sldLayoutId id="2147483823" r:id="rId18"/>
    <p:sldLayoutId id="2147483826" r:id="rId19"/>
    <p:sldLayoutId id="2147483825" r:id="rId20"/>
    <p:sldLayoutId id="2147483903" r:id="rId21"/>
    <p:sldLayoutId id="2147483827" r:id="rId22"/>
    <p:sldLayoutId id="2147483828" r:id="rId23"/>
    <p:sldLayoutId id="2147483829" r:id="rId24"/>
    <p:sldLayoutId id="2147483831" r:id="rId25"/>
    <p:sldLayoutId id="2147483833" r:id="rId26"/>
    <p:sldLayoutId id="2147483832" r:id="rId27"/>
    <p:sldLayoutId id="2147483835" r:id="rId28"/>
    <p:sldLayoutId id="2147483836" r:id="rId29"/>
    <p:sldLayoutId id="2147483780" r:id="rId30"/>
    <p:sldLayoutId id="2147483781" r:id="rId31"/>
    <p:sldLayoutId id="2147483837" r:id="rId32"/>
    <p:sldLayoutId id="2147483838" r:id="rId33"/>
    <p:sldLayoutId id="2147483839" r:id="rId34"/>
    <p:sldLayoutId id="2147483840" r:id="rId35"/>
    <p:sldLayoutId id="2147483841" r:id="rId36"/>
    <p:sldLayoutId id="2147483842" r:id="rId37"/>
    <p:sldLayoutId id="2147483844" r:id="rId38"/>
    <p:sldLayoutId id="2147483843" r:id="rId39"/>
    <p:sldLayoutId id="2147483790" r:id="rId40"/>
    <p:sldLayoutId id="2147483845" r:id="rId41"/>
    <p:sldLayoutId id="2147483789" r:id="rId42"/>
    <p:sldLayoutId id="2147483792" r:id="rId43"/>
    <p:sldLayoutId id="2147483846" r:id="rId44"/>
    <p:sldLayoutId id="2147483791" r:id="rId45"/>
    <p:sldLayoutId id="2147483793" r:id="rId46"/>
    <p:sldLayoutId id="2147483847" r:id="rId47"/>
    <p:sldLayoutId id="2147483794" r:id="rId48"/>
    <p:sldLayoutId id="2147483849" r:id="rId49"/>
    <p:sldLayoutId id="2147483795" r:id="rId50"/>
    <p:sldLayoutId id="2147483850" r:id="rId51"/>
    <p:sldLayoutId id="2147483796" r:id="rId52"/>
    <p:sldLayoutId id="2147483797" r:id="rId53"/>
    <p:sldLayoutId id="2147483853" r:id="rId54"/>
    <p:sldLayoutId id="2147483852" r:id="rId55"/>
    <p:sldLayoutId id="2147483851" r:id="rId56"/>
    <p:sldLayoutId id="2147483799" r:id="rId57"/>
    <p:sldLayoutId id="2147483800" r:id="rId58"/>
    <p:sldLayoutId id="2147483801" r:id="rId59"/>
    <p:sldLayoutId id="2147483739" r:id="rId60"/>
    <p:sldLayoutId id="2147483802" r:id="rId61"/>
    <p:sldLayoutId id="2147483881" r:id="rId62"/>
    <p:sldLayoutId id="2147483873" r:id="rId63"/>
    <p:sldLayoutId id="2147483882" r:id="rId64"/>
    <p:sldLayoutId id="2147483883" r:id="rId65"/>
    <p:sldLayoutId id="2147483884" r:id="rId66"/>
    <p:sldLayoutId id="2147483885" r:id="rId67"/>
    <p:sldLayoutId id="2147483886" r:id="rId68"/>
    <p:sldLayoutId id="2147483887" r:id="rId69"/>
    <p:sldLayoutId id="2147483888" r:id="rId70"/>
    <p:sldLayoutId id="2147483889" r:id="rId71"/>
    <p:sldLayoutId id="2147483890" r:id="rId72"/>
    <p:sldLayoutId id="2147483891" r:id="rId73"/>
    <p:sldLayoutId id="2147483892" r:id="rId74"/>
    <p:sldLayoutId id="2147483893" r:id="rId75"/>
    <p:sldLayoutId id="2147483894" r:id="rId76"/>
    <p:sldLayoutId id="2147483895" r:id="rId77"/>
    <p:sldLayoutId id="2147483896" r:id="rId78"/>
    <p:sldLayoutId id="2147483897" r:id="rId79"/>
    <p:sldLayoutId id="2147483899" r:id="rId80"/>
    <p:sldLayoutId id="2147483900" r:id="rId81"/>
    <p:sldLayoutId id="2147483902" r:id="rId82"/>
    <p:sldLayoutId id="2147483743" r:id="rId83"/>
    <p:sldLayoutId id="2147483854" r:id="rId84"/>
    <p:sldLayoutId id="2147483744" r:id="rId85"/>
    <p:sldLayoutId id="2147483898" r:id="rId86"/>
    <p:sldLayoutId id="2147483904" r:id="rId87"/>
    <p:sldLayoutId id="2147483905" r:id="rId88"/>
    <p:sldLayoutId id="2147483751" r:id="rId89"/>
  </p:sldLayoutIdLst>
  <p:hf hdr="0" dt="0"/>
  <p:txStyles>
    <p:titleStyle>
      <a:lvl1pPr algn="l" defTabSz="914400" rtl="0" eaLnBrk="1" latinLnBrk="0" hangingPunct="1">
        <a:lnSpc>
          <a:spcPct val="101000"/>
        </a:lnSpc>
        <a:spcBef>
          <a:spcPct val="0"/>
        </a:spcBef>
        <a:buNone/>
        <a:defRPr sz="3200" b="0" kern="1200">
          <a:solidFill>
            <a:srgbClr val="090C33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rgbClr val="090C33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rgbClr val="090C33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rgbClr val="090C33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0"/>
        </a:spcAft>
        <a:buFont typeface="Arial" panose="020B0604020202020204" pitchFamily="34" charset="0"/>
        <a:buChar char="​"/>
        <a:defRPr sz="1600" b="1" kern="1200">
          <a:solidFill>
            <a:srgbClr val="090C33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​"/>
        <a:tabLst/>
        <a:defRPr sz="1600" kern="1200">
          <a:solidFill>
            <a:srgbClr val="090C33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200" kern="1200">
          <a:solidFill>
            <a:srgbClr val="090C33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0"/>
        </a:spcAft>
        <a:buFont typeface="Arial" panose="020B0604020202020204" pitchFamily="34" charset="0"/>
        <a:buChar char="​"/>
        <a:defRPr sz="1200" b="1" kern="1200" baseline="0">
          <a:solidFill>
            <a:srgbClr val="090C33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​"/>
        <a:defRPr sz="1200" kern="1200">
          <a:solidFill>
            <a:srgbClr val="090C33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​"/>
        <a:defRPr sz="6600" kern="1200" baseline="0">
          <a:solidFill>
            <a:srgbClr val="090C3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" userDrawn="1">
          <p15:clr>
            <a:srgbClr val="A4A3A4"/>
          </p15:clr>
        </p15:guide>
        <p15:guide id="3" orient="horz" pos="229" userDrawn="1">
          <p15:clr>
            <a:srgbClr val="A4A3A4"/>
          </p15:clr>
        </p15:guide>
        <p15:guide id="5" orient="horz" pos="392" userDrawn="1">
          <p15:clr>
            <a:srgbClr val="A4A3A4"/>
          </p15:clr>
        </p15:guide>
        <p15:guide id="7" pos="7082" userDrawn="1">
          <p15:clr>
            <a:srgbClr val="A4A3A4"/>
          </p15:clr>
        </p15:guide>
        <p15:guide id="9" orient="horz" pos="3678" userDrawn="1">
          <p15:clr>
            <a:srgbClr val="A4A3A4"/>
          </p15:clr>
        </p15:guide>
        <p15:guide id="11" orient="horz" pos="3898" userDrawn="1">
          <p15:clr>
            <a:srgbClr val="A4A3A4"/>
          </p15:clr>
        </p15:guide>
        <p15:guide id="12" orient="horz" pos="4097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9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1BB0A-7472-A9C1-59D4-51EB1AAC9AE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 dirty="0"/>
              <a:t>Gjensidige Forsikring Group</a:t>
            </a:r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79C683-24A6-91C0-8A86-3E59106D83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pPr/>
              <a:t>1</a:t>
            </a:fld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9E693F-5222-4E91-E801-CC3A97731F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Gjensidiges reisekort-app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7B663C-A088-0B1C-78E0-DD97E9865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2062117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4F44990-16FE-1EC9-5BC0-8E2DE9C3A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Gjensidige Forsikring Group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0EA558D-3561-5B72-55BC-9568C577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t>2</a:t>
            </a:fld>
            <a:endParaRPr lang="nb-NO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0AC3B7E-F072-8C8A-F9CE-FAE754C9C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1" y="0"/>
            <a:ext cx="3411218" cy="681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69AC115-D653-65F5-1522-D5F2648B5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95" y="19360"/>
            <a:ext cx="3411217" cy="681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8090E962-9B42-0424-D4EF-373D03B7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588" y="0"/>
            <a:ext cx="3404923" cy="680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41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4F44990-16FE-1EC9-5BC0-8E2DE9C3A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Gjensidige Forsikring Group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0EA558D-3561-5B72-55BC-9568C577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t>3</a:t>
            </a:fld>
            <a:endParaRPr lang="nb-NO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3D0FE18-5D95-7B49-AAB4-0B3FA2528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86" y="0"/>
            <a:ext cx="3430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87678C4D-B40A-9DF1-D44D-9E5342A88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876" y="0"/>
            <a:ext cx="3430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1DCA09F3-2B42-8DD3-77BD-008B7F3CE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480" y="0"/>
            <a:ext cx="3430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210343"/>
      </p:ext>
    </p:extLst>
  </p:cSld>
  <p:clrMapOvr>
    <a:masterClrMapping/>
  </p:clrMapOvr>
</p:sld>
</file>

<file path=ppt/theme/theme1.xml><?xml version="1.0" encoding="utf-8"?>
<a:theme xmlns:a="http://schemas.openxmlformats.org/drawingml/2006/main" name="Gjensidige PowerPoint Template">
  <a:themeElements>
    <a:clrScheme name="Gjensidige 2022">
      <a:dk1>
        <a:srgbClr val="000000"/>
      </a:dk1>
      <a:lt1>
        <a:srgbClr val="FFFFFF"/>
      </a:lt1>
      <a:dk2>
        <a:srgbClr val="090C33"/>
      </a:dk2>
      <a:lt2>
        <a:srgbClr val="F0EDEB"/>
      </a:lt2>
      <a:accent1>
        <a:srgbClr val="090C33"/>
      </a:accent1>
      <a:accent2>
        <a:srgbClr val="F4FFAF"/>
      </a:accent2>
      <a:accent3>
        <a:srgbClr val="7C55FF"/>
      </a:accent3>
      <a:accent4>
        <a:srgbClr val="50D7A5"/>
      </a:accent4>
      <a:accent5>
        <a:srgbClr val="A4C3FF"/>
      </a:accent5>
      <a:accent6>
        <a:srgbClr val="FF8083"/>
      </a:accent6>
      <a:hlink>
        <a:srgbClr val="7C55FF"/>
      </a:hlink>
      <a:folHlink>
        <a:srgbClr val="FF8083"/>
      </a:folHlink>
    </a:clrScheme>
    <a:fontScheme name="Gjensidige 2022">
      <a:majorFont>
        <a:latin typeface="Gjensidige Display"/>
        <a:ea typeface=""/>
        <a:cs typeface=""/>
      </a:majorFont>
      <a:minorFont>
        <a:latin typeface="Gjensidige 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270000" tIns="270000" rIns="270000" bIns="270000" rtlCol="0" anchor="ctr"/>
      <a:lstStyle>
        <a:defPPr algn="ctr">
          <a:defRPr sz="1600" noProof="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Dark Blue 700">
      <a:srgbClr val="090C33"/>
    </a:custClr>
    <a:custClr name="Purple 700">
      <a:srgbClr val="6325E7"/>
    </a:custClr>
    <a:custClr name="Color has no name">
      <a:srgbClr val="FFFFFF"/>
    </a:custClr>
    <a:custClr name="Green 700">
      <a:srgbClr val="008059"/>
    </a:custClr>
    <a:custClr name="Turquoise 700">
      <a:srgbClr val="429DA6"/>
    </a:custClr>
    <a:custClr name="Blue 700">
      <a:srgbClr val="4263A6"/>
    </a:custClr>
    <a:custClr name="Pink 700">
      <a:srgbClr val="CC5C78"/>
    </a:custClr>
    <a:custClr name="Red 700">
      <a:srgbClr val="993D43"/>
    </a:custClr>
    <a:custClr name="Orange 700">
      <a:srgbClr val="B27150"/>
    </a:custClr>
    <a:custClr name="Brown 700">
      <a:srgbClr val="59524F"/>
    </a:custClr>
    <a:custClr name="Dark Blue 600">
      <a:srgbClr val="393F66"/>
    </a:custClr>
    <a:custClr name="Purple 600">
      <a:srgbClr val="7C55FF"/>
    </a:custClr>
    <a:custClr name="Color has no name">
      <a:srgbClr val="FFFFFF"/>
    </a:custClr>
    <a:custClr name="Green 600">
      <a:srgbClr val="0FA673"/>
    </a:custClr>
    <a:custClr name="Turquoise 600">
      <a:srgbClr val="64C5CD"/>
    </a:custClr>
    <a:custClr name="Blue 600">
      <a:srgbClr val="678BD2"/>
    </a:custClr>
    <a:custClr name="Pink 600">
      <a:srgbClr val="E48095"/>
    </a:custClr>
    <a:custClr name="Red 600">
      <a:srgbClr val="CC474F"/>
    </a:custClr>
    <a:custClr name="Orange 600">
      <a:srgbClr val="D98962"/>
    </a:custClr>
    <a:custClr name="Brown ">
      <a:srgbClr val="807874"/>
    </a:custClr>
    <a:custClr name="Dark Blue 500">
      <a:srgbClr val="61698F"/>
    </a:custClr>
    <a:custClr name="Purple 500">
      <a:srgbClr val="9677FF"/>
    </a:custClr>
    <a:custClr name="Yellow 300">
      <a:srgbClr val="EEFF76"/>
    </a:custClr>
    <a:custClr name="Green 500">
      <a:srgbClr val="1FCC8C"/>
    </a:custClr>
    <a:custClr name="Turquoise 500">
      <a:srgbClr val="82E4ED"/>
    </a:custClr>
    <a:custClr name="Blue 500">
      <a:srgbClr val="8CB2FF"/>
    </a:custClr>
    <a:custClr name="Pink 500">
      <a:srgbClr val="FCA4B3"/>
    </a:custClr>
    <a:custClr name="Red 500">
      <a:srgbClr val="FA5A62"/>
    </a:custClr>
    <a:custClr name="Orange 500">
      <a:srgbClr val="FFA273"/>
    </a:custClr>
    <a:custClr name="Brown 500">
      <a:srgbClr val="A69D98"/>
    </a:custClr>
    <a:custClr name="Dark Blue 300">
      <a:srgbClr val="BAC3D9"/>
    </a:custClr>
    <a:custClr name="Purple 300">
      <a:srgbClr val="CBBBFF"/>
    </a:custClr>
    <a:custClr name="Yellow 200">
      <a:srgbClr val="F4FFAF"/>
    </a:custClr>
    <a:custClr name="Green 300">
      <a:srgbClr val="82E3BE"/>
    </a:custClr>
    <a:custClr name="Turquoise 300">
      <a:srgbClr val="B0F0F5"/>
    </a:custClr>
    <a:custClr name="Blue 300">
      <a:srgbClr val="BDD3FF"/>
    </a:custClr>
    <a:custClr name="Pink 300">
      <a:srgbClr val="FEC7D1"/>
    </a:custClr>
    <a:custClr name="Red 300">
      <a:srgbClr val="FFA8AA"/>
    </a:custClr>
    <a:custClr name="Orange 300">
      <a:srgbClr val="FFC8AC"/>
    </a:custClr>
    <a:custClr name="Brown 300">
      <a:srgbClr val="D0CAC7"/>
    </a:custClr>
    <a:custClr name="Dark Blue 100">
      <a:srgbClr val="EBF0FA"/>
    </a:custClr>
    <a:custClr name="Purple 100">
      <a:srgbClr val="EBE6FF"/>
    </a:custClr>
    <a:custClr name="Yellow 100">
      <a:srgbClr val="F9FFD7"/>
    </a:custClr>
    <a:custClr name="Green 100">
      <a:srgbClr val="D4F7E6"/>
    </a:custClr>
    <a:custClr name="Turquoise 100">
      <a:srgbClr val="D9F9FC"/>
    </a:custClr>
    <a:custClr name="Blue 100">
      <a:srgbClr val="E0EEFF"/>
    </a:custClr>
    <a:custClr name="Pink 100">
      <a:srgbClr val="FFE3EA"/>
    </a:custClr>
    <a:custClr name="Red 100">
      <a:srgbClr val="FFE2E2"/>
    </a:custClr>
    <a:custClr name="Orange 100">
      <a:srgbClr val="FFE7D9"/>
    </a:custClr>
    <a:custClr name="Brown 100">
      <a:srgbClr val="F0EDEB"/>
    </a:custClr>
  </a:custClrLst>
  <a:extLst>
    <a:ext uri="{05A4C25C-085E-4340-85A3-A5531E510DB2}">
      <thm15:themeFamily xmlns:thm15="http://schemas.microsoft.com/office/thememl/2012/main" name="Testing font GjensidigeSans embedded.pptx" id="{3C1EEA9A-2396-4744-AB9B-913D51BEFCEF}" vid="{3E2A821A-B532-409A-8A88-6103D736B62C}"/>
    </a:ext>
  </a:extLst>
</a:theme>
</file>

<file path=ppt/theme/theme2.xml><?xml version="1.0" encoding="utf-8"?>
<a:theme xmlns:a="http://schemas.openxmlformats.org/drawingml/2006/main" name="Office-tema">
  <a:themeElements>
    <a:clrScheme name="Gjensidige 2022">
      <a:dk1>
        <a:sysClr val="windowText" lastClr="000000"/>
      </a:dk1>
      <a:lt1>
        <a:sysClr val="window" lastClr="FFFFFF"/>
      </a:lt1>
      <a:dk2>
        <a:srgbClr val="090C33"/>
      </a:dk2>
      <a:lt2>
        <a:srgbClr val="F0EDEB"/>
      </a:lt2>
      <a:accent1>
        <a:srgbClr val="090C33"/>
      </a:accent1>
      <a:accent2>
        <a:srgbClr val="F4FFAF"/>
      </a:accent2>
      <a:accent3>
        <a:srgbClr val="7C55FF"/>
      </a:accent3>
      <a:accent4>
        <a:srgbClr val="50D7A5"/>
      </a:accent4>
      <a:accent5>
        <a:srgbClr val="A4C3FF"/>
      </a:accent5>
      <a:accent6>
        <a:srgbClr val="FF8083"/>
      </a:accent6>
      <a:hlink>
        <a:srgbClr val="7C55FF"/>
      </a:hlink>
      <a:folHlink>
        <a:srgbClr val="FF8083"/>
      </a:folHlink>
    </a:clrScheme>
    <a:fontScheme name="Gjensidige 2022">
      <a:majorFont>
        <a:latin typeface="Gjensidige Display"/>
        <a:ea typeface=""/>
        <a:cs typeface=""/>
      </a:majorFont>
      <a:minorFont>
        <a:latin typeface="Gjensidige Typ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Blue 700">
      <a:srgbClr val="090C33"/>
    </a:custClr>
    <a:custClr name="Purple 700">
      <a:srgbClr val="6325E7"/>
    </a:custClr>
    <a:custClr name="Color has no name">
      <a:srgbClr val="FFFFFF"/>
    </a:custClr>
    <a:custClr name="Green 700">
      <a:srgbClr val="008059"/>
    </a:custClr>
    <a:custClr name="Turquoise 700">
      <a:srgbClr val="429DA6"/>
    </a:custClr>
    <a:custClr name="Blue 700">
      <a:srgbClr val="4263A6"/>
    </a:custClr>
    <a:custClr name="Pink 700">
      <a:srgbClr val="CC5C78"/>
    </a:custClr>
    <a:custClr name="Red 700">
      <a:srgbClr val="993D43"/>
    </a:custClr>
    <a:custClr name="Orange 700">
      <a:srgbClr val="B27150"/>
    </a:custClr>
    <a:custClr name="Brown 700">
      <a:srgbClr val="59524F"/>
    </a:custClr>
    <a:custClr name="Dark Blue 600">
      <a:srgbClr val="393F66"/>
    </a:custClr>
    <a:custClr name="Purple 600">
      <a:srgbClr val="7C55FF"/>
    </a:custClr>
    <a:custClr name="Color has no name">
      <a:srgbClr val="FFFFFF"/>
    </a:custClr>
    <a:custClr name="Green 600">
      <a:srgbClr val="0FA673"/>
    </a:custClr>
    <a:custClr name="Turquoise 600">
      <a:srgbClr val="64C5CD"/>
    </a:custClr>
    <a:custClr name="Blue 600">
      <a:srgbClr val="678BD2"/>
    </a:custClr>
    <a:custClr name="Pink 600">
      <a:srgbClr val="E48095"/>
    </a:custClr>
    <a:custClr name="Red 600">
      <a:srgbClr val="CC474F"/>
    </a:custClr>
    <a:custClr name="Orange 600">
      <a:srgbClr val="D98962"/>
    </a:custClr>
    <a:custClr name="Brown ">
      <a:srgbClr val="807874"/>
    </a:custClr>
    <a:custClr name="Dark Blue 500">
      <a:srgbClr val="61698F"/>
    </a:custClr>
    <a:custClr name="Purple 500">
      <a:srgbClr val="9677FF"/>
    </a:custClr>
    <a:custClr name="Yellow 300">
      <a:srgbClr val="EEFF76"/>
    </a:custClr>
    <a:custClr name="Green 500">
      <a:srgbClr val="1FCC8C"/>
    </a:custClr>
    <a:custClr name="Turquoise 500">
      <a:srgbClr val="82E4ED"/>
    </a:custClr>
    <a:custClr name="Blue 500">
      <a:srgbClr val="8CB2FF"/>
    </a:custClr>
    <a:custClr name="Pink 500">
      <a:srgbClr val="FCA4B3"/>
    </a:custClr>
    <a:custClr name="Red 500">
      <a:srgbClr val="FA5A62"/>
    </a:custClr>
    <a:custClr name="Orange 500">
      <a:srgbClr val="FFA273"/>
    </a:custClr>
    <a:custClr name="Brown 500">
      <a:srgbClr val="A69D98"/>
    </a:custClr>
    <a:custClr name="Dark Blue 300">
      <a:srgbClr val="BAC3D9"/>
    </a:custClr>
    <a:custClr name="Purple 300">
      <a:srgbClr val="CBBBFF"/>
    </a:custClr>
    <a:custClr name="Yellow 200">
      <a:srgbClr val="F4FFAF"/>
    </a:custClr>
    <a:custClr name="Green 300">
      <a:srgbClr val="82E3BE"/>
    </a:custClr>
    <a:custClr name="Turquoise 300">
      <a:srgbClr val="B0F0F5"/>
    </a:custClr>
    <a:custClr name="Blue 300">
      <a:srgbClr val="BDD3FF"/>
    </a:custClr>
    <a:custClr name="Pink 300">
      <a:srgbClr val="FEC7D1"/>
    </a:custClr>
    <a:custClr name="Red 300">
      <a:srgbClr val="FFA8AA"/>
    </a:custClr>
    <a:custClr name="Orange 300">
      <a:srgbClr val="FFC8AC"/>
    </a:custClr>
    <a:custClr name="Brown 300">
      <a:srgbClr val="D0CAC7"/>
    </a:custClr>
    <a:custClr name="Dark Blue 100">
      <a:srgbClr val="EBF0FA"/>
    </a:custClr>
    <a:custClr name="Purple 100">
      <a:srgbClr val="EBE6FF"/>
    </a:custClr>
    <a:custClr name="Yellow 100">
      <a:srgbClr val="F9FFD7"/>
    </a:custClr>
    <a:custClr name="Green 100">
      <a:srgbClr val="D4F7E6"/>
    </a:custClr>
    <a:custClr name="Turquoise 100">
      <a:srgbClr val="D9F9FC"/>
    </a:custClr>
    <a:custClr name="Blue 100">
      <a:srgbClr val="E0EEFF"/>
    </a:custClr>
    <a:custClr name="Pink 100">
      <a:srgbClr val="FFE3EA"/>
    </a:custClr>
    <a:custClr name="Red 100">
      <a:srgbClr val="FFE2E2"/>
    </a:custClr>
    <a:custClr name="Orange 100">
      <a:srgbClr val="FFE7D9"/>
    </a:custClr>
    <a:custClr name="Brown 100">
      <a:srgbClr val="F0EDEB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jensidige 2022">
      <a:dk1>
        <a:sysClr val="windowText" lastClr="000000"/>
      </a:dk1>
      <a:lt1>
        <a:sysClr val="window" lastClr="FFFFFF"/>
      </a:lt1>
      <a:dk2>
        <a:srgbClr val="090C33"/>
      </a:dk2>
      <a:lt2>
        <a:srgbClr val="F0EDEB"/>
      </a:lt2>
      <a:accent1>
        <a:srgbClr val="090C33"/>
      </a:accent1>
      <a:accent2>
        <a:srgbClr val="F4FFAF"/>
      </a:accent2>
      <a:accent3>
        <a:srgbClr val="7C55FF"/>
      </a:accent3>
      <a:accent4>
        <a:srgbClr val="50D7A5"/>
      </a:accent4>
      <a:accent5>
        <a:srgbClr val="A4C3FF"/>
      </a:accent5>
      <a:accent6>
        <a:srgbClr val="FF8083"/>
      </a:accent6>
      <a:hlink>
        <a:srgbClr val="7C55FF"/>
      </a:hlink>
      <a:folHlink>
        <a:srgbClr val="FF8083"/>
      </a:folHlink>
    </a:clrScheme>
    <a:fontScheme name="Gjensidige 2022">
      <a:majorFont>
        <a:latin typeface="Gjensidige Display"/>
        <a:ea typeface=""/>
        <a:cs typeface=""/>
      </a:majorFont>
      <a:minorFont>
        <a:latin typeface="Gjensidige 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Blue 700">
      <a:srgbClr val="090C33"/>
    </a:custClr>
    <a:custClr name="Purple 700">
      <a:srgbClr val="6325E7"/>
    </a:custClr>
    <a:custClr name="Color has no name">
      <a:srgbClr val="FFFFFF"/>
    </a:custClr>
    <a:custClr name="Green 700">
      <a:srgbClr val="008059"/>
    </a:custClr>
    <a:custClr name="Turquoise 700">
      <a:srgbClr val="429DA6"/>
    </a:custClr>
    <a:custClr name="Blue 700">
      <a:srgbClr val="4263A6"/>
    </a:custClr>
    <a:custClr name="Pink 700">
      <a:srgbClr val="CC5C78"/>
    </a:custClr>
    <a:custClr name="Red 700">
      <a:srgbClr val="993D43"/>
    </a:custClr>
    <a:custClr name="Orange 700">
      <a:srgbClr val="B27150"/>
    </a:custClr>
    <a:custClr name="Brown 700">
      <a:srgbClr val="59524F"/>
    </a:custClr>
    <a:custClr name="Dark Blue 600">
      <a:srgbClr val="393F66"/>
    </a:custClr>
    <a:custClr name="Purple 600">
      <a:srgbClr val="7C55FF"/>
    </a:custClr>
    <a:custClr name="Color has no name">
      <a:srgbClr val="FFFFFF"/>
    </a:custClr>
    <a:custClr name="Green 600">
      <a:srgbClr val="0FA673"/>
    </a:custClr>
    <a:custClr name="Turquoise 600">
      <a:srgbClr val="64C5CD"/>
    </a:custClr>
    <a:custClr name="Blue 600">
      <a:srgbClr val="678BD2"/>
    </a:custClr>
    <a:custClr name="Pink 600">
      <a:srgbClr val="E48095"/>
    </a:custClr>
    <a:custClr name="Red 600">
      <a:srgbClr val="CC474F"/>
    </a:custClr>
    <a:custClr name="Orange 600">
      <a:srgbClr val="D98962"/>
    </a:custClr>
    <a:custClr name="Brown ">
      <a:srgbClr val="807874"/>
    </a:custClr>
    <a:custClr name="Dark Blue 500">
      <a:srgbClr val="61698F"/>
    </a:custClr>
    <a:custClr name="Purple 500">
      <a:srgbClr val="9677FF"/>
    </a:custClr>
    <a:custClr name="Yellow 300">
      <a:srgbClr val="EEFF76"/>
    </a:custClr>
    <a:custClr name="Green 500">
      <a:srgbClr val="1FCC8C"/>
    </a:custClr>
    <a:custClr name="Turquoise 500">
      <a:srgbClr val="82E4ED"/>
    </a:custClr>
    <a:custClr name="Blue 500">
      <a:srgbClr val="8CB2FF"/>
    </a:custClr>
    <a:custClr name="Pink 500">
      <a:srgbClr val="FCA4B3"/>
    </a:custClr>
    <a:custClr name="Red 500">
      <a:srgbClr val="FA5A62"/>
    </a:custClr>
    <a:custClr name="Orange 500">
      <a:srgbClr val="FFA273"/>
    </a:custClr>
    <a:custClr name="Brown 500">
      <a:srgbClr val="A69D98"/>
    </a:custClr>
    <a:custClr name="Dark Blue 300">
      <a:srgbClr val="BAC3D9"/>
    </a:custClr>
    <a:custClr name="Purple 300">
      <a:srgbClr val="CBBBFF"/>
    </a:custClr>
    <a:custClr name="Yellow 200">
      <a:srgbClr val="F4FFAF"/>
    </a:custClr>
    <a:custClr name="Green 300">
      <a:srgbClr val="82E3BE"/>
    </a:custClr>
    <a:custClr name="Turquoise 300">
      <a:srgbClr val="B0F0F5"/>
    </a:custClr>
    <a:custClr name="Blue 300">
      <a:srgbClr val="BDD3FF"/>
    </a:custClr>
    <a:custClr name="Pink 300">
      <a:srgbClr val="FEC7D1"/>
    </a:custClr>
    <a:custClr name="Red 300">
      <a:srgbClr val="FFA8AA"/>
    </a:custClr>
    <a:custClr name="Orange 300">
      <a:srgbClr val="FFC8AC"/>
    </a:custClr>
    <a:custClr name="Brown 300">
      <a:srgbClr val="D0CAC7"/>
    </a:custClr>
    <a:custClr name="Dark Blue 100">
      <a:srgbClr val="EBF0FA"/>
    </a:custClr>
    <a:custClr name="Purple 100">
      <a:srgbClr val="EBE6FF"/>
    </a:custClr>
    <a:custClr name="Yellow 100">
      <a:srgbClr val="F9FFD7"/>
    </a:custClr>
    <a:custClr name="Green 100">
      <a:srgbClr val="D4F7E6"/>
    </a:custClr>
    <a:custClr name="Turquoise 100">
      <a:srgbClr val="D9F9FC"/>
    </a:custClr>
    <a:custClr name="Blue 100">
      <a:srgbClr val="E0EEFF"/>
    </a:custClr>
    <a:custClr name="Pink 100">
      <a:srgbClr val="FFE3EA"/>
    </a:custClr>
    <a:custClr name="Red 100">
      <a:srgbClr val="FFE2E2"/>
    </a:custClr>
    <a:custClr name="Orange 100">
      <a:srgbClr val="FFE7D9"/>
    </a:custClr>
    <a:custClr name="Brown 100">
      <a:srgbClr val="F0EDEB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slideVersion":1,"isValidatorEnabled":false,"isLocked":false,"elementsMetadata":[],"slideId":"638046523300392025","enableDocumentContentUpdater":false,"version":"2.0"}]]></TemplafySlideTemplate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TemplateConfiguration><![CDATA[{"slideVersion":1,"isValidatorEnabled":false,"isLocked":false,"elementsMetadata":[],"slideId":"638046523300454348","enableDocumentContentUpdater":false,"version":"2.0"}]]></TemplafySlideTemplate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TemplateConfiguration><![CDATA[{"slideVersion":1,"isValidatorEnabled":false,"isLocked":false,"elementsMetadata":[],"slideId":"638046523300239247","enableDocumentContentUpdater":false,"version":"2.0"}]]></TemplafySlideTemplate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FormConfiguration><![CDATA[{"formFields":[],"formDataEntries":[]}]]></TemplafyFormConfiguration>
</file>

<file path=customXml/item18.xml><?xml version="1.0" encoding="utf-8"?>
<TemplafySlideTemplateConfiguration><![CDATA[{"slideVersion":1,"isValidatorEnabled":false,"isLocked":false,"elementsMetadata":[],"slideId":"638046523300471635","enableDocumentContentUpdater":false,"version":"2.0"}]]></TemplafySlideTemplate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slideVersion":1,"isValidatorEnabled":false,"isLocked":false,"elementsMetadata":[],"slideId":"638046523300423963","enableDocumentContentUpdater":false,"version":"2.0"}]]></TemplafySlideTemplateConfiguration>
</file>

<file path=customXml/item20.xml><?xml version="1.0" encoding="utf-8"?>
<TemplafySlideTemplateConfiguration><![CDATA[{"slideVersion":1,"isValidatorEnabled":false,"isLocked":false,"elementsMetadata":[],"slideId":"638046523300483464","enableDocumentContentUpdater":false,"version":"2.0"}]]></TemplafySlideTemplate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TemplafySlideTemplateConfiguration><![CDATA[{"slideVersion":1,"isValidatorEnabled":false,"isLocked":false,"elementsMetadata":[],"slideId":"638046523300504926","enableDocumentContentUpdater":false,"version":"2.0"}]]></TemplafySlideTemplateConfiguration>
</file>

<file path=customXml/item23.xml><?xml version="1.0" encoding="utf-8"?>
<TemplafyTemplateConfiguration><![CDATA[{"elementsMetadata":[],"transformationConfigurations":[{"language":"{{DocumentLanguage}}","disableUpdates":false,"type":"proofingLanguage"}],"templateName":"Default","templateDescription":"","enableDocumentContentUpdater":true,"version":"2.0"}]]></TemplafyTemplateConfiguration>
</file>

<file path=customXml/item24.xml><?xml version="1.0" encoding="utf-8"?>
<TemplafySlideTemplateConfiguration><![CDATA[{"elementsMetadata":[],"documentContentValidatorConfiguration":{"enableDocumentContentValidator":false,"documentContentValidatorVersion":0},"slideId":"637037983905221557","enableDocumentContentUpdater":true,"version":"1.9"}]]></TemplafySlideTemplateConfiguration>
</file>

<file path=customXml/item3.xml><?xml version="1.0" encoding="utf-8"?>
<TemplafySlideTemplateConfiguration><![CDATA[{"slideVersion":1,"isValidatorEnabled":false,"isLocked":false,"elementsMetadata":[],"slideId":"638046523300439220","enableDocumentContentUpdater":false,"version":"2.0"}]]></TemplafySlideTemplateConfiguration>
</file>

<file path=customXml/item4.xml><?xml version="1.0" encoding="utf-8"?>
<TemplafySlideTemplateConfiguration><![CDATA[{"slideVersion":1,"isValidatorEnabled":false,"isLocked":false,"elementsMetadata":[],"slideId":"638046523300411501","enableDocumentContentUpdater":false,"version":"2.0"}]]></TemplafySlide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slideVersion":1,"isValidatorEnabled":false,"isLocked":false,"elementsMetadata":[],"slideId":"638046523300496046","enableDocumentContentUpdater":false,"version":"2.0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D58F72F4-4EBA-4F3C-BAAE-400B47E5F364}">
  <ds:schemaRefs/>
</ds:datastoreItem>
</file>

<file path=customXml/itemProps10.xml><?xml version="1.0" encoding="utf-8"?>
<ds:datastoreItem xmlns:ds="http://schemas.openxmlformats.org/officeDocument/2006/customXml" ds:itemID="{5D82E337-9CE9-483C-BDA2-2A0A0DBA6F32}">
  <ds:schemaRefs/>
</ds:datastoreItem>
</file>

<file path=customXml/itemProps11.xml><?xml version="1.0" encoding="utf-8"?>
<ds:datastoreItem xmlns:ds="http://schemas.openxmlformats.org/officeDocument/2006/customXml" ds:itemID="{3DB14C57-9C5E-4701-A739-C77ECB6ACE86}">
  <ds:schemaRefs/>
</ds:datastoreItem>
</file>

<file path=customXml/itemProps12.xml><?xml version="1.0" encoding="utf-8"?>
<ds:datastoreItem xmlns:ds="http://schemas.openxmlformats.org/officeDocument/2006/customXml" ds:itemID="{7F125445-556B-4D65-A974-E9EFFB7DF1B8}">
  <ds:schemaRefs/>
</ds:datastoreItem>
</file>

<file path=customXml/itemProps13.xml><?xml version="1.0" encoding="utf-8"?>
<ds:datastoreItem xmlns:ds="http://schemas.openxmlformats.org/officeDocument/2006/customXml" ds:itemID="{E63C13DD-4348-4D8A-8B31-88F1D33C5A8F}">
  <ds:schemaRefs/>
</ds:datastoreItem>
</file>

<file path=customXml/itemProps14.xml><?xml version="1.0" encoding="utf-8"?>
<ds:datastoreItem xmlns:ds="http://schemas.openxmlformats.org/officeDocument/2006/customXml" ds:itemID="{BE42C6C6-56A9-43CF-83B2-AA28EC3706C9}">
  <ds:schemaRefs/>
</ds:datastoreItem>
</file>

<file path=customXml/itemProps15.xml><?xml version="1.0" encoding="utf-8"?>
<ds:datastoreItem xmlns:ds="http://schemas.openxmlformats.org/officeDocument/2006/customXml" ds:itemID="{787FE938-4D06-4A7C-922A-E8DC5CA2811D}">
  <ds:schemaRefs/>
</ds:datastoreItem>
</file>

<file path=customXml/itemProps16.xml><?xml version="1.0" encoding="utf-8"?>
<ds:datastoreItem xmlns:ds="http://schemas.openxmlformats.org/officeDocument/2006/customXml" ds:itemID="{2D2660E3-6302-409B-8302-2CF3C4EB1555}">
  <ds:schemaRefs/>
</ds:datastoreItem>
</file>

<file path=customXml/itemProps17.xml><?xml version="1.0" encoding="utf-8"?>
<ds:datastoreItem xmlns:ds="http://schemas.openxmlformats.org/officeDocument/2006/customXml" ds:itemID="{182C5C1E-CF63-48B4-827A-FA41D328E623}">
  <ds:schemaRefs/>
</ds:datastoreItem>
</file>

<file path=customXml/itemProps18.xml><?xml version="1.0" encoding="utf-8"?>
<ds:datastoreItem xmlns:ds="http://schemas.openxmlformats.org/officeDocument/2006/customXml" ds:itemID="{E83B068E-96D6-4DA3-BE6A-DB869795CA5B}">
  <ds:schemaRefs/>
</ds:datastoreItem>
</file>

<file path=customXml/itemProps19.xml><?xml version="1.0" encoding="utf-8"?>
<ds:datastoreItem xmlns:ds="http://schemas.openxmlformats.org/officeDocument/2006/customXml" ds:itemID="{32BA7684-6BE4-4F73-B22E-30934AB379B8}">
  <ds:schemaRefs/>
</ds:datastoreItem>
</file>

<file path=customXml/itemProps2.xml><?xml version="1.0" encoding="utf-8"?>
<ds:datastoreItem xmlns:ds="http://schemas.openxmlformats.org/officeDocument/2006/customXml" ds:itemID="{EB580492-0F0A-499A-B23D-F001B076CE6A}">
  <ds:schemaRefs/>
</ds:datastoreItem>
</file>

<file path=customXml/itemProps20.xml><?xml version="1.0" encoding="utf-8"?>
<ds:datastoreItem xmlns:ds="http://schemas.openxmlformats.org/officeDocument/2006/customXml" ds:itemID="{ACB2F04B-608A-493C-8DB4-A0D0A41D3219}">
  <ds:schemaRefs/>
</ds:datastoreItem>
</file>

<file path=customXml/itemProps21.xml><?xml version="1.0" encoding="utf-8"?>
<ds:datastoreItem xmlns:ds="http://schemas.openxmlformats.org/officeDocument/2006/customXml" ds:itemID="{FD6B7230-23B7-4080-9A61-CABA035DAEF1}">
  <ds:schemaRefs/>
</ds:datastoreItem>
</file>

<file path=customXml/itemProps22.xml><?xml version="1.0" encoding="utf-8"?>
<ds:datastoreItem xmlns:ds="http://schemas.openxmlformats.org/officeDocument/2006/customXml" ds:itemID="{10E1E87B-CDBA-43FC-8845-3D01C8D6C806}">
  <ds:schemaRefs/>
</ds:datastoreItem>
</file>

<file path=customXml/itemProps23.xml><?xml version="1.0" encoding="utf-8"?>
<ds:datastoreItem xmlns:ds="http://schemas.openxmlformats.org/officeDocument/2006/customXml" ds:itemID="{99274EEB-912E-4023-BC54-7B514A6D8497}">
  <ds:schemaRefs/>
</ds:datastoreItem>
</file>

<file path=customXml/itemProps24.xml><?xml version="1.0" encoding="utf-8"?>
<ds:datastoreItem xmlns:ds="http://schemas.openxmlformats.org/officeDocument/2006/customXml" ds:itemID="{72516535-7702-46AF-9B1F-8623A67A824E}">
  <ds:schemaRefs/>
</ds:datastoreItem>
</file>

<file path=customXml/itemProps3.xml><?xml version="1.0" encoding="utf-8"?>
<ds:datastoreItem xmlns:ds="http://schemas.openxmlformats.org/officeDocument/2006/customXml" ds:itemID="{90325D4C-2B36-4753-8A2A-4C75EF561FE3}">
  <ds:schemaRefs/>
</ds:datastoreItem>
</file>

<file path=customXml/itemProps4.xml><?xml version="1.0" encoding="utf-8"?>
<ds:datastoreItem xmlns:ds="http://schemas.openxmlformats.org/officeDocument/2006/customXml" ds:itemID="{64543ABD-63F8-451D-AF16-F4BA1B84D63F}">
  <ds:schemaRefs/>
</ds:datastoreItem>
</file>

<file path=customXml/itemProps5.xml><?xml version="1.0" encoding="utf-8"?>
<ds:datastoreItem xmlns:ds="http://schemas.openxmlformats.org/officeDocument/2006/customXml" ds:itemID="{9D1CBC80-5D55-4C1E-8A99-49EF77FB1FE0}">
  <ds:schemaRefs/>
</ds:datastoreItem>
</file>

<file path=customXml/itemProps6.xml><?xml version="1.0" encoding="utf-8"?>
<ds:datastoreItem xmlns:ds="http://schemas.openxmlformats.org/officeDocument/2006/customXml" ds:itemID="{9ADC994C-1B83-4F34-9BF3-6EF876198CD7}">
  <ds:schemaRefs/>
</ds:datastoreItem>
</file>

<file path=customXml/itemProps7.xml><?xml version="1.0" encoding="utf-8"?>
<ds:datastoreItem xmlns:ds="http://schemas.openxmlformats.org/officeDocument/2006/customXml" ds:itemID="{BCE1B354-53BD-41E0-89FD-1AE41F77EE47}">
  <ds:schemaRefs/>
</ds:datastoreItem>
</file>

<file path=customXml/itemProps8.xml><?xml version="1.0" encoding="utf-8"?>
<ds:datastoreItem xmlns:ds="http://schemas.openxmlformats.org/officeDocument/2006/customXml" ds:itemID="{3DA454A0-D62C-49F2-8AA7-8AC62D6C7FAA}">
  <ds:schemaRefs/>
</ds:datastoreItem>
</file>

<file path=customXml/itemProps9.xml><?xml version="1.0" encoding="utf-8"?>
<ds:datastoreItem xmlns:ds="http://schemas.openxmlformats.org/officeDocument/2006/customXml" ds:itemID="{665BC534-C910-4318-9D2E-B8372B844288}">
  <ds:schemaRefs/>
</ds:datastoreItem>
</file>

<file path=docMetadata/LabelInfo.xml><?xml version="1.0" encoding="utf-8"?>
<clbl:labelList xmlns:clbl="http://schemas.microsoft.com/office/2020/mipLabelMetadata">
  <clbl:label id="{f0e726ee-e78c-4f89-89b8-3dcd0cc07248}" enabled="1" method="Standard" siteId="{80184e22-072c-440e-a8a9-22f52b82646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Testing font GjensidigeSans embedded_03.11.2020</Template>
  <TotalTime>0</TotalTime>
  <Words>15</Words>
  <Application>Microsoft Office PowerPoint</Application>
  <PresentationFormat>Widescreen</PresentationFormat>
  <Paragraphs>8</Paragraphs>
  <Slides>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8" baseType="lpstr">
      <vt:lpstr>Calibri</vt:lpstr>
      <vt:lpstr>Gjensidige Type</vt:lpstr>
      <vt:lpstr>Gjensidige Display</vt:lpstr>
      <vt:lpstr>Arial</vt:lpstr>
      <vt:lpstr>Gjensidige PowerPoint Template</vt:lpstr>
      <vt:lpstr>Gjensidiges reisekort-app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2023-10-16T08:42:35Z</dcterms:created>
  <dcterms:modified xsi:type="dcterms:W3CDTF">2024-02-20T12:58:16Z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omnidocs.com</vt:lpwstr>
  </property>
  <property fmtid="{D5CDD505-2E9C-101B-9397-08002B2CF9AE}" pid="3" name="TemplafyTimeStamp">
    <vt:lpwstr>2022-11-21T18:32:10</vt:lpwstr>
  </property>
  <property fmtid="{D5CDD505-2E9C-101B-9397-08002B2CF9AE}" pid="4" name="TemplafyTenantId">
    <vt:lpwstr>gjensidige</vt:lpwstr>
  </property>
  <property fmtid="{D5CDD505-2E9C-101B-9397-08002B2CF9AE}" pid="5" name="TemplafyTemplateId">
    <vt:lpwstr>638046523274143252</vt:lpwstr>
  </property>
  <property fmtid="{D5CDD505-2E9C-101B-9397-08002B2CF9AE}" pid="6" name="TemplafyUserProfileId">
    <vt:lpwstr>637743959418954694</vt:lpwstr>
  </property>
  <property fmtid="{D5CDD505-2E9C-101B-9397-08002B2CF9AE}" pid="7" name="TemplafyLanguageCode">
    <vt:lpwstr>nb-NO</vt:lpwstr>
  </property>
  <property fmtid="{D5CDD505-2E9C-101B-9397-08002B2CF9AE}" pid="8" name="TemplafyFromBlank">
    <vt:bool>true</vt:bool>
  </property>
  <property fmtid="{D5CDD505-2E9C-101B-9397-08002B2CF9AE}" pid="9" name="ClassificationContentMarkingFooterLocations">
    <vt:lpwstr>Gjensidige PowerPoint Template:6</vt:lpwstr>
  </property>
  <property fmtid="{D5CDD505-2E9C-101B-9397-08002B2CF9AE}" pid="10" name="ClassificationContentMarkingFooterText">
    <vt:lpwstr>Classified: General Business</vt:lpwstr>
  </property>
</Properties>
</file>