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0" r:id="rId3"/>
    <p:sldId id="281" r:id="rId4"/>
    <p:sldId id="290" r:id="rId5"/>
    <p:sldId id="292" r:id="rId6"/>
    <p:sldId id="291" r:id="rId7"/>
    <p:sldId id="295" r:id="rId8"/>
    <p:sldId id="282" r:id="rId9"/>
    <p:sldId id="278" r:id="rId10"/>
    <p:sldId id="283" r:id="rId11"/>
    <p:sldId id="267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5"/>
  </p:normalViewPr>
  <p:slideViewPr>
    <p:cSldViewPr>
      <p:cViewPr varScale="1">
        <p:scale>
          <a:sx n="111" d="100"/>
          <a:sy n="111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D9F0-C0AB-482B-8062-5241998FC2AE}" type="datetimeFigureOut">
              <a:rPr lang="nb-NO" smtClean="0"/>
              <a:t>07.08.2018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1BBF-2F1B-4E9F-B678-45BA95CD17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28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2016-8C9B-4350-9AF6-B6DBD6F83D53}" type="datetime1">
              <a:rPr lang="nb-NO" smtClean="0"/>
              <a:t>07.08.2018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34DF-69ED-4DDC-9367-4A1A0E11389C}" type="datetime1">
              <a:rPr lang="nb-NO" smtClean="0"/>
              <a:t>07.08.2018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C0E7-572F-47AA-9F46-991F39345358}" type="datetime1">
              <a:rPr lang="nb-NO" smtClean="0"/>
              <a:t>07.08.2018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C403-E894-449E-AA57-2EDE89D4B003}" type="datetime1">
              <a:rPr lang="nb-NO" smtClean="0"/>
              <a:t>07.08.2018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‹#›</a:t>
            </a:fld>
            <a:endParaRPr lang="nb-NO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5BBA-C22D-4DCB-8701-DF876F21900F}" type="datetime1">
              <a:rPr lang="nb-NO" smtClean="0"/>
              <a:t>07.08.2018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37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0729-A0D3-40BB-962B-A4845130A797}" type="datetime1">
              <a:rPr lang="nb-NO" smtClean="0"/>
              <a:t>07.08.2018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65BA-37F8-4299-8F14-32BA6D8F4DB1}" type="datetime1">
              <a:rPr lang="nb-NO" smtClean="0"/>
              <a:t>07.08.2018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EFB2-8D68-4AEE-AE3B-9EF8D6668C1C}" type="datetime1">
              <a:rPr lang="nb-NO" smtClean="0"/>
              <a:t>07.08.2018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293E-B1C5-48A9-9C5C-8C91439A87C5}" type="datetime1">
              <a:rPr lang="nb-NO" smtClean="0"/>
              <a:t>07.08.2018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C1C4-09AD-4391-83B2-ABDAB3AC730E}" type="datetime1">
              <a:rPr lang="nb-NO" smtClean="0"/>
              <a:t>07.08.2018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BCEA-3324-4F99-AF59-BF10DC24B6B6}" type="datetime1">
              <a:rPr lang="nb-NO" smtClean="0"/>
              <a:t>07.08.2018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92DA-FA3D-4BE2-97CA-1C7846956143}" type="datetime1">
              <a:rPr lang="nb-NO" smtClean="0"/>
              <a:t>07.08.2018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‹#›</a:t>
            </a:fld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235BBA-C22D-4DCB-8701-DF876F21900F}" type="datetime1">
              <a:rPr lang="nb-NO" smtClean="0"/>
              <a:t>07.08.2018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5592E9-D019-46F7-837B-1868BCFC6A6E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1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2760568" y="4725144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Ordstyrer</a:t>
            </a:r>
            <a:r>
              <a:rPr lang="en-US" dirty="0"/>
              <a:t>: Odd Arne Krogstad</a:t>
            </a:r>
          </a:p>
          <a:p>
            <a:r>
              <a:rPr lang="en-US" dirty="0"/>
              <a:t>Referent: Hanne-Marie Gustavsen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844824"/>
            <a:ext cx="678509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9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1195595" y="2060848"/>
            <a:ext cx="7408853" cy="4098768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På valg					</a:t>
            </a:r>
            <a:r>
              <a:rPr lang="nb-NO" u="sng" dirty="0"/>
              <a:t>Periode</a:t>
            </a:r>
          </a:p>
          <a:p>
            <a:pPr lvl="1"/>
            <a:r>
              <a:rPr lang="nb-NO" dirty="0"/>
              <a:t>Formann Odd-Arne Krogstad			hvert år</a:t>
            </a:r>
          </a:p>
          <a:p>
            <a:pPr lvl="1"/>
            <a:r>
              <a:rPr lang="nb-NO" dirty="0"/>
              <a:t>Kasserer Runar Halvorsrud			2 år</a:t>
            </a:r>
          </a:p>
          <a:p>
            <a:pPr lvl="1"/>
            <a:r>
              <a:rPr lang="nb-NO" dirty="0"/>
              <a:t>Sekretær Hanne-Marie Gustavsen		2 år</a:t>
            </a:r>
          </a:p>
          <a:p>
            <a:pPr lvl="1"/>
            <a:r>
              <a:rPr lang="nb-NO" dirty="0"/>
              <a:t>Styremedlem  Margit Hoen			2 år</a:t>
            </a:r>
          </a:p>
          <a:p>
            <a:pPr lvl="1"/>
            <a:r>
              <a:rPr lang="nb-NO" dirty="0"/>
              <a:t>Revisor Ingeborg Vestad			hvert år</a:t>
            </a:r>
            <a:br>
              <a:rPr lang="nb-NO" dirty="0"/>
            </a:br>
            <a:endParaRPr lang="nb-NO" dirty="0"/>
          </a:p>
          <a:p>
            <a:r>
              <a:rPr lang="nb-NO" dirty="0"/>
              <a:t>Ikke på valg</a:t>
            </a:r>
          </a:p>
          <a:p>
            <a:pPr lvl="1"/>
            <a:r>
              <a:rPr lang="nb-NO" dirty="0"/>
              <a:t>Styremedlem Oskar Nilssen			2 år (1 år igjen)</a:t>
            </a:r>
          </a:p>
          <a:p>
            <a:pPr lvl="1"/>
            <a:r>
              <a:rPr lang="nb-NO" dirty="0" err="1"/>
              <a:t>Trekomite</a:t>
            </a:r>
            <a:r>
              <a:rPr lang="nb-NO" dirty="0"/>
              <a:t>					2 år (1 år igjen)</a:t>
            </a:r>
          </a:p>
          <a:p>
            <a:pPr lvl="1"/>
            <a:r>
              <a:rPr lang="nb-NO" dirty="0"/>
              <a:t>Veikomite					2 år (1 år igjen)</a:t>
            </a:r>
          </a:p>
          <a:p>
            <a:pPr lvl="1"/>
            <a:r>
              <a:rPr lang="nb-NO" dirty="0"/>
              <a:t>Valgkomite					2 år (1 år igjen)</a:t>
            </a:r>
          </a:p>
          <a:p>
            <a:endParaRPr lang="nb-NO" dirty="0"/>
          </a:p>
          <a:p>
            <a:r>
              <a:rPr lang="nb-NO" dirty="0"/>
              <a:t>Valgkomiteens innstilling </a:t>
            </a:r>
          </a:p>
          <a:p>
            <a:pPr marL="0" indent="0">
              <a:buNone/>
            </a:pPr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10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Punkt 8 - Valg</a:t>
            </a:r>
          </a:p>
        </p:txBody>
      </p:sp>
    </p:spTree>
    <p:extLst>
      <p:ext uri="{BB962C8B-B14F-4D97-AF65-F5344CB8AC3E}">
        <p14:creationId xmlns:p14="http://schemas.microsoft.com/office/powerpoint/2010/main" val="3851723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11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Punkt 9 – innkommende forslag/spørsmål fra medlemmene</a:t>
            </a:r>
          </a:p>
        </p:txBody>
      </p:sp>
    </p:spTree>
    <p:extLst>
      <p:ext uri="{BB962C8B-B14F-4D97-AF65-F5344CB8AC3E}">
        <p14:creationId xmlns:p14="http://schemas.microsoft.com/office/powerpoint/2010/main" val="86981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872067" y="2276873"/>
            <a:ext cx="7408333" cy="3973290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Innkallingen</a:t>
            </a:r>
          </a:p>
          <a:p>
            <a:pPr lvl="1"/>
            <a:r>
              <a:rPr lang="nb-NO" dirty="0"/>
              <a:t>Utsendt pr. e-post den 7.april 2018</a:t>
            </a:r>
            <a:br>
              <a:rPr lang="nb-NO" dirty="0"/>
            </a:br>
            <a:endParaRPr lang="nb-NO" dirty="0"/>
          </a:p>
          <a:p>
            <a:r>
              <a:rPr lang="nb-NO" dirty="0"/>
              <a:t>Dagsorden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dirty="0"/>
              <a:t>1.	Godkjenning av innkalling</a:t>
            </a:r>
          </a:p>
          <a:p>
            <a:pPr marL="0" indent="0">
              <a:buNone/>
            </a:pPr>
            <a:r>
              <a:rPr lang="nb-NO" dirty="0"/>
              <a:t>2.	Godkjenning av dagsorden</a:t>
            </a:r>
          </a:p>
          <a:p>
            <a:pPr marL="0" indent="0">
              <a:buNone/>
            </a:pPr>
            <a:r>
              <a:rPr lang="nb-NO" dirty="0"/>
              <a:t>3.	Meddelelse av antall stemmeberettiget til stede</a:t>
            </a:r>
          </a:p>
          <a:p>
            <a:pPr marL="0" indent="0">
              <a:buNone/>
            </a:pPr>
            <a:r>
              <a:rPr lang="nb-NO" dirty="0"/>
              <a:t>4.	Gjennomgang av årsrapport </a:t>
            </a:r>
          </a:p>
          <a:p>
            <a:pPr marL="0" indent="0">
              <a:buNone/>
            </a:pPr>
            <a:r>
              <a:rPr lang="nb-NO" dirty="0"/>
              <a:t>5.	Gjennomgang og godkjennelse av regnskap </a:t>
            </a:r>
          </a:p>
          <a:p>
            <a:pPr marL="0" indent="0">
              <a:buNone/>
            </a:pPr>
            <a:r>
              <a:rPr lang="nb-NO" dirty="0"/>
              <a:t>6.	Rapporter fra komiteene</a:t>
            </a:r>
          </a:p>
          <a:p>
            <a:pPr marL="0" indent="0">
              <a:buNone/>
            </a:pPr>
            <a:r>
              <a:rPr lang="nb-NO" dirty="0"/>
              <a:t>7. 	Informasjon fra </a:t>
            </a:r>
            <a:r>
              <a:rPr lang="nb-NO" dirty="0" err="1"/>
              <a:t>Hulvika</a:t>
            </a:r>
            <a:r>
              <a:rPr lang="nb-NO" dirty="0"/>
              <a:t> Utvikling prosjektgruppe</a:t>
            </a:r>
          </a:p>
          <a:p>
            <a:pPr marL="0" indent="0">
              <a:buNone/>
            </a:pPr>
            <a:r>
              <a:rPr lang="nb-NO" dirty="0"/>
              <a:t>8.	Valg. </a:t>
            </a:r>
          </a:p>
          <a:p>
            <a:pPr marL="0" indent="0">
              <a:buNone/>
            </a:pPr>
            <a:r>
              <a:rPr lang="nb-NO" dirty="0"/>
              <a:t>9.	Eventuelle forslag/spørsmål fra medlemmene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2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Punkt 1 og 2 - Godkjenning</a:t>
            </a:r>
          </a:p>
        </p:txBody>
      </p:sp>
    </p:spTree>
    <p:extLst>
      <p:ext uri="{BB962C8B-B14F-4D97-AF65-F5344CB8AC3E}">
        <p14:creationId xmlns:p14="http://schemas.microsoft.com/office/powerpoint/2010/main" val="79954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3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Punkt 3 - Antall stemmeberettiget</a:t>
            </a:r>
          </a:p>
        </p:txBody>
      </p:sp>
    </p:spTree>
    <p:extLst>
      <p:ext uri="{BB962C8B-B14F-4D97-AF65-F5344CB8AC3E}">
        <p14:creationId xmlns:p14="http://schemas.microsoft.com/office/powerpoint/2010/main" val="76705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nb-NO" dirty="0"/>
              <a:t>Styret har avholdt 3 styremøter, samt flere uformelle møter og e-postdiskusjoner siden forrige årsmøte.</a:t>
            </a:r>
            <a:br>
              <a:rPr lang="nb-NO" dirty="0"/>
            </a:br>
            <a:endParaRPr lang="nb-NO" dirty="0"/>
          </a:p>
          <a:p>
            <a:pPr lvl="0"/>
            <a:r>
              <a:rPr lang="nb-NO" dirty="0"/>
              <a:t>Årsmøtet for 2017 ble avholdt lørdag 17. juni. Vann-, vei-, tvist og valgkomiteene har utført sine oppgaver løpende. Kontingentkrav har vært sendt ut og regnskapet er ført og blitt revidert, i år med overskudd. </a:t>
            </a:r>
            <a:r>
              <a:rPr lang="nb-NO" dirty="0" err="1"/>
              <a:t>Stjernåsen</a:t>
            </a:r>
            <a:r>
              <a:rPr lang="nb-NO" dirty="0"/>
              <a:t> Vel teller nå 106 hytter.</a:t>
            </a:r>
            <a:br>
              <a:rPr lang="nb-NO" dirty="0"/>
            </a:br>
            <a:r>
              <a:rPr lang="nb-NO" dirty="0"/>
              <a:t> </a:t>
            </a:r>
          </a:p>
          <a:p>
            <a:pPr lvl="0"/>
            <a:r>
              <a:rPr lang="nb-NO" dirty="0"/>
              <a:t>Styret har vært involvert i en tvistesak i 2017/18, saken er ikke avsluttet og tvistekomiteen for 2018/19 vil få overført saken etter årsmøte. </a:t>
            </a:r>
          </a:p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4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/>
              <a:t>Punkt 4  </a:t>
            </a:r>
            <a:br>
              <a:rPr lang="nb-NO" sz="3600" dirty="0"/>
            </a:br>
            <a:r>
              <a:rPr lang="nb-NO" sz="3600" dirty="0"/>
              <a:t>Årsrapport fra Stjernåsen Vel 2017/2018</a:t>
            </a:r>
          </a:p>
        </p:txBody>
      </p:sp>
    </p:spTree>
    <p:extLst>
      <p:ext uri="{BB962C8B-B14F-4D97-AF65-F5344CB8AC3E}">
        <p14:creationId xmlns:p14="http://schemas.microsoft.com/office/powerpoint/2010/main" val="77301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b-NO" dirty="0"/>
              <a:t>Styre deltok den 28 august 2017 i møte med </a:t>
            </a:r>
            <a:r>
              <a:rPr lang="nb-NO" dirty="0" err="1"/>
              <a:t>Hulvika</a:t>
            </a:r>
            <a:r>
              <a:rPr lang="nb-NO" dirty="0"/>
              <a:t> Utvikling, agenda for møtet var å se på endinger som kunne gjøres </a:t>
            </a:r>
            <a:r>
              <a:rPr lang="nb-NO" dirty="0" err="1"/>
              <a:t>ift</a:t>
            </a:r>
            <a:r>
              <a:rPr lang="nb-NO" dirty="0"/>
              <a:t>. klager fra </a:t>
            </a:r>
            <a:r>
              <a:rPr lang="nb-NO" dirty="0" err="1"/>
              <a:t>Stjernåsen</a:t>
            </a:r>
            <a:r>
              <a:rPr lang="nb-NO" dirty="0"/>
              <a:t> Vel og vellets medlemmer. </a:t>
            </a:r>
          </a:p>
          <a:p>
            <a:pPr lvl="1"/>
            <a:r>
              <a:rPr lang="nb-NO" dirty="0"/>
              <a:t>Status pr. 4 april 2018:</a:t>
            </a:r>
          </a:p>
          <a:p>
            <a:pPr lvl="2"/>
            <a:r>
              <a:rPr lang="nb-NO" dirty="0"/>
              <a:t>Kommunen har mottatt et nytt planforslag fra utbygger – dette skal til første gangs behandling i Plan- og miljøutvalget den 7. mai 2018. Møteinnkallingene til disse møtene ligger lett tilgjengelig på kommunens hjemmeside og når denne legges ut, vil også det nye forslaget fra utbyggerne være vedlagt møteinnkallingen.</a:t>
            </a:r>
          </a:p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5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Årsrapport fra Stjernåsen Vel 2017/2018</a:t>
            </a:r>
          </a:p>
        </p:txBody>
      </p:sp>
    </p:spTree>
    <p:extLst>
      <p:ext uri="{BB962C8B-B14F-4D97-AF65-F5344CB8AC3E}">
        <p14:creationId xmlns:p14="http://schemas.microsoft.com/office/powerpoint/2010/main" val="275148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4338416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Status pr. 4 april 2018 fortsetter:</a:t>
            </a:r>
          </a:p>
          <a:p>
            <a:pPr lvl="1"/>
            <a:r>
              <a:rPr lang="nb-NO" dirty="0" err="1"/>
              <a:t>Hulvika</a:t>
            </a:r>
            <a:r>
              <a:rPr lang="nb-NO" dirty="0"/>
              <a:t> Utvikling sier følgende:</a:t>
            </a:r>
          </a:p>
          <a:p>
            <a:pPr lvl="2"/>
            <a:r>
              <a:rPr lang="nb-NO" dirty="0"/>
              <a:t>Vi har tatt til etterretning merknader fra styret i </a:t>
            </a:r>
            <a:r>
              <a:rPr lang="nb-NO" dirty="0" err="1"/>
              <a:t>Stjernåsen</a:t>
            </a:r>
            <a:r>
              <a:rPr lang="nb-NO" dirty="0"/>
              <a:t> VEL og naboer og har endret planforslaget på flere punkt for å imøtekomme disse. </a:t>
            </a:r>
          </a:p>
          <a:p>
            <a:pPr lvl="2"/>
            <a:r>
              <a:rPr lang="nb-NO" dirty="0"/>
              <a:t>I plankartet har vi og endret området langs </a:t>
            </a:r>
            <a:r>
              <a:rPr lang="nb-NO" dirty="0" err="1"/>
              <a:t>Hulvikveien</a:t>
            </a:r>
            <a:r>
              <a:rPr lang="nb-NO" dirty="0"/>
              <a:t> FK1 til FK-12 fra konsentrert til frittliggende fritidsbebyggelse. </a:t>
            </a:r>
          </a:p>
          <a:p>
            <a:pPr lvl="2"/>
            <a:r>
              <a:rPr lang="nb-NO" dirty="0"/>
              <a:t>Arkitekt har utarbeidet forslag til en mindre hyttetype oppført i 1 etasje med flatt tak for FK-1 til FK-12.</a:t>
            </a:r>
          </a:p>
          <a:p>
            <a:pPr lvl="2"/>
            <a:r>
              <a:rPr lang="nb-NO" dirty="0"/>
              <a:t>Endring i bygningstyper høyder og størrelse gjør at vi har endret bestemmelsene slik at disse harmonerer med hyttetypen for FK-1 til FK-12</a:t>
            </a:r>
          </a:p>
          <a:p>
            <a:pPr lvl="2"/>
            <a:r>
              <a:rPr lang="nb-NO" dirty="0"/>
              <a:t>Lekeplassen i sør foreslås endret til grønnstruktur. Da det flere hadde merknader til denne mht. støy, ansvarsforhold mv.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6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Årsrapport fra Stjernåsen Vel 2017/2018</a:t>
            </a:r>
          </a:p>
        </p:txBody>
      </p:sp>
    </p:spTree>
    <p:extLst>
      <p:ext uri="{BB962C8B-B14F-4D97-AF65-F5344CB8AC3E}">
        <p14:creationId xmlns:p14="http://schemas.microsoft.com/office/powerpoint/2010/main" val="341090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 dirty="0"/>
          </a:p>
          <a:p>
            <a:pPr lvl="0"/>
            <a:r>
              <a:rPr lang="nb-NO" dirty="0"/>
              <a:t>Vi vil igjen minne alle hytteeiere om tidligere brev og informasjon fra grunneier: </a:t>
            </a:r>
          </a:p>
          <a:p>
            <a:pPr lvl="1"/>
            <a:r>
              <a:rPr lang="nb-NO" sz="2000" dirty="0"/>
              <a:t>Vi grunneiere registrerer at trær og busker som skygger for sol og utsikt er et stort problem for bakenforliggende hytter og oppfordrer alle om å gjøre noe med dette, og henviser til festekontrakten § 12. Vi håper nå det kan ryddes opp snarest mulig, og respektere grunneiers påbud om å følge opp dette, om ikke dette påbud følges opp vil vi igangsette nødvendig tiltak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7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Årsrapport fra Stjernåsen Vel 2017/2018</a:t>
            </a:r>
          </a:p>
        </p:txBody>
      </p:sp>
    </p:spTree>
    <p:extLst>
      <p:ext uri="{BB962C8B-B14F-4D97-AF65-F5344CB8AC3E}">
        <p14:creationId xmlns:p14="http://schemas.microsoft.com/office/powerpoint/2010/main" val="272695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8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Punkt 6 - Rapport fra komiteene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24944"/>
            <a:ext cx="3048022" cy="2405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215" y="2879743"/>
            <a:ext cx="3652864" cy="225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3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672408"/>
          </a:xfrm>
        </p:spPr>
        <p:txBody>
          <a:bodyPr>
            <a:normAutofit/>
          </a:bodyPr>
          <a:lstStyle/>
          <a:p>
            <a:r>
              <a:rPr lang="nb-NO" dirty="0"/>
              <a:t>Informasjon fra </a:t>
            </a:r>
            <a:r>
              <a:rPr lang="nb-NO" dirty="0" err="1"/>
              <a:t>Hulvika</a:t>
            </a:r>
            <a:r>
              <a:rPr lang="nb-NO" dirty="0"/>
              <a:t> Utvikling prosjektgruppe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92E9-D019-46F7-837B-1868BCFC6A6E}" type="slidenum">
              <a:rPr lang="nb-NO" smtClean="0"/>
              <a:t>9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Punkt 7 – Reguleringsplan Stjernåsen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62" y="3284984"/>
            <a:ext cx="3446168" cy="266429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210" y="2899454"/>
            <a:ext cx="2660142" cy="33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64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399</Words>
  <Application>Microsoft Macintosh PowerPoint</Application>
  <PresentationFormat>Skjermfremvisning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Calibri</vt:lpstr>
      <vt:lpstr>Candara</vt:lpstr>
      <vt:lpstr>Symbol</vt:lpstr>
      <vt:lpstr>Bølgeform</vt:lpstr>
      <vt:lpstr>PowerPoint-presentasjon</vt:lpstr>
      <vt:lpstr>Punkt 1 og 2 - Godkjenning</vt:lpstr>
      <vt:lpstr>Punkt 3 - Antall stemmeberettiget</vt:lpstr>
      <vt:lpstr>Punkt 4   Årsrapport fra Stjernåsen Vel 2017/2018</vt:lpstr>
      <vt:lpstr>Årsrapport fra Stjernåsen Vel 2017/2018</vt:lpstr>
      <vt:lpstr>Årsrapport fra Stjernåsen Vel 2017/2018</vt:lpstr>
      <vt:lpstr>Årsrapport fra Stjernåsen Vel 2017/2018</vt:lpstr>
      <vt:lpstr>Punkt 6 - Rapport fra komiteene</vt:lpstr>
      <vt:lpstr>Punkt 7 – Reguleringsplan Stjernåsen </vt:lpstr>
      <vt:lpstr>Punkt 8 - Valg</vt:lpstr>
      <vt:lpstr>Punkt 9 – innkommende forslag/spørsmål fra medlemmene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Regnskap 2011</dc:title>
  <dc:creator>Runar</dc:creator>
  <cp:lastModifiedBy>Beate Kopp Kleiven</cp:lastModifiedBy>
  <cp:revision>95</cp:revision>
  <dcterms:created xsi:type="dcterms:W3CDTF">2012-05-03T17:40:43Z</dcterms:created>
  <dcterms:modified xsi:type="dcterms:W3CDTF">2018-08-07T12:27:05Z</dcterms:modified>
</cp:coreProperties>
</file>