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11D01-CC4E-4023-8A8E-A3C451BA49EB}" v="1" dt="2023-06-13T07:03:40.360"/>
    <p1510:client id="{18E12054-F2AD-412F-B721-19003FD677BA}" v="1" dt="2023-06-13T07:18:59.457"/>
    <p1510:client id="{4D0554AF-69CB-4576-AA53-C3816B5F3E33}" v="251" dt="2023-06-13T06:53:36.454"/>
    <p1510:client id="{7ECC54D9-639E-4EDB-971C-9FC4869BC4F0}" v="1" dt="2023-06-13T08:02:49.813"/>
    <p1510:client id="{B3D94D3E-CBE0-4734-8BC5-E7EA4C10A13F}" v="1" dt="2023-06-13T06:08:33.104"/>
    <p1510:client id="{B54CEA18-C8F6-434F-8FFA-2F5128F8DF43}" v="66" dt="2023-06-13T08:57:59.310"/>
    <p1510:client id="{E6BCEEAC-C5C2-4EBB-91E5-DCC6D93C752F}" v="2" dt="2023-06-13T07:41:37.9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4" d="100"/>
          <a:sy n="34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="" xmlns:a16="http://schemas.microsoft.com/office/drawing/2014/main" id="{BCEE4018-A4E5-45BE-8743-8A1A7D8E4A84}"/>
              </a:ext>
            </a:extLst>
          </p:cNvPr>
          <p:cNvSpPr>
            <a:spLocks/>
          </p:cNvSpPr>
          <p:nvPr/>
        </p:nvSpPr>
        <p:spPr bwMode="auto">
          <a:xfrm>
            <a:off x="-42333" y="4321175"/>
            <a:ext cx="1860551" cy="781050"/>
          </a:xfrm>
          <a:custGeom>
            <a:avLst/>
            <a:gdLst>
              <a:gd name="T0" fmla="*/ 2147483646 w 8042"/>
              <a:gd name="T1" fmla="*/ 2147483646 h 10000"/>
              <a:gd name="T2" fmla="*/ 2147483646 w 8042"/>
              <a:gd name="T3" fmla="*/ 2147483646 h 10000"/>
              <a:gd name="T4" fmla="*/ 2147483646 w 8042"/>
              <a:gd name="T5" fmla="*/ 2147483646 h 10000"/>
              <a:gd name="T6" fmla="*/ 2147483646 w 8042"/>
              <a:gd name="T7" fmla="*/ 2147483646 h 10000"/>
              <a:gd name="T8" fmla="*/ 2147483646 w 8042"/>
              <a:gd name="T9" fmla="*/ 2147483646 h 10000"/>
              <a:gd name="T10" fmla="*/ 2147483646 w 8042"/>
              <a:gd name="T11" fmla="*/ 2147483646 h 10000"/>
              <a:gd name="T12" fmla="*/ 2147483646 w 8042"/>
              <a:gd name="T13" fmla="*/ 2147483646 h 10000"/>
              <a:gd name="T14" fmla="*/ 2147483646 w 8042"/>
              <a:gd name="T15" fmla="*/ 2147483646 h 10000"/>
              <a:gd name="T16" fmla="*/ 2147483646 w 8042"/>
              <a:gd name="T17" fmla="*/ 0 h 10000"/>
              <a:gd name="T18" fmla="*/ 0 w 8042"/>
              <a:gd name="T19" fmla="*/ 2147483646 h 10000"/>
              <a:gd name="T20" fmla="*/ 2147483646 w 8042"/>
              <a:gd name="T21" fmla="*/ 2147483646 h 100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D32A5E0C-E5B3-4A42-90B5-EE15227C0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BF4CEB3-AD19-4ACD-9C6F-FE4D81C19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1D1996C-DB59-4956-ACCC-19ACCB96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65151" y="4529139"/>
            <a:ext cx="778933" cy="365125"/>
          </a:xfrm>
        </p:spPr>
        <p:txBody>
          <a:bodyPr/>
          <a:lstStyle>
            <a:lvl1pPr>
              <a:defRPr/>
            </a:lvl1pPr>
          </a:lstStyle>
          <a:p>
            <a:fld id="{5CB7C1B8-5FA0-4B5E-8DE6-C4A0EB62B7C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3767357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7AFC8563-DC37-4167-9E32-BF6D40EDEC5D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D5FF611-0229-4556-BC0E-33C54521B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6F6ECCE4-56FE-44B3-92B5-68BFF31A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6FCC3906-4C99-49E1-9792-18D956767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fld id="{12AD2168-2A56-408C-B4C3-B415D6806A0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23176576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4ECEFB66-ECCE-4440-981D-3AE39D1D1063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6" name="TextBox 13">
            <a:extLst>
              <a:ext uri="{FF2B5EF4-FFF2-40B4-BE49-F238E27FC236}">
                <a16:creationId xmlns="" xmlns:a16="http://schemas.microsoft.com/office/drawing/2014/main" id="{F43780C6-FF16-4BD8-9E3A-1D7A11E80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b-NO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4">
            <a:extLst>
              <a:ext uri="{FF2B5EF4-FFF2-40B4-BE49-F238E27FC236}">
                <a16:creationId xmlns="" xmlns:a16="http://schemas.microsoft.com/office/drawing/2014/main" id="{9E98F691-087C-4DAA-9319-C7B92F4EC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b-NO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1A1D27D2-876A-4F55-862C-354FF898821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32A3B1E9-F22E-4C85-BA92-47EB1013936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="" xmlns:a16="http://schemas.microsoft.com/office/drawing/2014/main" id="{0B4BE577-7B53-4A88-8AF8-76423A823FB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fld id="{4F46F99B-30ED-4329-9DB9-F1119A017D6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90235263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27440A68-B78F-424B-8987-11C21B5F78A6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FC308C23-5F35-4C46-B0BD-85F17A39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7F015FC8-0F75-4536-A271-D9B813BF6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1A780841-41C2-40A3-96B8-E02BED3C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fld id="{2486D7D4-8212-4E3B-BD15-99D36FDCBE7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90004181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6D235D61-FD82-4B87-BA99-996EE5838B9C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6" name="TextBox 10">
            <a:extLst>
              <a:ext uri="{FF2B5EF4-FFF2-40B4-BE49-F238E27FC236}">
                <a16:creationId xmlns="" xmlns:a16="http://schemas.microsoft.com/office/drawing/2014/main" id="{643409E7-1FF4-4339-96E8-8DA873A0F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884" y="647700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b-NO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="" xmlns:a16="http://schemas.microsoft.com/office/drawing/2014/main" id="{04865F42-5968-49AB-B116-838267C82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92367" y="290512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nb-NO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="" xmlns:a16="http://schemas.microsoft.com/office/drawing/2014/main" id="{27050CD4-8048-406A-A0E4-E9627B179E9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Footer Placeholder 5">
            <a:extLst>
              <a:ext uri="{FF2B5EF4-FFF2-40B4-BE49-F238E27FC236}">
                <a16:creationId xmlns="" xmlns:a16="http://schemas.microsoft.com/office/drawing/2014/main" id="{45580D10-A444-468E-B219-91EE6A4FE68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="" xmlns:a16="http://schemas.microsoft.com/office/drawing/2014/main" id="{C9E9D6F4-2C10-48AE-BCDE-7115330B7FC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fld id="{AB3F723A-B69D-495B-8DA8-9F80CD4F3D5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69956235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8A7E8D53-FE1F-4BD6-AAC6-9B57953CC513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FB0BE391-7923-4F3C-9864-439754147D5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2CC82BD1-3EDD-4041-B2DE-6D516F35E2B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40D11B7E-C46B-4716-8DA5-49B1850876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fld id="{B8A1256F-B992-4AD2-AF44-FC3C1F795B2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72765707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E5F2B707-0EF9-4E1E-BF02-9C20FF18F41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EB4BAA87-CD8B-40C0-A54A-3FCFB0E18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C43BA53-F648-4E49-9705-4FDC3E05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359DD338-BD49-4E35-8C31-A3E6503B4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9DAD6C-39D5-48FE-BBA2-0EB0CCF2AD0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01666468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7A8F5FAD-FD1D-4B31-B577-D6FF27CBC113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EE9BF10-FCC2-43E5-89C8-E502DC5B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1C6A90A1-971A-4370-9AB6-2BE392648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9473D1A3-C65A-4336-8F7E-574EB4A11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404FF-58CE-4B46-9031-7E7A484C3F9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502522588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F92D9AC2-74F4-42A7-BBE5-758140DB2A68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7926585-F4CF-4B45-A26D-5C8E7C502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776EB09-93A3-4B4B-AE0D-4C924F44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A2216F73-4042-4C1F-A545-FE163FEC1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B5648-09EC-4614-9517-3B05D6BEE1E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43171052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="" xmlns:a16="http://schemas.microsoft.com/office/drawing/2014/main" id="{385E389A-9E87-4CC2-B27C-7749303EE99D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ACA9923-587E-43D2-919D-4EE515B0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7F2E71D-95EE-4970-A7EF-07EABFB4C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DCFAD3DE-BE74-4A2D-9770-07037B4ED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3244851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fld id="{DF53E4AE-777F-449A-8D89-9041BDE21FD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39663540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C23E1E41-11B5-45C4-AF81-6932BFDD372D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9C69DE57-C0C2-475C-B545-6F5B0B142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C57C6400-7A5C-4DAA-8D46-AD023FFA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3458E52-1E4E-457B-A32B-45AF1CD49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A27A5-8856-436B-A474-A1BCA7722A3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95678159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="" xmlns:a16="http://schemas.microsoft.com/office/drawing/2014/main" id="{D9802160-62E4-43F1-993A-7F0052B92BF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8" name="Date Placeholder 6">
            <a:extLst>
              <a:ext uri="{FF2B5EF4-FFF2-40B4-BE49-F238E27FC236}">
                <a16:creationId xmlns="" xmlns:a16="http://schemas.microsoft.com/office/drawing/2014/main" id="{A7522942-36E6-4BB6-B061-7897037A8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9" name="Footer Placeholder 7">
            <a:extLst>
              <a:ext uri="{FF2B5EF4-FFF2-40B4-BE49-F238E27FC236}">
                <a16:creationId xmlns="" xmlns:a16="http://schemas.microsoft.com/office/drawing/2014/main" id="{51712DA0-9709-4BC2-9F1B-A58578E6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8AF97B05-052D-4A3D-BD7E-3D526A8B8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97525-9A33-4300-97BF-54443570696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1014117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="" xmlns:a16="http://schemas.microsoft.com/office/drawing/2014/main" id="{BF6F665B-FA3B-474B-8CD3-17E071C2B8F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Date Placeholder 2">
            <a:extLst>
              <a:ext uri="{FF2B5EF4-FFF2-40B4-BE49-F238E27FC236}">
                <a16:creationId xmlns="" xmlns:a16="http://schemas.microsoft.com/office/drawing/2014/main" id="{C17678D5-A59C-4B6D-A6CA-5F98BCF54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F9DEAC62-3A76-48D2-9673-12AE29263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="" xmlns:a16="http://schemas.microsoft.com/office/drawing/2014/main" id="{42617943-937F-4896-9108-2A27646A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9B09E-8FBF-483C-A0CF-3CB53450B70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3172078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="" xmlns:a16="http://schemas.microsoft.com/office/drawing/2014/main" id="{3FE781F7-DF7C-4907-8EFB-AC6BB65AF391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3" name="Date Placeholder 1">
            <a:extLst>
              <a:ext uri="{FF2B5EF4-FFF2-40B4-BE49-F238E27FC236}">
                <a16:creationId xmlns="" xmlns:a16="http://schemas.microsoft.com/office/drawing/2014/main" id="{BB6FDD99-7D7F-4792-B739-4C6BBA62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4" name="Footer Placeholder 2">
            <a:extLst>
              <a:ext uri="{FF2B5EF4-FFF2-40B4-BE49-F238E27FC236}">
                <a16:creationId xmlns="" xmlns:a16="http://schemas.microsoft.com/office/drawing/2014/main" id="{0F6D5F03-0B83-4B4B-A614-1EF4283C3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="" xmlns:a16="http://schemas.microsoft.com/office/drawing/2014/main" id="{DCBED859-FA1A-4A96-8CDF-E9065CA6E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1F8D6-16CB-45E3-BD88-3C0439B6F581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8987666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9BAD3426-D871-4B3A-BBBF-402CF542CB63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3A7C5233-4D19-4CC0-A725-259F143C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86AD89EE-8594-4975-ADF6-161E83A2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420D3089-FC98-44F2-85E6-DDC845272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BBB5EC-6E51-4276-B354-0A24BB0C9DE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15029495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="" xmlns:a16="http://schemas.microsoft.com/office/drawing/2014/main" id="{EB1DFCDD-2FF0-4B46-8943-9B0A3F8861F0}"/>
              </a:ext>
            </a:extLst>
          </p:cNvPr>
          <p:cNvSpPr>
            <a:spLocks/>
          </p:cNvSpPr>
          <p:nvPr/>
        </p:nvSpPr>
        <p:spPr bwMode="auto">
          <a:xfrm flipV="1">
            <a:off x="0" y="4910138"/>
            <a:ext cx="1811867" cy="508000"/>
          </a:xfrm>
          <a:custGeom>
            <a:avLst/>
            <a:gdLst>
              <a:gd name="T0" fmla="*/ 2147483646 w 7908"/>
              <a:gd name="T1" fmla="*/ 2147483646 h 10000"/>
              <a:gd name="T2" fmla="*/ 2147483646 w 7908"/>
              <a:gd name="T3" fmla="*/ 2147483646 h 10000"/>
              <a:gd name="T4" fmla="*/ 2147483646 w 7908"/>
              <a:gd name="T5" fmla="*/ 2147483646 h 10000"/>
              <a:gd name="T6" fmla="*/ 2147483646 w 7908"/>
              <a:gd name="T7" fmla="*/ 0 h 10000"/>
              <a:gd name="T8" fmla="*/ 2147483646 w 7908"/>
              <a:gd name="T9" fmla="*/ 0 h 10000"/>
              <a:gd name="T10" fmla="*/ 0 w 7908"/>
              <a:gd name="T11" fmla="*/ 2147483646 h 10000"/>
              <a:gd name="T12" fmla="*/ 0 w 7908"/>
              <a:gd name="T13" fmla="*/ 2147483646 h 10000"/>
              <a:gd name="T14" fmla="*/ 2147483646 w 7908"/>
              <a:gd name="T15" fmla="*/ 2147483646 h 10000"/>
              <a:gd name="T16" fmla="*/ 2147483646 w 7908"/>
              <a:gd name="T17" fmla="*/ 2147483646 h 10000"/>
              <a:gd name="T18" fmla="*/ 2147483646 w 7908"/>
              <a:gd name="T19" fmla="*/ 2147483646 h 10000"/>
              <a:gd name="T20" fmla="*/ 2147483646 w 7908"/>
              <a:gd name="T21" fmla="*/ 2147483646 h 10000"/>
              <a:gd name="T22" fmla="*/ 2147483646 w 7908"/>
              <a:gd name="T23" fmla="*/ 2147483646 h 10000"/>
              <a:gd name="T24" fmla="*/ 2147483646 w 7908"/>
              <a:gd name="T25" fmla="*/ 2147483646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b-NO" noProof="0"/>
              <a:t>Klikk på ikonet for å legge til et bilde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="" xmlns:a16="http://schemas.microsoft.com/office/drawing/2014/main" id="{16328AF2-6AFA-4AFC-817F-5711AD72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" name="Footer Placeholder 5">
            <a:extLst>
              <a:ext uri="{FF2B5EF4-FFF2-40B4-BE49-F238E27FC236}">
                <a16:creationId xmlns="" xmlns:a16="http://schemas.microsoft.com/office/drawing/2014/main" id="{CAFCADF3-FD56-4AC5-BE44-BDB22FCE8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Møte 17.09.20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="" xmlns:a16="http://schemas.microsoft.com/office/drawing/2014/main" id="{2807AE43-AB43-453A-9FD5-7427691C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567" y="4983164"/>
            <a:ext cx="781051" cy="365125"/>
          </a:xfrm>
        </p:spPr>
        <p:txBody>
          <a:bodyPr/>
          <a:lstStyle>
            <a:lvl1pPr>
              <a:defRPr/>
            </a:lvl1pPr>
          </a:lstStyle>
          <a:p>
            <a:fld id="{DFA739A2-136B-4477-8A5E-EDD16D61C52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1250661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>
            <a:extLst>
              <a:ext uri="{FF2B5EF4-FFF2-40B4-BE49-F238E27FC236}">
                <a16:creationId xmlns="" xmlns:a16="http://schemas.microsoft.com/office/drawing/2014/main" id="{56C8B524-CE36-4D04-9369-74C75F3AD625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1"/>
            <a:ext cx="2641600" cy="6638925"/>
            <a:chOff x="2487613" y="285750"/>
            <a:chExt cx="2428875" cy="5654676"/>
          </a:xfrm>
        </p:grpSpPr>
        <p:sp>
          <p:nvSpPr>
            <p:cNvPr id="1046" name="Freeform 11">
              <a:extLst>
                <a:ext uri="{FF2B5EF4-FFF2-40B4-BE49-F238E27FC236}">
                  <a16:creationId xmlns="" xmlns:a16="http://schemas.microsoft.com/office/drawing/2014/main" id="{24E9C537-A151-4BC9-AF5E-193799046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147483646 w 22"/>
                <a:gd name="T1" fmla="*/ 2147483646 h 136"/>
                <a:gd name="T2" fmla="*/ 2147483646 w 22"/>
                <a:gd name="T3" fmla="*/ 2147483646 h 136"/>
                <a:gd name="T4" fmla="*/ 0 w 22"/>
                <a:gd name="T5" fmla="*/ 0 h 136"/>
                <a:gd name="T6" fmla="*/ 0 w 22"/>
                <a:gd name="T7" fmla="*/ 2147483646 h 136"/>
                <a:gd name="T8" fmla="*/ 2147483646 w 22"/>
                <a:gd name="T9" fmla="*/ 2147483646 h 136"/>
                <a:gd name="T10" fmla="*/ 2147483646 w 22"/>
                <a:gd name="T11" fmla="*/ 2147483646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7" name="Freeform 12">
              <a:extLst>
                <a:ext uri="{FF2B5EF4-FFF2-40B4-BE49-F238E27FC236}">
                  <a16:creationId xmlns="" xmlns:a16="http://schemas.microsoft.com/office/drawing/2014/main" id="{0357124F-24AE-447E-8CE4-AD26494F7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2147483646 w 140"/>
                <a:gd name="T1" fmla="*/ 2147483646 h 504"/>
                <a:gd name="T2" fmla="*/ 2147483646 w 140"/>
                <a:gd name="T3" fmla="*/ 2147483646 h 504"/>
                <a:gd name="T4" fmla="*/ 2147483646 w 140"/>
                <a:gd name="T5" fmla="*/ 2147483646 h 504"/>
                <a:gd name="T6" fmla="*/ 2147483646 w 140"/>
                <a:gd name="T7" fmla="*/ 2147483646 h 504"/>
                <a:gd name="T8" fmla="*/ 0 w 140"/>
                <a:gd name="T9" fmla="*/ 0 h 504"/>
                <a:gd name="T10" fmla="*/ 2147483646 w 140"/>
                <a:gd name="T11" fmla="*/ 2147483646 h 504"/>
                <a:gd name="T12" fmla="*/ 2147483646 w 140"/>
                <a:gd name="T13" fmla="*/ 2147483646 h 5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8" name="Freeform 13">
              <a:extLst>
                <a:ext uri="{FF2B5EF4-FFF2-40B4-BE49-F238E27FC236}">
                  <a16:creationId xmlns="" xmlns:a16="http://schemas.microsoft.com/office/drawing/2014/main" id="{D50B35A1-E560-4D5E-AD73-AE5462E1D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2147483646 w 132"/>
                <a:gd name="T1" fmla="*/ 2147483646 h 308"/>
                <a:gd name="T2" fmla="*/ 0 w 132"/>
                <a:gd name="T3" fmla="*/ 0 h 308"/>
                <a:gd name="T4" fmla="*/ 0 w 132"/>
                <a:gd name="T5" fmla="*/ 2147483646 h 308"/>
                <a:gd name="T6" fmla="*/ 2147483646 w 132"/>
                <a:gd name="T7" fmla="*/ 2147483646 h 308"/>
                <a:gd name="T8" fmla="*/ 2147483646 w 132"/>
                <a:gd name="T9" fmla="*/ 2147483646 h 308"/>
                <a:gd name="T10" fmla="*/ 2147483646 w 132"/>
                <a:gd name="T11" fmla="*/ 2147483646 h 308"/>
                <a:gd name="T12" fmla="*/ 2147483646 w 132"/>
                <a:gd name="T13" fmla="*/ 2147483646 h 308"/>
                <a:gd name="T14" fmla="*/ 2147483646 w 132"/>
                <a:gd name="T15" fmla="*/ 2147483646 h 30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9" name="Freeform 14">
              <a:extLst>
                <a:ext uri="{FF2B5EF4-FFF2-40B4-BE49-F238E27FC236}">
                  <a16:creationId xmlns="" xmlns:a16="http://schemas.microsoft.com/office/drawing/2014/main" id="{1968343D-22E2-4E88-A7F7-FF132D4FED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147483646 w 37"/>
                <a:gd name="T1" fmla="*/ 2147483646 h 79"/>
                <a:gd name="T2" fmla="*/ 2147483646 w 37"/>
                <a:gd name="T3" fmla="*/ 2147483646 h 79"/>
                <a:gd name="T4" fmla="*/ 0 w 37"/>
                <a:gd name="T5" fmla="*/ 0 h 79"/>
                <a:gd name="T6" fmla="*/ 2147483646 w 37"/>
                <a:gd name="T7" fmla="*/ 2147483646 h 7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0" name="Freeform 15">
              <a:extLst>
                <a:ext uri="{FF2B5EF4-FFF2-40B4-BE49-F238E27FC236}">
                  <a16:creationId xmlns="" xmlns:a16="http://schemas.microsoft.com/office/drawing/2014/main" id="{C250B44D-9A6C-49ED-8E66-DBF51C875F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2147483646 w 178"/>
                <a:gd name="T1" fmla="*/ 2147483646 h 722"/>
                <a:gd name="T2" fmla="*/ 2147483646 w 178"/>
                <a:gd name="T3" fmla="*/ 2147483646 h 722"/>
                <a:gd name="T4" fmla="*/ 2147483646 w 178"/>
                <a:gd name="T5" fmla="*/ 2147483646 h 722"/>
                <a:gd name="T6" fmla="*/ 2147483646 w 178"/>
                <a:gd name="T7" fmla="*/ 2147483646 h 722"/>
                <a:gd name="T8" fmla="*/ 0 w 178"/>
                <a:gd name="T9" fmla="*/ 0 h 722"/>
                <a:gd name="T10" fmla="*/ 2147483646 w 178"/>
                <a:gd name="T11" fmla="*/ 2147483646 h 722"/>
                <a:gd name="T12" fmla="*/ 2147483646 w 178"/>
                <a:gd name="T13" fmla="*/ 2147483646 h 722"/>
                <a:gd name="T14" fmla="*/ 2147483646 w 178"/>
                <a:gd name="T15" fmla="*/ 2147483646 h 722"/>
                <a:gd name="T16" fmla="*/ 2147483646 w 178"/>
                <a:gd name="T17" fmla="*/ 2147483646 h 722"/>
                <a:gd name="T18" fmla="*/ 2147483646 w 178"/>
                <a:gd name="T19" fmla="*/ 2147483646 h 722"/>
                <a:gd name="T20" fmla="*/ 2147483646 w 178"/>
                <a:gd name="T21" fmla="*/ 2147483646 h 7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1" name="Freeform 16">
              <a:extLst>
                <a:ext uri="{FF2B5EF4-FFF2-40B4-BE49-F238E27FC236}">
                  <a16:creationId xmlns="" xmlns:a16="http://schemas.microsoft.com/office/drawing/2014/main" id="{943ABFFE-F187-44DC-A6C7-371EE0759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2147483646 w 23"/>
                <a:gd name="T1" fmla="*/ 2147483646 h 635"/>
                <a:gd name="T2" fmla="*/ 2147483646 w 23"/>
                <a:gd name="T3" fmla="*/ 2147483646 h 635"/>
                <a:gd name="T4" fmla="*/ 2147483646 w 23"/>
                <a:gd name="T5" fmla="*/ 2147483646 h 635"/>
                <a:gd name="T6" fmla="*/ 2147483646 w 23"/>
                <a:gd name="T7" fmla="*/ 2147483646 h 635"/>
                <a:gd name="T8" fmla="*/ 2147483646 w 23"/>
                <a:gd name="T9" fmla="*/ 2147483646 h 635"/>
                <a:gd name="T10" fmla="*/ 2147483646 w 23"/>
                <a:gd name="T11" fmla="*/ 2147483646 h 635"/>
                <a:gd name="T12" fmla="*/ 2147483646 w 23"/>
                <a:gd name="T13" fmla="*/ 0 h 635"/>
                <a:gd name="T14" fmla="*/ 2147483646 w 23"/>
                <a:gd name="T15" fmla="*/ 0 h 635"/>
                <a:gd name="T16" fmla="*/ 2147483646 w 23"/>
                <a:gd name="T17" fmla="*/ 2147483646 h 635"/>
                <a:gd name="T18" fmla="*/ 2147483646 w 23"/>
                <a:gd name="T19" fmla="*/ 2147483646 h 6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2" name="Freeform 17">
              <a:extLst>
                <a:ext uri="{FF2B5EF4-FFF2-40B4-BE49-F238E27FC236}">
                  <a16:creationId xmlns="" xmlns:a16="http://schemas.microsoft.com/office/drawing/2014/main" id="{CA395512-92A7-4960-A932-D51C3E9197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2147483646 w 17"/>
                <a:gd name="T9" fmla="*/ 2147483646 h 107"/>
                <a:gd name="T10" fmla="*/ 0 w 17"/>
                <a:gd name="T11" fmla="*/ 0 h 1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3" name="Freeform 18">
              <a:extLst>
                <a:ext uri="{FF2B5EF4-FFF2-40B4-BE49-F238E27FC236}">
                  <a16:creationId xmlns="" xmlns:a16="http://schemas.microsoft.com/office/drawing/2014/main" id="{4A3655D3-C0F5-4E24-8C7D-361450F8A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2147483646 w 41"/>
                <a:gd name="T3" fmla="*/ 2147483646 h 222"/>
                <a:gd name="T4" fmla="*/ 2147483646 w 41"/>
                <a:gd name="T5" fmla="*/ 2147483646 h 222"/>
                <a:gd name="T6" fmla="*/ 2147483646 w 41"/>
                <a:gd name="T7" fmla="*/ 2147483646 h 222"/>
                <a:gd name="T8" fmla="*/ 2147483646 w 41"/>
                <a:gd name="T9" fmla="*/ 2147483646 h 222"/>
                <a:gd name="T10" fmla="*/ 2147483646 w 41"/>
                <a:gd name="T11" fmla="*/ 2147483646 h 222"/>
                <a:gd name="T12" fmla="*/ 2147483646 w 41"/>
                <a:gd name="T13" fmla="*/ 2147483646 h 222"/>
                <a:gd name="T14" fmla="*/ 2147483646 w 41"/>
                <a:gd name="T15" fmla="*/ 2147483646 h 222"/>
                <a:gd name="T16" fmla="*/ 2147483646 w 41"/>
                <a:gd name="T17" fmla="*/ 2147483646 h 222"/>
                <a:gd name="T18" fmla="*/ 0 w 41"/>
                <a:gd name="T19" fmla="*/ 0 h 22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4" name="Freeform 19">
              <a:extLst>
                <a:ext uri="{FF2B5EF4-FFF2-40B4-BE49-F238E27FC236}">
                  <a16:creationId xmlns="" xmlns:a16="http://schemas.microsoft.com/office/drawing/2014/main" id="{D3603341-A04F-4635-B037-ECB43AA21E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2147483646 w 450"/>
                <a:gd name="T1" fmla="*/ 2147483646 h 878"/>
                <a:gd name="T2" fmla="*/ 2147483646 w 450"/>
                <a:gd name="T3" fmla="*/ 2147483646 h 878"/>
                <a:gd name="T4" fmla="*/ 2147483646 w 450"/>
                <a:gd name="T5" fmla="*/ 2147483646 h 878"/>
                <a:gd name="T6" fmla="*/ 2147483646 w 450"/>
                <a:gd name="T7" fmla="*/ 2147483646 h 878"/>
                <a:gd name="T8" fmla="*/ 2147483646 w 450"/>
                <a:gd name="T9" fmla="*/ 2147483646 h 878"/>
                <a:gd name="T10" fmla="*/ 2147483646 w 450"/>
                <a:gd name="T11" fmla="*/ 2147483646 h 878"/>
                <a:gd name="T12" fmla="*/ 2147483646 w 450"/>
                <a:gd name="T13" fmla="*/ 2147483646 h 878"/>
                <a:gd name="T14" fmla="*/ 2147483646 w 450"/>
                <a:gd name="T15" fmla="*/ 0 h 878"/>
                <a:gd name="T16" fmla="*/ 2147483646 w 450"/>
                <a:gd name="T17" fmla="*/ 2147483646 h 878"/>
                <a:gd name="T18" fmla="*/ 2147483646 w 450"/>
                <a:gd name="T19" fmla="*/ 2147483646 h 878"/>
                <a:gd name="T20" fmla="*/ 2147483646 w 450"/>
                <a:gd name="T21" fmla="*/ 2147483646 h 878"/>
                <a:gd name="T22" fmla="*/ 2147483646 w 450"/>
                <a:gd name="T23" fmla="*/ 2147483646 h 878"/>
                <a:gd name="T24" fmla="*/ 2147483646 w 450"/>
                <a:gd name="T25" fmla="*/ 2147483646 h 878"/>
                <a:gd name="T26" fmla="*/ 0 w 450"/>
                <a:gd name="T27" fmla="*/ 2147483646 h 878"/>
                <a:gd name="T28" fmla="*/ 0 w 450"/>
                <a:gd name="T29" fmla="*/ 2147483646 h 878"/>
                <a:gd name="T30" fmla="*/ 2147483646 w 450"/>
                <a:gd name="T31" fmla="*/ 2147483646 h 878"/>
                <a:gd name="T32" fmla="*/ 2147483646 w 450"/>
                <a:gd name="T33" fmla="*/ 2147483646 h 87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5" name="Freeform 20">
              <a:extLst>
                <a:ext uri="{FF2B5EF4-FFF2-40B4-BE49-F238E27FC236}">
                  <a16:creationId xmlns="" xmlns:a16="http://schemas.microsoft.com/office/drawing/2014/main" id="{BCC2C7F9-D9D0-4C15-81B2-D198082F8D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147483646 w 35"/>
                <a:gd name="T3" fmla="*/ 2147483646 h 73"/>
                <a:gd name="T4" fmla="*/ 2147483646 w 35"/>
                <a:gd name="T5" fmla="*/ 2147483646 h 73"/>
                <a:gd name="T6" fmla="*/ 0 w 35"/>
                <a:gd name="T7" fmla="*/ 0 h 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6" name="Freeform 21">
              <a:extLst>
                <a:ext uri="{FF2B5EF4-FFF2-40B4-BE49-F238E27FC236}">
                  <a16:creationId xmlns="" xmlns:a16="http://schemas.microsoft.com/office/drawing/2014/main" id="{FCADFBCB-931C-4A49-BB24-2F0D03E37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2147483646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0 h 48"/>
                <a:gd name="T8" fmla="*/ 0 w 8"/>
                <a:gd name="T9" fmla="*/ 2147483646 h 48"/>
                <a:gd name="T10" fmla="*/ 2147483646 w 8"/>
                <a:gd name="T11" fmla="*/ 2147483646 h 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57" name="Freeform 22">
              <a:extLst>
                <a:ext uri="{FF2B5EF4-FFF2-40B4-BE49-F238E27FC236}">
                  <a16:creationId xmlns="" xmlns:a16="http://schemas.microsoft.com/office/drawing/2014/main" id="{34C85A5A-5477-4543-960D-CEF3924BE2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2147483646 w 52"/>
                <a:gd name="T1" fmla="*/ 2147483646 h 135"/>
                <a:gd name="T2" fmla="*/ 0 w 52"/>
                <a:gd name="T3" fmla="*/ 0 h 135"/>
                <a:gd name="T4" fmla="*/ 2147483646 w 52"/>
                <a:gd name="T5" fmla="*/ 2147483646 h 135"/>
                <a:gd name="T6" fmla="*/ 2147483646 w 52"/>
                <a:gd name="T7" fmla="*/ 2147483646 h 135"/>
                <a:gd name="T8" fmla="*/ 2147483646 w 52"/>
                <a:gd name="T9" fmla="*/ 2147483646 h 135"/>
                <a:gd name="T10" fmla="*/ 2147483646 w 52"/>
                <a:gd name="T11" fmla="*/ 2147483646 h 135"/>
                <a:gd name="T12" fmla="*/ 2147483646 w 52"/>
                <a:gd name="T13" fmla="*/ 2147483646 h 135"/>
                <a:gd name="T14" fmla="*/ 2147483646 w 52"/>
                <a:gd name="T15" fmla="*/ 2147483646 h 1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</p:grpSp>
      <p:grpSp>
        <p:nvGrpSpPr>
          <p:cNvPr id="1027" name="Group 48">
            <a:extLst>
              <a:ext uri="{FF2B5EF4-FFF2-40B4-BE49-F238E27FC236}">
                <a16:creationId xmlns="" xmlns:a16="http://schemas.microsoft.com/office/drawing/2014/main" id="{9FAE444F-ACFF-4B21-AB7B-D100F23A19C2}"/>
              </a:ext>
            </a:extLst>
          </p:cNvPr>
          <p:cNvGrpSpPr>
            <a:grpSpLocks/>
          </p:cNvGrpSpPr>
          <p:nvPr/>
        </p:nvGrpSpPr>
        <p:grpSpPr bwMode="auto">
          <a:xfrm>
            <a:off x="27518" y="0"/>
            <a:ext cx="2603500" cy="6853238"/>
            <a:chOff x="6627813" y="195717"/>
            <a:chExt cx="1952625" cy="5678034"/>
          </a:xfrm>
        </p:grpSpPr>
        <p:sp>
          <p:nvSpPr>
            <p:cNvPr id="1034" name="Freeform 27">
              <a:extLst>
                <a:ext uri="{FF2B5EF4-FFF2-40B4-BE49-F238E27FC236}">
                  <a16:creationId xmlns="" xmlns:a16="http://schemas.microsoft.com/office/drawing/2014/main" id="{B86589CB-9C55-42FD-90B6-74C861E88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2147483646 w 103"/>
                <a:gd name="T1" fmla="*/ 2147483646 h 920"/>
                <a:gd name="T2" fmla="*/ 2147483646 w 103"/>
                <a:gd name="T3" fmla="*/ 2147483646 h 920"/>
                <a:gd name="T4" fmla="*/ 2147483646 w 103"/>
                <a:gd name="T5" fmla="*/ 2147483646 h 920"/>
                <a:gd name="T6" fmla="*/ 2147483646 w 103"/>
                <a:gd name="T7" fmla="*/ 2147483646 h 920"/>
                <a:gd name="T8" fmla="*/ 2147483646 w 103"/>
                <a:gd name="T9" fmla="*/ 2147483646 h 920"/>
                <a:gd name="T10" fmla="*/ 2147483646 w 103"/>
                <a:gd name="T11" fmla="*/ 2147483646 h 920"/>
                <a:gd name="T12" fmla="*/ 2147483646 w 103"/>
                <a:gd name="T13" fmla="*/ 2147483646 h 920"/>
                <a:gd name="T14" fmla="*/ 2147483646 w 103"/>
                <a:gd name="T15" fmla="*/ 2147483646 h 920"/>
                <a:gd name="T16" fmla="*/ 2147483646 w 103"/>
                <a:gd name="T17" fmla="*/ 2147483646 h 920"/>
                <a:gd name="T18" fmla="*/ 2147483646 w 103"/>
                <a:gd name="T19" fmla="*/ 2147483646 h 920"/>
                <a:gd name="T20" fmla="*/ 2147483646 w 103"/>
                <a:gd name="T21" fmla="*/ 2147483646 h 920"/>
                <a:gd name="T22" fmla="*/ 2147483646 w 103"/>
                <a:gd name="T23" fmla="*/ 0 h 920"/>
                <a:gd name="T24" fmla="*/ 0 w 103"/>
                <a:gd name="T25" fmla="*/ 0 h 920"/>
                <a:gd name="T26" fmla="*/ 2147483646 w 103"/>
                <a:gd name="T27" fmla="*/ 2147483646 h 920"/>
                <a:gd name="T28" fmla="*/ 2147483646 w 103"/>
                <a:gd name="T29" fmla="*/ 2147483646 h 9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35" name="Freeform 28">
              <a:extLst>
                <a:ext uri="{FF2B5EF4-FFF2-40B4-BE49-F238E27FC236}">
                  <a16:creationId xmlns="" xmlns:a16="http://schemas.microsoft.com/office/drawing/2014/main" id="{8EBF8D25-3115-4D5B-953F-BF51D4B25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2147483646 w 88"/>
                <a:gd name="T1" fmla="*/ 2147483646 h 330"/>
                <a:gd name="T2" fmla="*/ 2147483646 w 88"/>
                <a:gd name="T3" fmla="*/ 2147483646 h 330"/>
                <a:gd name="T4" fmla="*/ 2147483646 w 88"/>
                <a:gd name="T5" fmla="*/ 2147483646 h 330"/>
                <a:gd name="T6" fmla="*/ 2147483646 w 88"/>
                <a:gd name="T7" fmla="*/ 2147483646 h 330"/>
                <a:gd name="T8" fmla="*/ 2147483646 w 88"/>
                <a:gd name="T9" fmla="*/ 2147483646 h 330"/>
                <a:gd name="T10" fmla="*/ 0 w 88"/>
                <a:gd name="T11" fmla="*/ 0 h 330"/>
                <a:gd name="T12" fmla="*/ 2147483646 w 88"/>
                <a:gd name="T13" fmla="*/ 2147483646 h 330"/>
                <a:gd name="T14" fmla="*/ 2147483646 w 88"/>
                <a:gd name="T15" fmla="*/ 2147483646 h 3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36" name="Freeform 29">
              <a:extLst>
                <a:ext uri="{FF2B5EF4-FFF2-40B4-BE49-F238E27FC236}">
                  <a16:creationId xmlns="" xmlns:a16="http://schemas.microsoft.com/office/drawing/2014/main" id="{5D566E2E-4131-4D86-989E-37B9E017A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2147483646 w 90"/>
                <a:gd name="T1" fmla="*/ 2147483646 h 207"/>
                <a:gd name="T2" fmla="*/ 0 w 90"/>
                <a:gd name="T3" fmla="*/ 0 h 207"/>
                <a:gd name="T4" fmla="*/ 2147483646 w 90"/>
                <a:gd name="T5" fmla="*/ 2147483646 h 207"/>
                <a:gd name="T6" fmla="*/ 2147483646 w 90"/>
                <a:gd name="T7" fmla="*/ 2147483646 h 207"/>
                <a:gd name="T8" fmla="*/ 2147483646 w 90"/>
                <a:gd name="T9" fmla="*/ 2147483646 h 207"/>
                <a:gd name="T10" fmla="*/ 2147483646 w 90"/>
                <a:gd name="T11" fmla="*/ 2147483646 h 207"/>
                <a:gd name="T12" fmla="*/ 2147483646 w 90"/>
                <a:gd name="T13" fmla="*/ 2147483646 h 207"/>
                <a:gd name="T14" fmla="*/ 2147483646 w 90"/>
                <a:gd name="T15" fmla="*/ 2147483646 h 20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37" name="Freeform 30">
              <a:extLst>
                <a:ext uri="{FF2B5EF4-FFF2-40B4-BE49-F238E27FC236}">
                  <a16:creationId xmlns="" xmlns:a16="http://schemas.microsoft.com/office/drawing/2014/main" id="{A197A946-682D-4B65-8775-B2DB8C2659E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2147483646 w 115"/>
                <a:gd name="T1" fmla="*/ 2147483646 h 467"/>
                <a:gd name="T2" fmla="*/ 2147483646 w 115"/>
                <a:gd name="T3" fmla="*/ 2147483646 h 467"/>
                <a:gd name="T4" fmla="*/ 2147483646 w 115"/>
                <a:gd name="T5" fmla="*/ 2147483646 h 467"/>
                <a:gd name="T6" fmla="*/ 2147483646 w 115"/>
                <a:gd name="T7" fmla="*/ 2147483646 h 467"/>
                <a:gd name="T8" fmla="*/ 0 w 115"/>
                <a:gd name="T9" fmla="*/ 0 h 467"/>
                <a:gd name="T10" fmla="*/ 2147483646 w 115"/>
                <a:gd name="T11" fmla="*/ 2147483646 h 467"/>
                <a:gd name="T12" fmla="*/ 2147483646 w 115"/>
                <a:gd name="T13" fmla="*/ 2147483646 h 467"/>
                <a:gd name="T14" fmla="*/ 2147483646 w 115"/>
                <a:gd name="T15" fmla="*/ 2147483646 h 467"/>
                <a:gd name="T16" fmla="*/ 2147483646 w 115"/>
                <a:gd name="T17" fmla="*/ 2147483646 h 467"/>
                <a:gd name="T18" fmla="*/ 2147483646 w 115"/>
                <a:gd name="T19" fmla="*/ 2147483646 h 467"/>
                <a:gd name="T20" fmla="*/ 2147483646 w 115"/>
                <a:gd name="T21" fmla="*/ 2147483646 h 4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38" name="Freeform 31">
              <a:extLst>
                <a:ext uri="{FF2B5EF4-FFF2-40B4-BE49-F238E27FC236}">
                  <a16:creationId xmlns="" xmlns:a16="http://schemas.microsoft.com/office/drawing/2014/main" id="{F32262F5-59DA-4AFD-B4AD-57D2F2259FD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2147483646 w 36"/>
                <a:gd name="T1" fmla="*/ 2147483646 h 633"/>
                <a:gd name="T2" fmla="*/ 2147483646 w 36"/>
                <a:gd name="T3" fmla="*/ 2147483646 h 633"/>
                <a:gd name="T4" fmla="*/ 2147483646 w 36"/>
                <a:gd name="T5" fmla="*/ 2147483646 h 633"/>
                <a:gd name="T6" fmla="*/ 2147483646 w 36"/>
                <a:gd name="T7" fmla="*/ 2147483646 h 633"/>
                <a:gd name="T8" fmla="*/ 2147483646 w 36"/>
                <a:gd name="T9" fmla="*/ 2147483646 h 633"/>
                <a:gd name="T10" fmla="*/ 2147483646 w 36"/>
                <a:gd name="T11" fmla="*/ 0 h 633"/>
                <a:gd name="T12" fmla="*/ 2147483646 w 36"/>
                <a:gd name="T13" fmla="*/ 0 h 633"/>
                <a:gd name="T14" fmla="*/ 2147483646 w 36"/>
                <a:gd name="T15" fmla="*/ 2147483646 h 633"/>
                <a:gd name="T16" fmla="*/ 2147483646 w 36"/>
                <a:gd name="T17" fmla="*/ 2147483646 h 633"/>
                <a:gd name="T18" fmla="*/ 2147483646 w 36"/>
                <a:gd name="T19" fmla="*/ 2147483646 h 633"/>
                <a:gd name="T20" fmla="*/ 2147483646 w 36"/>
                <a:gd name="T21" fmla="*/ 2147483646 h 633"/>
                <a:gd name="T22" fmla="*/ 2147483646 w 36"/>
                <a:gd name="T23" fmla="*/ 2147483646 h 633"/>
                <a:gd name="T24" fmla="*/ 2147483646 w 36"/>
                <a:gd name="T25" fmla="*/ 2147483646 h 63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39" name="Freeform 32">
              <a:extLst>
                <a:ext uri="{FF2B5EF4-FFF2-40B4-BE49-F238E27FC236}">
                  <a16:creationId xmlns="" xmlns:a16="http://schemas.microsoft.com/office/drawing/2014/main" id="{FCBDBF0E-9D7F-435D-B616-50FF3E6D6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147483646 w 28"/>
                <a:gd name="T1" fmla="*/ 2147483646 h 59"/>
                <a:gd name="T2" fmla="*/ 2147483646 w 28"/>
                <a:gd name="T3" fmla="*/ 2147483646 h 59"/>
                <a:gd name="T4" fmla="*/ 0 w 28"/>
                <a:gd name="T5" fmla="*/ 0 h 59"/>
                <a:gd name="T6" fmla="*/ 2147483646 w 28"/>
                <a:gd name="T7" fmla="*/ 2147483646 h 5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0" name="Freeform 33">
              <a:extLst>
                <a:ext uri="{FF2B5EF4-FFF2-40B4-BE49-F238E27FC236}">
                  <a16:creationId xmlns="" xmlns:a16="http://schemas.microsoft.com/office/drawing/2014/main" id="{8BA22D94-16F9-4D49-868B-0E8B81397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2147483646 w 17"/>
                <a:gd name="T1" fmla="*/ 2147483646 h 107"/>
                <a:gd name="T2" fmla="*/ 2147483646 w 17"/>
                <a:gd name="T3" fmla="*/ 2147483646 h 107"/>
                <a:gd name="T4" fmla="*/ 2147483646 w 17"/>
                <a:gd name="T5" fmla="*/ 2147483646 h 107"/>
                <a:gd name="T6" fmla="*/ 2147483646 w 17"/>
                <a:gd name="T7" fmla="*/ 2147483646 h 107"/>
                <a:gd name="T8" fmla="*/ 0 w 17"/>
                <a:gd name="T9" fmla="*/ 0 h 107"/>
                <a:gd name="T10" fmla="*/ 0 w 17"/>
                <a:gd name="T11" fmla="*/ 2147483646 h 107"/>
                <a:gd name="T12" fmla="*/ 2147483646 w 17"/>
                <a:gd name="T13" fmla="*/ 2147483646 h 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1" name="Freeform 34">
              <a:extLst>
                <a:ext uri="{FF2B5EF4-FFF2-40B4-BE49-F238E27FC236}">
                  <a16:creationId xmlns="" xmlns:a16="http://schemas.microsoft.com/office/drawing/2014/main" id="{11D6C558-8EC8-4F92-B3B8-62299A6DA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2147483646 w 294"/>
                <a:gd name="T1" fmla="*/ 2147483646 h 568"/>
                <a:gd name="T2" fmla="*/ 2147483646 w 294"/>
                <a:gd name="T3" fmla="*/ 2147483646 h 568"/>
                <a:gd name="T4" fmla="*/ 2147483646 w 294"/>
                <a:gd name="T5" fmla="*/ 2147483646 h 568"/>
                <a:gd name="T6" fmla="*/ 2147483646 w 294"/>
                <a:gd name="T7" fmla="*/ 2147483646 h 568"/>
                <a:gd name="T8" fmla="*/ 2147483646 w 294"/>
                <a:gd name="T9" fmla="*/ 2147483646 h 568"/>
                <a:gd name="T10" fmla="*/ 2147483646 w 294"/>
                <a:gd name="T11" fmla="*/ 2147483646 h 568"/>
                <a:gd name="T12" fmla="*/ 2147483646 w 294"/>
                <a:gd name="T13" fmla="*/ 0 h 568"/>
                <a:gd name="T14" fmla="*/ 2147483646 w 294"/>
                <a:gd name="T15" fmla="*/ 0 h 568"/>
                <a:gd name="T16" fmla="*/ 2147483646 w 294"/>
                <a:gd name="T17" fmla="*/ 2147483646 h 568"/>
                <a:gd name="T18" fmla="*/ 2147483646 w 294"/>
                <a:gd name="T19" fmla="*/ 2147483646 h 568"/>
                <a:gd name="T20" fmla="*/ 2147483646 w 294"/>
                <a:gd name="T21" fmla="*/ 2147483646 h 568"/>
                <a:gd name="T22" fmla="*/ 2147483646 w 294"/>
                <a:gd name="T23" fmla="*/ 2147483646 h 568"/>
                <a:gd name="T24" fmla="*/ 2147483646 w 294"/>
                <a:gd name="T25" fmla="*/ 2147483646 h 568"/>
                <a:gd name="T26" fmla="*/ 0 w 294"/>
                <a:gd name="T27" fmla="*/ 2147483646 h 568"/>
                <a:gd name="T28" fmla="*/ 2147483646 w 294"/>
                <a:gd name="T29" fmla="*/ 2147483646 h 568"/>
                <a:gd name="T30" fmla="*/ 2147483646 w 294"/>
                <a:gd name="T31" fmla="*/ 2147483646 h 5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2" name="Freeform 35">
              <a:extLst>
                <a:ext uri="{FF2B5EF4-FFF2-40B4-BE49-F238E27FC236}">
                  <a16:creationId xmlns="" xmlns:a16="http://schemas.microsoft.com/office/drawing/2014/main" id="{B720E850-275F-404F-841B-F29AD9BA419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147483646 w 25"/>
                <a:gd name="T3" fmla="*/ 2147483646 h 53"/>
                <a:gd name="T4" fmla="*/ 2147483646 w 25"/>
                <a:gd name="T5" fmla="*/ 2147483646 h 53"/>
                <a:gd name="T6" fmla="*/ 0 w 25"/>
                <a:gd name="T7" fmla="*/ 0 h 5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3" name="Freeform 36">
              <a:extLst>
                <a:ext uri="{FF2B5EF4-FFF2-40B4-BE49-F238E27FC236}">
                  <a16:creationId xmlns="" xmlns:a16="http://schemas.microsoft.com/office/drawing/2014/main" id="{8EDA7628-DEA8-4253-AF15-A1B25EDC358B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147483646 w 29"/>
                <a:gd name="T3" fmla="*/ 2147483646 h 141"/>
                <a:gd name="T4" fmla="*/ 2147483646 w 29"/>
                <a:gd name="T5" fmla="*/ 2147483646 h 141"/>
                <a:gd name="T6" fmla="*/ 2147483646 w 29"/>
                <a:gd name="T7" fmla="*/ 2147483646 h 141"/>
                <a:gd name="T8" fmla="*/ 2147483646 w 29"/>
                <a:gd name="T9" fmla="*/ 2147483646 h 141"/>
                <a:gd name="T10" fmla="*/ 2147483646 w 29"/>
                <a:gd name="T11" fmla="*/ 2147483646 h 141"/>
                <a:gd name="T12" fmla="*/ 2147483646 w 29"/>
                <a:gd name="T13" fmla="*/ 2147483646 h 141"/>
                <a:gd name="T14" fmla="*/ 0 w 29"/>
                <a:gd name="T15" fmla="*/ 0 h 1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4" name="Freeform 37">
              <a:extLst>
                <a:ext uri="{FF2B5EF4-FFF2-40B4-BE49-F238E27FC236}">
                  <a16:creationId xmlns="" xmlns:a16="http://schemas.microsoft.com/office/drawing/2014/main" id="{B5BA05A8-E381-493C-B8AA-024266AC20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147483646 h 48"/>
                <a:gd name="T2" fmla="*/ 2147483646 w 8"/>
                <a:gd name="T3" fmla="*/ 2147483646 h 48"/>
                <a:gd name="T4" fmla="*/ 2147483646 w 8"/>
                <a:gd name="T5" fmla="*/ 2147483646 h 48"/>
                <a:gd name="T6" fmla="*/ 2147483646 w 8"/>
                <a:gd name="T7" fmla="*/ 2147483646 h 48"/>
                <a:gd name="T8" fmla="*/ 0 w 8"/>
                <a:gd name="T9" fmla="*/ 0 h 48"/>
                <a:gd name="T10" fmla="*/ 0 w 8"/>
                <a:gd name="T11" fmla="*/ 2147483646 h 48"/>
                <a:gd name="T12" fmla="*/ 0 w 8"/>
                <a:gd name="T13" fmla="*/ 2147483646 h 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  <p:sp>
          <p:nvSpPr>
            <p:cNvPr id="1045" name="Freeform 38">
              <a:extLst>
                <a:ext uri="{FF2B5EF4-FFF2-40B4-BE49-F238E27FC236}">
                  <a16:creationId xmlns="" xmlns:a16="http://schemas.microsoft.com/office/drawing/2014/main" id="{C776F580-1E03-4610-A902-CE01B59072A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2147483646 w 44"/>
                <a:gd name="T1" fmla="*/ 2147483646 h 111"/>
                <a:gd name="T2" fmla="*/ 0 w 44"/>
                <a:gd name="T3" fmla="*/ 0 h 111"/>
                <a:gd name="T4" fmla="*/ 2147483646 w 44"/>
                <a:gd name="T5" fmla="*/ 2147483646 h 111"/>
                <a:gd name="T6" fmla="*/ 2147483646 w 44"/>
                <a:gd name="T7" fmla="*/ 2147483646 h 111"/>
                <a:gd name="T8" fmla="*/ 2147483646 w 44"/>
                <a:gd name="T9" fmla="*/ 2147483646 h 111"/>
                <a:gd name="T10" fmla="*/ 2147483646 w 44"/>
                <a:gd name="T11" fmla="*/ 2147483646 h 111"/>
                <a:gd name="T12" fmla="*/ 2147483646 w 44"/>
                <a:gd name="T13" fmla="*/ 2147483646 h 111"/>
                <a:gd name="T14" fmla="*/ 2147483646 w 44"/>
                <a:gd name="T15" fmla="*/ 2147483646 h 1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 sz="1800"/>
            </a:p>
          </p:txBody>
        </p:sp>
      </p:grpSp>
      <p:sp>
        <p:nvSpPr>
          <p:cNvPr id="62" name="Rectangle 61">
            <a:extLst>
              <a:ext uri="{FF2B5EF4-FFF2-40B4-BE49-F238E27FC236}">
                <a16:creationId xmlns="" xmlns:a16="http://schemas.microsoft.com/office/drawing/2014/main" id="{4338E133-8DA6-4D44-95B9-9D67B38D4CE0}"/>
              </a:ext>
            </a:extLst>
          </p:cNvPr>
          <p:cNvSpPr/>
          <p:nvPr/>
        </p:nvSpPr>
        <p:spPr>
          <a:xfrm>
            <a:off x="1" y="0"/>
            <a:ext cx="243417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>
            <a:extLst>
              <a:ext uri="{FF2B5EF4-FFF2-40B4-BE49-F238E27FC236}">
                <a16:creationId xmlns="" xmlns:a16="http://schemas.microsoft.com/office/drawing/2014/main" id="{C31BA6AB-5584-4FF1-9213-21E48A24A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92917" y="623888"/>
            <a:ext cx="8786283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  <a:endParaRPr lang="en-US" altLang="nb-NO"/>
          </a:p>
        </p:txBody>
      </p:sp>
      <p:sp>
        <p:nvSpPr>
          <p:cNvPr id="1030" name="Text Placeholder 2">
            <a:extLst>
              <a:ext uri="{FF2B5EF4-FFF2-40B4-BE49-F238E27FC236}">
                <a16:creationId xmlns="" xmlns:a16="http://schemas.microsoft.com/office/drawing/2014/main" id="{481A9C32-C2EE-4B29-8FFE-FBED7A2866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90800" y="2133600"/>
            <a:ext cx="8788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Rediger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  <a:endParaRPr lang="en-US" altLang="nb-NO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323AB1-3845-429F-BCF5-05B89BA56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3201" y="6135689"/>
            <a:ext cx="1022351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18BCCB-9778-4D7C-B23A-8E3A593AB4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90800" y="6135689"/>
            <a:ext cx="76221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b-NO" altLang="nb-NO"/>
              <a:t>Møte 17.09.20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747749-31D5-4890-9AA6-73E987775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681567" y="787401"/>
            <a:ext cx="78105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000">
                <a:solidFill>
                  <a:srgbClr val="FEFFFF"/>
                </a:solidFill>
              </a:defRPr>
            </a:lvl1pPr>
          </a:lstStyle>
          <a:p>
            <a:fld id="{AD39D19F-0EAE-47D6-9D29-4337CFDA1CC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0421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tel 1">
            <a:extLst>
              <a:ext uri="{FF2B5EF4-FFF2-40B4-BE49-F238E27FC236}">
                <a16:creationId xmlns="" xmlns:a16="http://schemas.microsoft.com/office/drawing/2014/main" id="{A82725C5-486B-41A9-9BCE-187F7218CC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02904" y="1"/>
            <a:ext cx="8965096" cy="2262187"/>
          </a:xfrm>
        </p:spPr>
        <p:txBody>
          <a:bodyPr>
            <a:normAutofit/>
          </a:bodyPr>
          <a:lstStyle/>
          <a:p>
            <a:pPr algn="ctr"/>
            <a:r>
              <a:rPr lang="nn-NO" altLang="nb-NO">
                <a:latin typeface="Verdana"/>
                <a:ea typeface="Verdana"/>
              </a:rPr>
              <a:t>Alver kulturråd</a:t>
            </a:r>
            <a:r>
              <a:rPr lang="nn-NO" altLang="nb-NO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nn-NO" altLang="nb-NO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n-NO" altLang="nb-NO" sz="3600">
                <a:latin typeface="Verdana"/>
                <a:ea typeface="Verdana"/>
              </a:rPr>
              <a:t>Samarbeidsmøte 13 juni 2023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="" xmlns:a16="http://schemas.microsoft.com/office/drawing/2014/main" id="{E3D289EB-CE00-C279-1817-5184212106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915" y="3935689"/>
            <a:ext cx="1743075" cy="1590675"/>
          </a:xfrm>
          <a:prstGeom prst="rect">
            <a:avLst/>
          </a:prstGeom>
        </p:spPr>
      </p:pic>
      <p:sp>
        <p:nvSpPr>
          <p:cNvPr id="5" name="TekstSylinder 4">
            <a:extLst>
              <a:ext uri="{FF2B5EF4-FFF2-40B4-BE49-F238E27FC236}">
                <a16:creationId xmlns="" xmlns:a16="http://schemas.microsoft.com/office/drawing/2014/main" id="{4233F7B0-C4E0-796E-C61D-7E276C0D19E8}"/>
              </a:ext>
            </a:extLst>
          </p:cNvPr>
          <p:cNvSpPr txBox="1"/>
          <p:nvPr/>
        </p:nvSpPr>
        <p:spPr>
          <a:xfrm>
            <a:off x="9374037" y="6495692"/>
            <a:ext cx="1074333" cy="276999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n-NO" sz="1200" dirty="0">
                <a:latin typeface="Century Gothic"/>
              </a:rPr>
              <a:t> 13 juni 2023</a:t>
            </a:r>
            <a:endParaRPr lang="nn-NO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133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773E63C5-1955-4E04-3DA9-F689BFC3F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3602" y="624110"/>
            <a:ext cx="6994899" cy="1280890"/>
          </a:xfrm>
        </p:spPr>
        <p:txBody>
          <a:bodyPr/>
          <a:lstStyle/>
          <a:p>
            <a:r>
              <a:rPr lang="nn-NO" sz="2400"/>
              <a:t>Sakliste samarbeidsmøte</a:t>
            </a:r>
            <a:r>
              <a:rPr lang="nn-NO"/>
              <a:t> </a:t>
            </a:r>
            <a:r>
              <a:rPr lang="nn-NO" sz="2000"/>
              <a:t>13 juni 20023 </a:t>
            </a:r>
            <a:r>
              <a:rPr lang="nn-NO"/>
              <a:t>   </a:t>
            </a:r>
          </a:p>
        </p:txBody>
      </p:sp>
      <p:sp>
        <p:nvSpPr>
          <p:cNvPr id="3" name="Plasshaldar for innhald 2">
            <a:extLst>
              <a:ext uri="{FF2B5EF4-FFF2-40B4-BE49-F238E27FC236}">
                <a16:creationId xmlns="" xmlns:a16="http://schemas.microsoft.com/office/drawing/2014/main" id="{5145705C-02F4-0D17-2778-9362F11B1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788" y="1828800"/>
            <a:ext cx="9589413" cy="4679322"/>
          </a:xfrm>
        </p:spPr>
        <p:txBody>
          <a:bodyPr/>
          <a:lstStyle/>
          <a:p>
            <a:r>
              <a:rPr lang="nn-NO" sz="1400" b="1" dirty="0">
                <a:ea typeface="+mn-lt"/>
                <a:cs typeface="+mn-lt"/>
              </a:rPr>
              <a:t>Informasjon få Alver Kulturrådet</a:t>
            </a:r>
            <a:endParaRPr lang="nn-NO" sz="1400" b="1" dirty="0"/>
          </a:p>
          <a:p>
            <a:pPr marL="0" indent="0">
              <a:buNone/>
            </a:pPr>
            <a:r>
              <a:rPr lang="nn-NO" sz="1400" dirty="0">
                <a:ea typeface="+mn-lt"/>
                <a:cs typeface="+mn-lt"/>
              </a:rPr>
              <a:t>Presentasjon av nyvald styret for 2023</a:t>
            </a:r>
            <a:endParaRPr lang="nn-NO" sz="1400" b="1" dirty="0">
              <a:ea typeface="+mn-lt"/>
              <a:cs typeface="+mn-lt"/>
            </a:endParaRPr>
          </a:p>
          <a:p>
            <a:r>
              <a:rPr lang="nn-NO" sz="1400" b="1" dirty="0">
                <a:ea typeface="+mn-lt"/>
                <a:cs typeface="+mn-lt"/>
              </a:rPr>
              <a:t>Handlingsplan  2023/24  (styringsdokument for Alver Kulturråd)</a:t>
            </a:r>
            <a:endParaRPr lang="nn-NO" sz="1400" b="1" dirty="0"/>
          </a:p>
          <a:p>
            <a:pPr marL="0" indent="0">
              <a:buNone/>
            </a:pPr>
            <a:r>
              <a:rPr lang="nn-NO" sz="1400" dirty="0">
                <a:ea typeface="+mn-lt"/>
                <a:cs typeface="+mn-lt"/>
              </a:rPr>
              <a:t>Detaljar i plan info mellom anna politisk debatt møte i forbindelse med kommunevalet, samarbeid  med Strila biblioteket torsdag  24 august. </a:t>
            </a:r>
            <a:r>
              <a:rPr lang="nn-NO" sz="1400" b="1" dirty="0">
                <a:ea typeface="+mn-lt"/>
                <a:cs typeface="+mn-lt"/>
              </a:rPr>
              <a:t>Tema Kultur</a:t>
            </a:r>
          </a:p>
          <a:p>
            <a:r>
              <a:rPr lang="nn-NO" sz="1400" b="1" dirty="0">
                <a:ea typeface="+mn-lt"/>
                <a:cs typeface="+mn-lt"/>
              </a:rPr>
              <a:t>Samarbeidsavtalen punkt om tilskott til drift</a:t>
            </a:r>
            <a:endParaRPr lang="nn-NO" sz="1400" b="1" dirty="0"/>
          </a:p>
          <a:p>
            <a:pPr marL="0" indent="0">
              <a:buNone/>
            </a:pPr>
            <a:r>
              <a:rPr lang="nn-NO" sz="1400" dirty="0">
                <a:ea typeface="+mn-lt"/>
                <a:cs typeface="+mn-lt"/>
              </a:rPr>
              <a:t>Alver Kulturråd  er forundra på at det årlege tilskottet ikkje vert  overført  til kulturrådet før i april, kva er bakgrunnen til dette ?</a:t>
            </a:r>
            <a:endParaRPr lang="nn-NO" sz="1400" b="1" dirty="0">
              <a:ea typeface="+mn-lt"/>
              <a:cs typeface="+mn-lt"/>
            </a:endParaRPr>
          </a:p>
          <a:p>
            <a:r>
              <a:rPr lang="nn-NO" sz="1400" b="1" dirty="0">
                <a:ea typeface="+mn-lt"/>
                <a:cs typeface="+mn-lt"/>
              </a:rPr>
              <a:t>Uttale til tildeling av kulturmidlar/prosjekt.</a:t>
            </a:r>
            <a:endParaRPr lang="nn-NO" sz="1400" b="1" dirty="0"/>
          </a:p>
          <a:p>
            <a:pPr marL="0" indent="0">
              <a:buNone/>
            </a:pPr>
            <a:r>
              <a:rPr lang="nn-NO" sz="1400" dirty="0">
                <a:ea typeface="+mn-lt"/>
                <a:cs typeface="+mn-lt"/>
              </a:rPr>
              <a:t>Alver Kulturråd får oversendt oversikt over søkjarar inkl. ei kort forklaring .Kulturrådet har ikkje tilgang til sjølve søknadane og det gjer det derfor vanskeleg å kunna utføra god og grundig og god uttale/sakshandsaming. Korleis kan me i fellesskap få dette betre?</a:t>
            </a:r>
            <a:endParaRPr lang="nn-NO" sz="1400" b="1" dirty="0">
              <a:latin typeface="Century Gothic"/>
              <a:cs typeface="Calibri"/>
            </a:endParaRPr>
          </a:p>
          <a:p>
            <a:r>
              <a:rPr lang="nn-NO" sz="1400" b="1" dirty="0">
                <a:latin typeface="Calibri"/>
                <a:cs typeface="Calibri"/>
              </a:rPr>
              <a:t>Tidspunkt/dato for nytt møte om Kulturhus m/ ordførar, </a:t>
            </a:r>
            <a:r>
              <a:rPr lang="nn-NO" sz="1400" b="1" dirty="0" err="1">
                <a:latin typeface="Calibri"/>
                <a:cs typeface="Calibri"/>
              </a:rPr>
              <a:t>varaordførar,kultursjef</a:t>
            </a:r>
            <a:r>
              <a:rPr lang="nn-NO" sz="1400" b="1" dirty="0">
                <a:latin typeface="Calibri"/>
                <a:cs typeface="Calibri"/>
              </a:rPr>
              <a:t> </a:t>
            </a:r>
          </a:p>
          <a:p>
            <a:pPr marL="0" indent="0">
              <a:buNone/>
            </a:pPr>
            <a:r>
              <a:rPr lang="nn-NO" sz="1400" dirty="0">
                <a:ea typeface="+mn-lt"/>
                <a:cs typeface="+mn-lt"/>
              </a:rPr>
              <a:t>Alver Kulturråd etterspør tidspunkt for nytt møte da  det planlagde møte 12 mai vart avlyst. Purring på dette er og sendt tidlegare.</a:t>
            </a:r>
            <a:endParaRPr lang="nn-NO" sz="1400" b="1" dirty="0">
              <a:latin typeface="Calibri"/>
              <a:cs typeface="Calibri"/>
            </a:endParaRPr>
          </a:p>
          <a:p>
            <a:endParaRPr lang="nn-NO" sz="1200" b="1">
              <a:latin typeface="Calibri"/>
              <a:cs typeface="Calibri"/>
            </a:endParaRPr>
          </a:p>
        </p:txBody>
      </p:sp>
      <p:sp>
        <p:nvSpPr>
          <p:cNvPr id="4" name="Plasshaldar for botntekst 3">
            <a:extLst>
              <a:ext uri="{FF2B5EF4-FFF2-40B4-BE49-F238E27FC236}">
                <a16:creationId xmlns="" xmlns:a16="http://schemas.microsoft.com/office/drawing/2014/main" id="{A41278E4-2C79-19B6-A4C1-5B790EC6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0800" y="6221953"/>
            <a:ext cx="7622117" cy="523275"/>
          </a:xfrm>
        </p:spPr>
        <p:txBody>
          <a:bodyPr/>
          <a:lstStyle/>
          <a:p>
            <a:pPr>
              <a:defRPr/>
            </a:pPr>
            <a:r>
              <a:rPr lang="nb-NO" altLang="nb-NO" dirty="0"/>
              <a:t>13 juni 2023</a:t>
            </a:r>
          </a:p>
        </p:txBody>
      </p:sp>
      <p:sp>
        <p:nvSpPr>
          <p:cNvPr id="5" name="Plasshaldar for lysbiletnummer 4">
            <a:extLst>
              <a:ext uri="{FF2B5EF4-FFF2-40B4-BE49-F238E27FC236}">
                <a16:creationId xmlns="" xmlns:a16="http://schemas.microsoft.com/office/drawing/2014/main" id="{9CB73BE1-1544-A3CD-FDC9-50A54BE76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5648-09EC-4614-9517-3B05D6BEE1E1}" type="slidenum">
              <a:rPr lang="nb-NO" altLang="nb-NO"/>
              <a:pPr/>
              <a:t>2</a:t>
            </a:fld>
            <a:endParaRPr lang="nb-NO" altLang="nb-NO"/>
          </a:p>
        </p:txBody>
      </p:sp>
      <p:pic>
        <p:nvPicPr>
          <p:cNvPr id="7" name="Bilde 3" descr="Eit bilete som inneheld tekst, utklipp&#10;&#10;Skildring generert automatisk">
            <a:extLst>
              <a:ext uri="{FF2B5EF4-FFF2-40B4-BE49-F238E27FC236}">
                <a16:creationId xmlns="" xmlns:a16="http://schemas.microsoft.com/office/drawing/2014/main" id="{7D932E39-14A9-96E7-CF24-DE5A8DD96E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0566" y="49249"/>
            <a:ext cx="1743075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00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A8E5B761-E1DF-F087-F89E-05AC3AAE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nn-NO" i="1">
                <a:latin typeface="Verdana"/>
                <a:ea typeface="Verdana"/>
              </a:rPr>
              <a:t>Styret</a:t>
            </a:r>
            <a:r>
              <a:rPr lang="nn-NO">
                <a:latin typeface="Verdana"/>
                <a:ea typeface="Verdana"/>
              </a:rPr>
              <a:t> 2023/24  </a:t>
            </a:r>
            <a:r>
              <a:rPr lang="nn-NO"/>
              <a:t>     </a:t>
            </a:r>
          </a:p>
        </p:txBody>
      </p:sp>
      <p:sp>
        <p:nvSpPr>
          <p:cNvPr id="5" name="Plasshaldar for lysbiletnummer 4">
            <a:extLst>
              <a:ext uri="{FF2B5EF4-FFF2-40B4-BE49-F238E27FC236}">
                <a16:creationId xmlns="" xmlns:a16="http://schemas.microsoft.com/office/drawing/2014/main" id="{4E0A1753-464B-BED8-B418-9A85BD2E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867B5648-09EC-4614-9517-3B05D6BEE1E1}" type="slidenum">
              <a:rPr lang="nb-NO" altLang="nb-NO" sz="190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nb-NO" altLang="nb-NO" sz="1900"/>
          </a:p>
        </p:txBody>
      </p:sp>
      <p:sp>
        <p:nvSpPr>
          <p:cNvPr id="3" name="Plasshaldar for innhald 2">
            <a:extLst>
              <a:ext uri="{FF2B5EF4-FFF2-40B4-BE49-F238E27FC236}">
                <a16:creationId xmlns="" xmlns:a16="http://schemas.microsoft.com/office/drawing/2014/main" id="{30F83C66-A471-389F-3C17-935F6835C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1628" y="2125362"/>
            <a:ext cx="9170667" cy="37858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endParaRPr lang="nn-NO" sz="1700" b="1">
              <a:latin typeface="Verdana"/>
              <a:ea typeface="Verdana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None/>
            </a:pPr>
            <a:r>
              <a:rPr lang="nn-NO" sz="2000" b="1" dirty="0">
                <a:latin typeface="Verdana"/>
                <a:ea typeface="Verdana"/>
              </a:rPr>
              <a:t>Styret Alver Kulturråd 2023/24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nn-NO" sz="2000" dirty="0">
                <a:latin typeface="Verdana"/>
                <a:ea typeface="Verdana"/>
              </a:rPr>
              <a:t>Leiar: Ivar Hopland – Alver revy</a:t>
            </a:r>
            <a:endParaRPr lang="nn-NO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b-NO" sz="2000" dirty="0" err="1">
                <a:latin typeface="Verdana"/>
                <a:ea typeface="Verdana"/>
              </a:rPr>
              <a:t>Nestleiar</a:t>
            </a:r>
            <a:r>
              <a:rPr lang="nb-NO" sz="2000" dirty="0">
                <a:latin typeface="Verdana"/>
                <a:ea typeface="Verdana"/>
              </a:rPr>
              <a:t>: </a:t>
            </a:r>
            <a:r>
              <a:rPr lang="nn-NO" sz="2000" dirty="0">
                <a:latin typeface="Verdana"/>
                <a:ea typeface="Verdana"/>
              </a:rPr>
              <a:t>Mette </a:t>
            </a:r>
            <a:r>
              <a:rPr lang="nn-NO" sz="2000" dirty="0" err="1">
                <a:latin typeface="Verdana"/>
                <a:ea typeface="Verdana"/>
              </a:rPr>
              <a:t>Marei</a:t>
            </a:r>
            <a:r>
              <a:rPr lang="nn-NO" sz="2000" dirty="0">
                <a:latin typeface="Verdana"/>
                <a:ea typeface="Verdana"/>
              </a:rPr>
              <a:t> Træland – Nordhordland kunstlag</a:t>
            </a:r>
            <a:endParaRPr lang="nn-NO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b-NO" sz="2000" dirty="0">
                <a:latin typeface="Verdana"/>
                <a:ea typeface="Verdana"/>
              </a:rPr>
              <a:t>Sekretær: Morten Sæle-</a:t>
            </a:r>
            <a:endParaRPr lang="nn-NO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n-NO" sz="2000" dirty="0">
                <a:latin typeface="Verdana"/>
                <a:ea typeface="Verdana"/>
              </a:rPr>
              <a:t>Kasserar: Raymond Solli – Lindås </a:t>
            </a:r>
            <a:r>
              <a:rPr lang="nn-NO" sz="2000" dirty="0" err="1">
                <a:latin typeface="Verdana"/>
                <a:ea typeface="Verdana"/>
              </a:rPr>
              <a:t>Brass</a:t>
            </a:r>
            <a:endParaRPr lang="nn-NO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n-NO" sz="2000" dirty="0">
                <a:latin typeface="Verdana"/>
                <a:ea typeface="Verdana"/>
              </a:rPr>
              <a:t>Styremedlem: Laura Camilla Størseth – Sagstad skulemusikk</a:t>
            </a:r>
            <a:endParaRPr lang="nn-NO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n-NO" sz="2000" dirty="0">
                <a:latin typeface="Verdana"/>
                <a:ea typeface="Verdana"/>
              </a:rPr>
              <a:t>Styremedlem: Anne Kolstad Morken – Manger Musikklag</a:t>
            </a:r>
            <a:endParaRPr lang="nn-NO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n-NO" sz="2000" dirty="0">
                <a:latin typeface="Verdana"/>
                <a:ea typeface="Verdana"/>
              </a:rPr>
              <a:t>Styremedlem: Kjersti Wiik – Musikkens venner</a:t>
            </a:r>
            <a:endParaRPr lang="en-US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n-NO" sz="2000" dirty="0">
                <a:latin typeface="Verdana"/>
                <a:ea typeface="Verdana"/>
              </a:rPr>
              <a:t>Varamedlem: Marit Gro Berge – Alversund mållag</a:t>
            </a:r>
            <a:endParaRPr lang="nn-NO" sz="2000" dirty="0">
              <a:latin typeface="Verdana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 typeface="Symbol,Sans-Serif" panose="05040102010807070707" pitchFamily="18" charset="2"/>
              <a:buChar char=""/>
            </a:pPr>
            <a:r>
              <a:rPr lang="nn-NO" sz="2000" dirty="0">
                <a:latin typeface="Verdana"/>
                <a:ea typeface="Verdana"/>
              </a:rPr>
              <a:t>Varamedlem: Anne Mette </a:t>
            </a:r>
            <a:r>
              <a:rPr lang="nn-NO" sz="2000" dirty="0" err="1">
                <a:latin typeface="Verdana"/>
                <a:ea typeface="Verdana"/>
              </a:rPr>
              <a:t>Prestegård</a:t>
            </a:r>
            <a:r>
              <a:rPr lang="nn-NO" sz="2000" dirty="0">
                <a:latin typeface="Verdana"/>
                <a:ea typeface="Verdana"/>
              </a:rPr>
              <a:t>-</a:t>
            </a:r>
            <a:endParaRPr lang="en-US" sz="2000" dirty="0" err="1">
              <a:latin typeface="Verdana"/>
            </a:endParaRPr>
          </a:p>
        </p:txBody>
      </p:sp>
      <p:pic>
        <p:nvPicPr>
          <p:cNvPr id="7" name="Bilde 3" descr="Eit bilete som inneheld tekst, utklipp&#10;&#10;Skildring generert automatisk">
            <a:extLst>
              <a:ext uri="{FF2B5EF4-FFF2-40B4-BE49-F238E27FC236}">
                <a16:creationId xmlns="" xmlns:a16="http://schemas.microsoft.com/office/drawing/2014/main" id="{6613D98B-020C-C046-CAFA-77A68A334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0469" y="358384"/>
            <a:ext cx="1550444" cy="1356747"/>
          </a:xfrm>
          <a:prstGeom prst="rect">
            <a:avLst/>
          </a:prstGeom>
        </p:spPr>
      </p:pic>
      <p:sp>
        <p:nvSpPr>
          <p:cNvPr id="4" name="Plasshaldar for botntekst 3">
            <a:extLst>
              <a:ext uri="{FF2B5EF4-FFF2-40B4-BE49-F238E27FC236}">
                <a16:creationId xmlns="" xmlns:a16="http://schemas.microsoft.com/office/drawing/2014/main" id="{63C313CC-EC74-592B-499B-11BF92707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89212" y="6135808"/>
            <a:ext cx="76199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nb-NO" altLang="nb-NO" dirty="0"/>
              <a:t>13 juni 2023</a:t>
            </a:r>
          </a:p>
        </p:txBody>
      </p:sp>
    </p:spTree>
    <p:extLst>
      <p:ext uri="{BB962C8B-B14F-4D97-AF65-F5344CB8AC3E}">
        <p14:creationId xmlns:p14="http://schemas.microsoft.com/office/powerpoint/2010/main" val="394914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665CDC86-CD49-43D5-BAB1-F7D0023F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2197" y="624111"/>
            <a:ext cx="3631721" cy="643973"/>
          </a:xfrm>
        </p:spPr>
        <p:txBody>
          <a:bodyPr/>
          <a:lstStyle/>
          <a:p>
            <a:r>
              <a:rPr lang="nb-NO"/>
              <a:t> </a:t>
            </a:r>
            <a:r>
              <a:rPr lang="nb-NO">
                <a:latin typeface="Verdana" panose="020B0604030504040204" pitchFamily="34" charset="0"/>
                <a:ea typeface="Verdana" panose="020B0604030504040204" pitchFamily="34" charset="0"/>
              </a:rPr>
              <a:t>Handlingsplan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="" xmlns:a16="http://schemas.microsoft.com/office/drawing/2014/main" id="{6701C9A9-AC3D-44A7-BC6F-DD5B45D7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867B5648-09EC-4614-9517-3B05D6BEE1E1}" type="slidenum">
              <a:rPr lang="nb-NO" altLang="nb-NO">
                <a:latin typeface="Century Gothic" panose="020B0502020202020204" pitchFamily="34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b-NO" altLang="nb-NO">
              <a:latin typeface="Century Gothic" panose="020B0502020202020204" pitchFamily="34" charset="0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="" xmlns:a16="http://schemas.microsoft.com/office/drawing/2014/main" id="{C1182EF1-A164-CF3F-F6D4-9FA280A1FE83}"/>
              </a:ext>
            </a:extLst>
          </p:cNvPr>
          <p:cNvSpPr txBox="1"/>
          <p:nvPr/>
        </p:nvSpPr>
        <p:spPr>
          <a:xfrm>
            <a:off x="3387306" y="1345501"/>
            <a:ext cx="7280694" cy="52202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nn-NO" sz="1200" b="1">
                <a:latin typeface="Verdana"/>
                <a:ea typeface="Verdana"/>
                <a:cs typeface="David"/>
              </a:rPr>
              <a:t>Medlemslag – samarbeid og oppfølging:</a:t>
            </a:r>
            <a:endParaRPr lang="nn-NO" sz="1200">
              <a:latin typeface="Verdana"/>
              <a:ea typeface="Verdana"/>
              <a:cs typeface="David"/>
            </a:endParaRP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b-NO" sz="1200">
                <a:latin typeface="Verdana"/>
                <a:ea typeface="Verdana"/>
                <a:cs typeface="Calibri"/>
              </a:rPr>
              <a:t>Etablere gode </a:t>
            </a:r>
            <a:r>
              <a:rPr lang="nb-NO" sz="1200" err="1">
                <a:latin typeface="Verdana"/>
                <a:ea typeface="Verdana"/>
                <a:cs typeface="Calibri"/>
              </a:rPr>
              <a:t>kanalar</a:t>
            </a:r>
            <a:r>
              <a:rPr lang="nb-NO" sz="1200">
                <a:latin typeface="Verdana"/>
                <a:ea typeface="Verdana"/>
                <a:cs typeface="Calibri"/>
              </a:rPr>
              <a:t> for informasjon og kommunikasjon med medlemslaga og avholde  2 medlemsmøter med aktuelle tema i perioden.</a:t>
            </a:r>
            <a:endParaRPr lang="nn-NO" sz="1200">
              <a:latin typeface="Verdana"/>
              <a:ea typeface="Verdana"/>
              <a:cs typeface="Calibri"/>
            </a:endParaRP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latin typeface="Verdana"/>
                <a:ea typeface="Verdana"/>
                <a:cs typeface="Calibri"/>
              </a:rPr>
              <a:t>Arbeida for at medlemslaga får tenlege vilkår for å bruka/leiga kommunal eigedom (lokale, utstyr med meir) i tida framover.</a:t>
            </a: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b-NO" sz="1200" err="1">
                <a:latin typeface="Verdana"/>
                <a:ea typeface="Verdana"/>
                <a:cs typeface="Calibri"/>
              </a:rPr>
              <a:t>Gjere</a:t>
            </a:r>
            <a:r>
              <a:rPr lang="nb-NO" sz="1200">
                <a:latin typeface="Verdana"/>
                <a:ea typeface="Verdana"/>
                <a:cs typeface="Calibri"/>
              </a:rPr>
              <a:t> kjent for medlemslaga kva slags </a:t>
            </a:r>
            <a:r>
              <a:rPr lang="nb-NO" sz="1200" err="1">
                <a:latin typeface="Verdana"/>
                <a:ea typeface="Verdana"/>
                <a:cs typeface="Calibri"/>
              </a:rPr>
              <a:t>kulturinstitusjonar</a:t>
            </a:r>
            <a:r>
              <a:rPr lang="nb-NO" sz="1200">
                <a:latin typeface="Verdana"/>
                <a:ea typeface="Verdana"/>
                <a:cs typeface="Calibri"/>
              </a:rPr>
              <a:t> vi har i Alver kommune og i region Nordhordland.</a:t>
            </a:r>
            <a:endParaRPr lang="nn-NO" sz="1200">
              <a:latin typeface="Verdana"/>
              <a:ea typeface="Verdana"/>
              <a:cs typeface="Calibri"/>
            </a:endParaRPr>
          </a:p>
          <a:p>
            <a:pPr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nn-NO" sz="1200" b="1">
                <a:latin typeface="Verdana"/>
                <a:ea typeface="Verdana"/>
                <a:cs typeface="Calibri"/>
              </a:rPr>
              <a:t>Andre samarbeidsområde og informasjonsarenaer:</a:t>
            </a:r>
            <a:endParaRPr lang="nn-NO" sz="1200">
              <a:latin typeface="Verdana"/>
              <a:ea typeface="Verdana"/>
              <a:cs typeface="Calibri"/>
            </a:endParaRP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solidFill>
                  <a:srgbClr val="000000"/>
                </a:solidFill>
                <a:latin typeface="Verdana"/>
                <a:ea typeface="Verdana"/>
                <a:cs typeface="Calibri"/>
              </a:rPr>
              <a:t>Delta i den politiske diskusjonen kring relevante kultursaker</a:t>
            </a:r>
            <a:endParaRPr lang="nn-NO" sz="1200">
              <a:latin typeface="Verdana"/>
              <a:ea typeface="Verdana"/>
              <a:cs typeface="Calibri"/>
            </a:endParaRPr>
          </a:p>
          <a:p>
            <a:pPr defTabSz="457200">
              <a:lnSpc>
                <a:spcPct val="114999"/>
              </a:lnSpc>
              <a:spcBef>
                <a:spcPct val="0"/>
              </a:spcBef>
              <a:spcAft>
                <a:spcPts val="1000"/>
              </a:spcAft>
            </a:pPr>
            <a:r>
              <a:rPr lang="nn-NO" sz="1200">
                <a:latin typeface="Verdana"/>
                <a:ea typeface="Verdana"/>
                <a:cs typeface="Calibri"/>
              </a:rPr>
              <a:t>      Halde politisk møte med dei politiske partia i høve kommunevalet: Tema Kultur</a:t>
            </a: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latin typeface="Verdana"/>
                <a:ea typeface="Verdana"/>
                <a:cs typeface="Calibri"/>
              </a:rPr>
              <a:t>Gjennomføre arbeids- og </a:t>
            </a:r>
            <a:r>
              <a:rPr lang="nn-NO" sz="1200" err="1">
                <a:latin typeface="Verdana"/>
                <a:ea typeface="Verdana"/>
                <a:cs typeface="Calibri"/>
              </a:rPr>
              <a:t>informasjonsmøter</a:t>
            </a:r>
            <a:r>
              <a:rPr lang="nn-NO" sz="1200">
                <a:latin typeface="Verdana"/>
                <a:ea typeface="Verdana"/>
                <a:cs typeface="Calibri"/>
              </a:rPr>
              <a:t> i samsvar med samarbeidsavtalen</a:t>
            </a: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latin typeface="Verdana"/>
                <a:ea typeface="Verdana"/>
                <a:cs typeface="Calibri"/>
              </a:rPr>
              <a:t>Gje uttale til fordeling av kulturmidlar vår og haust 2023</a:t>
            </a:r>
            <a:endParaRPr lang="nn-NO" sz="120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latin typeface="Verdana"/>
                <a:ea typeface="Verdana"/>
                <a:cs typeface="Calibri"/>
              </a:rPr>
              <a:t>Representere Alver kulturråd i ymse juryar og arbeidsgrupper</a:t>
            </a: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solidFill>
                  <a:srgbClr val="000000"/>
                </a:solidFill>
                <a:latin typeface="Verdana"/>
                <a:ea typeface="Verdana"/>
                <a:cs typeface="Calibri"/>
              </a:rPr>
              <a:t>Bidra til at Alver kommune arbeider for å oppfylla vedtaket om Regionalt kulturhus i Knarvik i </a:t>
            </a:r>
            <a:r>
              <a:rPr lang="nn-NO" sz="1200" err="1">
                <a:solidFill>
                  <a:srgbClr val="000000"/>
                </a:solidFill>
                <a:latin typeface="Verdana"/>
                <a:ea typeface="Verdana"/>
                <a:cs typeface="Calibri"/>
              </a:rPr>
              <a:t>henhold</a:t>
            </a:r>
            <a:r>
              <a:rPr lang="nn-NO" sz="1200">
                <a:solidFill>
                  <a:srgbClr val="000000"/>
                </a:solidFill>
                <a:latin typeface="Verdana"/>
                <a:ea typeface="Verdana"/>
                <a:cs typeface="Calibri"/>
              </a:rPr>
              <a:t> til intensjonsavtalen. Vedtak om areal/tomt til dette i 2023 </a:t>
            </a:r>
            <a:endParaRPr lang="nn-NO" sz="1200">
              <a:latin typeface="Verdana"/>
              <a:ea typeface="Verdana"/>
              <a:cs typeface="Calibri"/>
            </a:endParaRP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solidFill>
                  <a:srgbClr val="000000"/>
                </a:solidFill>
                <a:latin typeface="Verdana"/>
                <a:ea typeface="Verdana"/>
                <a:cs typeface="Calibri"/>
              </a:rPr>
              <a:t>Delta aktivt i samfunnsdebatten der det er naudsynt</a:t>
            </a:r>
            <a:endParaRPr lang="nn-NO" sz="1200">
              <a:latin typeface="Verdana"/>
              <a:ea typeface="Verdana"/>
              <a:cs typeface="Calibri"/>
            </a:endParaRPr>
          </a:p>
          <a:p>
            <a:pPr marL="342900" indent="-342900" defTabSz="457200" eaLnBrk="0" fontAlgn="base" hangingPunct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nn-NO" sz="1200">
                <a:solidFill>
                  <a:srgbClr val="000000"/>
                </a:solidFill>
                <a:latin typeface="Verdana"/>
                <a:ea typeface="Verdana"/>
                <a:cs typeface="Calibri"/>
              </a:rPr>
              <a:t>Invitere til samarbeid når kulturrelevante prosjekt skal setjast i gang</a:t>
            </a:r>
            <a:endParaRPr lang="nn-NO" sz="1200">
              <a:latin typeface="Verdana"/>
              <a:ea typeface="Verdana"/>
              <a:cs typeface="Calibri"/>
            </a:endParaRPr>
          </a:p>
        </p:txBody>
      </p:sp>
      <p:pic>
        <p:nvPicPr>
          <p:cNvPr id="3" name="Bilde 2">
            <a:extLst>
              <a:ext uri="{FF2B5EF4-FFF2-40B4-BE49-F238E27FC236}">
                <a16:creationId xmlns="" xmlns:a16="http://schemas.microsoft.com/office/drawing/2014/main" id="{710656D8-75CE-34C4-C9AE-2EF141293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702" y="150500"/>
            <a:ext cx="1454731" cy="144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278"/>
      </p:ext>
    </p:extLst>
  </p:cSld>
  <p:clrMapOvr>
    <a:masterClrMapping/>
  </p:clrMapOvr>
</p:sld>
</file>

<file path=ppt/theme/theme1.xml><?xml version="1.0" encoding="utf-8"?>
<a:theme xmlns:a="http://schemas.openxmlformats.org/drawingml/2006/main" name="Tryllestav">
  <a:themeElements>
    <a:clrScheme name="Tryllestav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Tryllestav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yllestav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</Words>
  <Application>Microsoft Office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4" baseType="lpstr">
      <vt:lpstr>Arial</vt:lpstr>
      <vt:lpstr>Calibri</vt:lpstr>
      <vt:lpstr>Century Gothic</vt:lpstr>
      <vt:lpstr>David</vt:lpstr>
      <vt:lpstr>Symbol</vt:lpstr>
      <vt:lpstr>Symbol,Sans-Serif</vt:lpstr>
      <vt:lpstr>Times New Roman</vt:lpstr>
      <vt:lpstr>Verdana</vt:lpstr>
      <vt:lpstr>Wingdings 3</vt:lpstr>
      <vt:lpstr>Tryllestav</vt:lpstr>
      <vt:lpstr>Alver kulturråd Samarbeidsmøte 13 juni 2023</vt:lpstr>
      <vt:lpstr>Sakliste samarbeidsmøte 13 juni 20023    </vt:lpstr>
      <vt:lpstr>Styret 2023/24       </vt:lpstr>
      <vt:lpstr> Handlingsplan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admin</dc:creator>
  <cp:lastModifiedBy>Microsoft-konto</cp:lastModifiedBy>
  <cp:revision>30</cp:revision>
  <dcterms:created xsi:type="dcterms:W3CDTF">2023-06-13T06:08:24Z</dcterms:created>
  <dcterms:modified xsi:type="dcterms:W3CDTF">2023-06-13T19:22:41Z</dcterms:modified>
  <cp:contentStatus>Endelig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