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66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3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8C105-AC62-43CC-9380-7EDFFC12A767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6D2F7-C0F4-4C92-94F3-B81FCA9425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485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6D2F7-C0F4-4C92-94F3-B81FCA94255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52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95A-07A8-41BE-835C-828C2B2E0CED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BB3-C6C4-4202-9F70-213C9DA98F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5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95A-07A8-41BE-835C-828C2B2E0CED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BB3-C6C4-4202-9F70-213C9DA98F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227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95A-07A8-41BE-835C-828C2B2E0CED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BB3-C6C4-4202-9F70-213C9DA98F96}" type="slidenum">
              <a:rPr lang="nb-NO" smtClean="0"/>
              <a:t>‹#›</a:t>
            </a:fld>
            <a:endParaRPr lang="nb-N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475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95A-07A8-41BE-835C-828C2B2E0CED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BB3-C6C4-4202-9F70-213C9DA98F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663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95A-07A8-41BE-835C-828C2B2E0CED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BB3-C6C4-4202-9F70-213C9DA98F96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388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95A-07A8-41BE-835C-828C2B2E0CED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BB3-C6C4-4202-9F70-213C9DA98F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3651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95A-07A8-41BE-835C-828C2B2E0CED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BB3-C6C4-4202-9F70-213C9DA98F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680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95A-07A8-41BE-835C-828C2B2E0CED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BB3-C6C4-4202-9F70-213C9DA98F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01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95A-07A8-41BE-835C-828C2B2E0CED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BB3-C6C4-4202-9F70-213C9DA98F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575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95A-07A8-41BE-835C-828C2B2E0CED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BB3-C6C4-4202-9F70-213C9DA98F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124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95A-07A8-41BE-835C-828C2B2E0CED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BB3-C6C4-4202-9F70-213C9DA98F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797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95A-07A8-41BE-835C-828C2B2E0CED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BB3-C6C4-4202-9F70-213C9DA98F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693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95A-07A8-41BE-835C-828C2B2E0CED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BB3-C6C4-4202-9F70-213C9DA98F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819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95A-07A8-41BE-835C-828C2B2E0CED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BB3-C6C4-4202-9F70-213C9DA98F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06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95A-07A8-41BE-835C-828C2B2E0CED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BB3-C6C4-4202-9F70-213C9DA98F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28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895A-07A8-41BE-835C-828C2B2E0CED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E3BB3-C6C4-4202-9F70-213C9DA98F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2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8895A-07A8-41BE-835C-828C2B2E0CED}" type="datetimeFigureOut">
              <a:rPr lang="nb-NO" smtClean="0"/>
              <a:t>29.05.2023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6E3BB3-C6C4-4202-9F70-213C9DA98F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0927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61ADAD-CAEF-2D52-2E3A-F74E58DB1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925" y="2404534"/>
            <a:ext cx="8592078" cy="1646302"/>
          </a:xfrm>
        </p:spPr>
        <p:txBody>
          <a:bodyPr>
            <a:normAutofit fontScale="90000"/>
          </a:bodyPr>
          <a:lstStyle/>
          <a:p>
            <a:r>
              <a:rPr lang="nb-NO" dirty="0"/>
              <a:t>Velkommen til årsmøte i Ellingstadåsen vel og veilag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C58070A-B839-432B-90DE-9A570EBA4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420" y="4825748"/>
            <a:ext cx="7766936" cy="1096899"/>
          </a:xfrm>
        </p:spPr>
        <p:txBody>
          <a:bodyPr/>
          <a:lstStyle/>
          <a:p>
            <a:pPr algn="ctr"/>
            <a:r>
              <a:rPr lang="nb-NO" dirty="0"/>
              <a:t>Veltomta</a:t>
            </a:r>
          </a:p>
          <a:p>
            <a:pPr algn="ctr"/>
            <a:r>
              <a:rPr lang="nb-NO" dirty="0"/>
              <a:t>4. Juni 2023</a:t>
            </a:r>
          </a:p>
        </p:txBody>
      </p:sp>
      <p:pic>
        <p:nvPicPr>
          <p:cNvPr id="5" name="Bilde 4" descr="Et bilde som inneholder kart, atlas, tekst&#10;&#10;Automatisk generert beskrivelse">
            <a:extLst>
              <a:ext uri="{FF2B5EF4-FFF2-40B4-BE49-F238E27FC236}">
                <a16:creationId xmlns:a16="http://schemas.microsoft.com/office/drawing/2014/main" id="{F0B2C235-A263-AE07-CD17-1B14B6F67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50" y="165536"/>
            <a:ext cx="3340403" cy="223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0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1F6165-A9D1-CAF0-1511-9227BA5D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4" y="0"/>
            <a:ext cx="8596668" cy="838200"/>
          </a:xfrm>
        </p:spPr>
        <p:txBody>
          <a:bodyPr/>
          <a:lstStyle/>
          <a:p>
            <a:r>
              <a:rPr lang="nb-NO" dirty="0"/>
              <a:t>Dagsorden forts.: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19A4236-8176-B70C-8816-41C9150C3877}"/>
              </a:ext>
            </a:extLst>
          </p:cNvPr>
          <p:cNvSpPr txBox="1"/>
          <p:nvPr/>
        </p:nvSpPr>
        <p:spPr>
          <a:xfrm>
            <a:off x="1875281" y="1272929"/>
            <a:ext cx="6099174" cy="5045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>
              <a:lnSpc>
                <a:spcPct val="115000"/>
              </a:lnSpc>
              <a:spcAft>
                <a:spcPts val="800"/>
              </a:spcAft>
            </a:pPr>
            <a:r>
              <a:rPr lang="nb-NO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Vedtektsendringer.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 forslag til endring angående revisor.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000" b="1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Vel- og Veiavgift</a:t>
            </a:r>
            <a:r>
              <a:rPr lang="nb-NO" sz="20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Styret foreslår ingen endringer i vel- og vei-avgiftene som vedtatt på årsmøtet 2021: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Vei, Fastboende: 1600 kr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Vei, Sommerboende/hytter: 600 kr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Vei, Ubebygd tomt: 250 kr 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Velkontingent 300 kr 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000" b="1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Innkomne forslag/eventuelt</a:t>
            </a:r>
          </a:p>
          <a:p>
            <a:pPr marL="449580">
              <a:lnSpc>
                <a:spcPct val="115000"/>
              </a:lnSpc>
              <a:spcAft>
                <a:spcPts val="800"/>
              </a:spcAft>
            </a:pPr>
            <a:r>
              <a:rPr lang="nb-NO" sz="2000" b="1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Budsjett 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000" b="1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Valg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Valg på styreleder og 3 styremedlemmer (det har stått en plass ubesatt siden fjorårets årsmøte)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revisor kan velges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valgkomite må velges</a:t>
            </a:r>
          </a:p>
        </p:txBody>
      </p:sp>
    </p:spTree>
    <p:extLst>
      <p:ext uri="{BB962C8B-B14F-4D97-AF65-F5344CB8AC3E}">
        <p14:creationId xmlns:p14="http://schemas.microsoft.com/office/powerpoint/2010/main" val="267720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1F6165-A9D1-CAF0-1511-9227BA5D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4" y="0"/>
            <a:ext cx="8596668" cy="838200"/>
          </a:xfrm>
        </p:spPr>
        <p:txBody>
          <a:bodyPr/>
          <a:lstStyle/>
          <a:p>
            <a:r>
              <a:rPr lang="nb-NO" dirty="0"/>
              <a:t>Dagsorden forts.: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19A4236-8176-B70C-8816-41C9150C3877}"/>
              </a:ext>
            </a:extLst>
          </p:cNvPr>
          <p:cNvSpPr txBox="1"/>
          <p:nvPr/>
        </p:nvSpPr>
        <p:spPr>
          <a:xfrm>
            <a:off x="1875281" y="1272929"/>
            <a:ext cx="6099174" cy="5045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>
              <a:lnSpc>
                <a:spcPct val="115000"/>
              </a:lnSpc>
              <a:spcAft>
                <a:spcPts val="800"/>
              </a:spcAft>
            </a:pPr>
            <a:r>
              <a:rPr lang="nb-NO" sz="2000" b="1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Vedtektsendringer.</a:t>
            </a:r>
            <a:r>
              <a:rPr lang="nb-NO" sz="1800" b="1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 forslag til endring angående revisor.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Vel- og Veiavgift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Styret foreslår ingen endringer i vel- og vei-avgiftene som vedtatt på årsmøtet 2021: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Vei, Fastboende: 1600 kr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Vei, Sommerboende/hytter: 600 kr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Vei, Ubebygd tomt: 250 kr 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Velkontingent 300 kr 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Innkomne forslag/eventuelt</a:t>
            </a:r>
          </a:p>
          <a:p>
            <a:pPr marL="449580">
              <a:lnSpc>
                <a:spcPct val="115000"/>
              </a:lnSpc>
              <a:spcAft>
                <a:spcPts val="800"/>
              </a:spcAft>
            </a:pPr>
            <a:r>
              <a:rPr lang="nb-NO" sz="2000" b="1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Budsjett 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000" b="1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Valg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Valg på styreleder og 3 styremedlemmer (det har stått en plass ubesatt siden fjorårets årsmøte)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revisor kan velges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valgkomite må velges</a:t>
            </a:r>
          </a:p>
        </p:txBody>
      </p:sp>
    </p:spTree>
    <p:extLst>
      <p:ext uri="{BB962C8B-B14F-4D97-AF65-F5344CB8AC3E}">
        <p14:creationId xmlns:p14="http://schemas.microsoft.com/office/powerpoint/2010/main" val="6117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1F6165-A9D1-CAF0-1511-9227BA5D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4" y="0"/>
            <a:ext cx="8596668" cy="838200"/>
          </a:xfrm>
        </p:spPr>
        <p:txBody>
          <a:bodyPr/>
          <a:lstStyle/>
          <a:p>
            <a:r>
              <a:rPr lang="nb-NO" dirty="0"/>
              <a:t>Dagsorden forts.: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19A4236-8176-B70C-8816-41C9150C3877}"/>
              </a:ext>
            </a:extLst>
          </p:cNvPr>
          <p:cNvSpPr txBox="1"/>
          <p:nvPr/>
        </p:nvSpPr>
        <p:spPr>
          <a:xfrm>
            <a:off x="1875281" y="1272929"/>
            <a:ext cx="6099174" cy="5045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>
              <a:lnSpc>
                <a:spcPct val="115000"/>
              </a:lnSpc>
              <a:spcAft>
                <a:spcPts val="800"/>
              </a:spcAft>
            </a:pPr>
            <a:r>
              <a:rPr lang="nb-NO" sz="2000" b="1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Vedtektsendringer.</a:t>
            </a:r>
            <a:r>
              <a:rPr lang="nb-NO" sz="1800" b="1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 forslag til endring angående revisor.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000" b="1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Vel- og Veiavgift</a:t>
            </a:r>
            <a:r>
              <a:rPr lang="nb-NO" sz="20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Styret foreslår ingen endringer i vel- og vei-avgiftene som vedtatt på årsmøtet 2021: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Vei, Fastboende: 1600 kr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Vei, Sommerboende/hytter: 600 kr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Vei, Ubebygd tomt: 250 kr 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Velkontingent 300 kr 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000" b="1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Innkomne forslag/eventuelt</a:t>
            </a:r>
          </a:p>
          <a:p>
            <a:pPr marL="449580">
              <a:lnSpc>
                <a:spcPct val="115000"/>
              </a:lnSpc>
              <a:spcAft>
                <a:spcPts val="800"/>
              </a:spcAft>
            </a:pPr>
            <a:r>
              <a:rPr lang="nb-NO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Budsjett 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000" b="1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Valg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Valg på styreleder og 3 styremedlemmer (det har stått en plass ubesatt siden fjorårets årsmøte)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revisor kan velges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valgkomite må velges</a:t>
            </a:r>
          </a:p>
        </p:txBody>
      </p:sp>
    </p:spTree>
    <p:extLst>
      <p:ext uri="{BB962C8B-B14F-4D97-AF65-F5344CB8AC3E}">
        <p14:creationId xmlns:p14="http://schemas.microsoft.com/office/powerpoint/2010/main" val="811346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1F6165-A9D1-CAF0-1511-9227BA5D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4" y="0"/>
            <a:ext cx="8596668" cy="838200"/>
          </a:xfrm>
        </p:spPr>
        <p:txBody>
          <a:bodyPr/>
          <a:lstStyle/>
          <a:p>
            <a:r>
              <a:rPr lang="nb-NO" dirty="0"/>
              <a:t>Dagsorden forts.: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19A4236-8176-B70C-8816-41C9150C3877}"/>
              </a:ext>
            </a:extLst>
          </p:cNvPr>
          <p:cNvSpPr txBox="1"/>
          <p:nvPr/>
        </p:nvSpPr>
        <p:spPr>
          <a:xfrm>
            <a:off x="1875281" y="1272929"/>
            <a:ext cx="6099174" cy="5045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>
              <a:lnSpc>
                <a:spcPct val="115000"/>
              </a:lnSpc>
              <a:spcAft>
                <a:spcPts val="800"/>
              </a:spcAft>
            </a:pPr>
            <a:r>
              <a:rPr lang="nb-NO" sz="2000" b="1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Vedtektsendringer.</a:t>
            </a:r>
            <a:r>
              <a:rPr lang="nb-NO" sz="1800" b="1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 forslag til endring angående revisor.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000" b="1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Vel- og Veiavgift</a:t>
            </a:r>
            <a:r>
              <a:rPr lang="nb-NO" sz="20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Styret foreslår ingen endringer i vel- og vei-avgiftene som vedtatt på årsmøtet 2021: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Vei, Fastboende: 1600 kr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Vei, Sommerboende/hytter: 600 kr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Vei, Ubebygd tomt: 250 kr 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400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Velkontingent 300 kr 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000" b="1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Innkomne forslag/eventuelt</a:t>
            </a:r>
          </a:p>
          <a:p>
            <a:pPr marL="449580">
              <a:lnSpc>
                <a:spcPct val="115000"/>
              </a:lnSpc>
              <a:spcAft>
                <a:spcPts val="800"/>
              </a:spcAft>
            </a:pPr>
            <a:r>
              <a:rPr lang="nb-NO" sz="2000" b="1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Budsjett 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Valg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Valg på styreleder og 3 styremedlemmer (det har stått en plass ubesatt siden fjorårets årsmøte)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revisor kan velges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valgkomite må velges</a:t>
            </a:r>
          </a:p>
        </p:txBody>
      </p:sp>
    </p:spTree>
    <p:extLst>
      <p:ext uri="{BB962C8B-B14F-4D97-AF65-F5344CB8AC3E}">
        <p14:creationId xmlns:p14="http://schemas.microsoft.com/office/powerpoint/2010/main" val="404481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F5DC15-52D7-7DF6-37DC-0585110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927" y="887117"/>
            <a:ext cx="7766936" cy="1646302"/>
          </a:xfrm>
        </p:spPr>
        <p:txBody>
          <a:bodyPr/>
          <a:lstStyle/>
          <a:p>
            <a:pPr algn="l"/>
            <a:r>
              <a:rPr lang="nb-NO" dirty="0"/>
              <a:t>Takk for oppmøtet og bidragene!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093575-5AD9-373C-5914-4BD5B46D8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927" y="3429000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Fortsatt god sommer på Ellingstadåsen!</a:t>
            </a:r>
          </a:p>
        </p:txBody>
      </p:sp>
      <p:pic>
        <p:nvPicPr>
          <p:cNvPr id="4" name="Bilde 3" descr="Et bilde som inneholder kart, atlas, tekst&#10;&#10;Automatisk generert beskrivelse">
            <a:extLst>
              <a:ext uri="{FF2B5EF4-FFF2-40B4-BE49-F238E27FC236}">
                <a16:creationId xmlns:a16="http://schemas.microsoft.com/office/drawing/2014/main" id="{02387186-C243-642D-1269-0DF81525C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28" y="4114843"/>
            <a:ext cx="3619598" cy="242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57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012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12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AB8C62-6BA3-3D8A-610B-6DFD4509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8650"/>
          </a:xfrm>
        </p:spPr>
        <p:txBody>
          <a:bodyPr>
            <a:noAutofit/>
          </a:bodyPr>
          <a:lstStyle/>
          <a:p>
            <a:r>
              <a:rPr lang="nb-NO" dirty="0"/>
              <a:t>Dagsorden: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E9F362-F4D4-877F-5412-A6EC3DCC0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350" y="2160589"/>
            <a:ext cx="5346700" cy="3880773"/>
          </a:xfrm>
        </p:spPr>
        <p:txBody>
          <a:bodyPr>
            <a:normAutofit fontScale="85000" lnSpcReduction="20000"/>
          </a:bodyPr>
          <a:lstStyle/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nb-NO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Valg av ordstyrer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Valg av referent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Godkjenning av innkallingen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Årsberetning 2022/2023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Orienteringer fra styret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Regnskap 2022 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4020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1F6165-A9D1-CAF0-1511-9227BA5D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4" y="0"/>
            <a:ext cx="8596668" cy="838200"/>
          </a:xfrm>
        </p:spPr>
        <p:txBody>
          <a:bodyPr/>
          <a:lstStyle/>
          <a:p>
            <a:r>
              <a:rPr lang="nb-NO" dirty="0"/>
              <a:t>Dagsorden forts.: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19A4236-8176-B70C-8816-41C9150C3877}"/>
              </a:ext>
            </a:extLst>
          </p:cNvPr>
          <p:cNvSpPr txBox="1"/>
          <p:nvPr/>
        </p:nvSpPr>
        <p:spPr>
          <a:xfrm>
            <a:off x="1875281" y="1272929"/>
            <a:ext cx="6099174" cy="5045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>
              <a:lnSpc>
                <a:spcPct val="115000"/>
              </a:lnSpc>
              <a:spcAft>
                <a:spcPts val="800"/>
              </a:spcAft>
            </a:pPr>
            <a:r>
              <a:rPr lang="nb-NO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Vedtektsendringer.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 forslag til endring angående revisor.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Vel- og Veiavgift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Styret foreslår ingen endringer i vel- og vei-avgiftene som vedtatt på årsmøtet 2021: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Vei, Fastboende: 1600 kr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Vei, Sommerboende/hytter: 600 kr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Vei, Ubebygd tomt: 250 kr 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Velkontingent 300 kr 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Innkomne forslag/eventuelt</a:t>
            </a:r>
          </a:p>
          <a:p>
            <a:pPr marL="449580">
              <a:lnSpc>
                <a:spcPct val="115000"/>
              </a:lnSpc>
              <a:spcAft>
                <a:spcPts val="800"/>
              </a:spcAft>
            </a:pPr>
            <a:r>
              <a:rPr lang="nb-NO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Budsjett 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Valg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Valg på styreleder og 3 styremedlemmer (det har stått en plass ubesatt siden fjorårets årsmøte)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revisor kan velges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valgkomite må velges</a:t>
            </a:r>
          </a:p>
        </p:txBody>
      </p:sp>
    </p:spTree>
    <p:extLst>
      <p:ext uri="{BB962C8B-B14F-4D97-AF65-F5344CB8AC3E}">
        <p14:creationId xmlns:p14="http://schemas.microsoft.com/office/powerpoint/2010/main" val="75689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AB8C62-6BA3-3D8A-610B-6DFD4509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8650"/>
          </a:xfrm>
        </p:spPr>
        <p:txBody>
          <a:bodyPr>
            <a:noAutofit/>
          </a:bodyPr>
          <a:lstStyle/>
          <a:p>
            <a:r>
              <a:rPr lang="nb-NO" dirty="0"/>
              <a:t>Dagsorden: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E9F362-F4D4-877F-5412-A6EC3DCC0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350" y="2160589"/>
            <a:ext cx="5346700" cy="3880773"/>
          </a:xfrm>
        </p:spPr>
        <p:txBody>
          <a:bodyPr>
            <a:normAutofit/>
          </a:bodyPr>
          <a:lstStyle/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nb-NO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Valg av ordstyrer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Valg av referent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Godkjenning av innkallingen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Årsberetning 2022/2023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Regnskap 2022 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48090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AB8C62-6BA3-3D8A-610B-6DFD4509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8650"/>
          </a:xfrm>
        </p:spPr>
        <p:txBody>
          <a:bodyPr>
            <a:noAutofit/>
          </a:bodyPr>
          <a:lstStyle/>
          <a:p>
            <a:r>
              <a:rPr lang="nb-NO" dirty="0"/>
              <a:t>Dagsorden: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E9F362-F4D4-877F-5412-A6EC3DCC0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350" y="2160589"/>
            <a:ext cx="5346700" cy="3880773"/>
          </a:xfrm>
        </p:spPr>
        <p:txBody>
          <a:bodyPr>
            <a:normAutofit/>
          </a:bodyPr>
          <a:lstStyle/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b="1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nb-NO" sz="2400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Valg av ordstyrer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Valg av referent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Godkjenning av innkallingen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Årsberetning 2022/2023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Orienteringer fra styret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11441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C0E332-CEB2-E844-3F86-36347957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82550"/>
            <a:ext cx="8596668" cy="787400"/>
          </a:xfrm>
        </p:spPr>
        <p:txBody>
          <a:bodyPr/>
          <a:lstStyle/>
          <a:p>
            <a:r>
              <a:rPr lang="nb-NO" dirty="0"/>
              <a:t>Årsberetning 2022-2023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1D0DA7-E521-20B2-FE10-CF1F73A99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84" y="1365251"/>
            <a:ext cx="8596668" cy="51714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nb-NO" sz="18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Styret har bestått av følgende.</a:t>
            </a:r>
            <a:endParaRPr lang="nb-NO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8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Styreleder. Harald Håvoll</a:t>
            </a:r>
            <a:endParaRPr lang="nb-NO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Symbol" panose="05050102010706020507" pitchFamily="18" charset="2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8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Veiansvarlig: Elise Klouman</a:t>
            </a:r>
            <a:endParaRPr lang="nb-NO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Symbol" panose="05050102010706020507" pitchFamily="18" charset="2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a-DK" sz="18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Kasserer: Harald Håvoll</a:t>
            </a:r>
            <a:endParaRPr lang="nb-NO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Symbol" panose="05050102010706020507" pitchFamily="18" charset="2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8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Sekretær: Lene Gravlie</a:t>
            </a:r>
            <a:endParaRPr lang="nb-NO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Symbol" panose="05050102010706020507" pitchFamily="18" charset="2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8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Styremedlem: Kristian Heilo</a:t>
            </a:r>
            <a:endParaRPr lang="nb-NO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Symbol" panose="05050102010706020507" pitchFamily="18" charset="2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8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1. Vara: Ann Kristin Selbekk</a:t>
            </a:r>
            <a:endParaRPr lang="nb-NO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Symbol" panose="05050102010706020507" pitchFamily="18" charset="2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8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2. Vara: </a:t>
            </a:r>
            <a:endParaRPr lang="nb-NO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Symbol" panose="05050102010706020507" pitchFamily="18" charset="2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8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Valgkomite: Ann </a:t>
            </a:r>
            <a:r>
              <a:rPr lang="nb-NO" kern="50" dirty="0"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K</a:t>
            </a:r>
            <a:r>
              <a:rPr lang="nb-NO" sz="18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ristin Selbekk og Kristin Bugge Heilo (Siri Hagen var også valgt inn i valgkomiteen i fjor, men hun gikk dessverre bort før komiteen startet sitt arbeid).</a:t>
            </a:r>
            <a:endParaRPr lang="nb-NO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Symbol" panose="05050102010706020507" pitchFamily="18" charset="2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8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Revisor: Maria Aavitsland</a:t>
            </a:r>
            <a:endParaRPr lang="nb-NO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Symbol" panose="05050102010706020507" pitchFamily="18" charset="2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708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37D907-0E4C-6ADE-3EA6-38BF55612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55700"/>
            <a:ext cx="8596668" cy="5587999"/>
          </a:xfrm>
        </p:spPr>
        <p:txBody>
          <a:bodyPr>
            <a:normAutofit/>
          </a:bodyPr>
          <a:lstStyle/>
          <a:p>
            <a:r>
              <a:rPr lang="nb-NO" b="1" u="sng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Orienteringer fra styret:</a:t>
            </a:r>
          </a:p>
          <a:p>
            <a:pPr>
              <a:buFont typeface="+mj-lt"/>
              <a:buAutoNum type="arabicPeriod"/>
            </a:pPr>
            <a:r>
              <a:rPr lang="nb-NO" dirty="0"/>
              <a:t>Oppfølging </a:t>
            </a:r>
            <a:r>
              <a:rPr lang="nb-NO" dirty="0" err="1"/>
              <a:t>områdeplanen</a:t>
            </a:r>
            <a:endParaRPr lang="nb-NO" dirty="0"/>
          </a:p>
          <a:p>
            <a:pPr>
              <a:buFont typeface="+mj-lt"/>
              <a:buAutoNum type="arabicPeriod"/>
            </a:pPr>
            <a:r>
              <a:rPr lang="nb-NO" dirty="0"/>
              <a:t>Vann og avløp</a:t>
            </a:r>
          </a:p>
          <a:p>
            <a:pPr>
              <a:buFont typeface="+mj-lt"/>
              <a:buAutoNum type="arabicPeriod"/>
            </a:pPr>
            <a:r>
              <a:rPr lang="nb-NO" dirty="0"/>
              <a:t>Stien og stranda</a:t>
            </a:r>
          </a:p>
          <a:p>
            <a:pPr>
              <a:buFont typeface="+mj-lt"/>
              <a:buAutoNum type="arabicPeriod"/>
            </a:pPr>
            <a:r>
              <a:rPr lang="nb-NO" dirty="0"/>
              <a:t>Veltomta og velhuset</a:t>
            </a:r>
          </a:p>
          <a:p>
            <a:pPr>
              <a:buFont typeface="+mj-lt"/>
              <a:buAutoNum type="arabicPeriod"/>
            </a:pPr>
            <a:r>
              <a:rPr lang="nb-NO" dirty="0"/>
              <a:t>Veiene</a:t>
            </a:r>
          </a:p>
          <a:p>
            <a:pPr>
              <a:buFont typeface="+mj-lt"/>
              <a:buAutoNum type="arabicPeriod"/>
            </a:pPr>
            <a:r>
              <a:rPr lang="nb-NO" dirty="0"/>
              <a:t>Samarbeid med andre vel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1200" b="1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Styrets arbeidsoppgaver videre i 2022 og 2023</a:t>
            </a:r>
            <a:endParaRPr lang="nb-NO" sz="12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2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Fortsette å følge opp reguleringsplanen overfor kommunen</a:t>
            </a:r>
            <a:endParaRPr lang="nb-NO" sz="12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2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Fortsette å jobbe med de andre velene om en mulig privat VA-løsning</a:t>
            </a:r>
            <a:endParaRPr lang="nb-NO" sz="12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2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Vurdere behov for oppussing/oppgradering/flytting av Velhuset – og gjennomføre dette</a:t>
            </a:r>
            <a:endParaRPr lang="nb-NO" sz="12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2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Fortsatt vurdere utvikling av veltomta som et aktivitetsområde for alle</a:t>
            </a:r>
            <a:endParaRPr lang="nb-NO" sz="12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2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Fortsatt jobbe med vedlikehold, </a:t>
            </a:r>
            <a:r>
              <a:rPr lang="nb-NO" sz="1200" kern="5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evt</a:t>
            </a:r>
            <a:r>
              <a:rPr lang="nb-NO" sz="12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Symbol" panose="05050102010706020507" pitchFamily="18" charset="2"/>
              </a:rPr>
              <a:t> oppgradering, av veiene</a:t>
            </a:r>
            <a:endParaRPr lang="nb-NO" sz="12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Symbol" panose="05050102010706020507" pitchFamily="18" charset="2"/>
            </a:endParaRPr>
          </a:p>
          <a:p>
            <a:pPr lvl="1"/>
            <a:r>
              <a:rPr lang="nb-NO" sz="1000" kern="5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Fortsette med nødvendig vedlikehold/utbedring av stien og stranda</a:t>
            </a:r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6EA0E14F-A105-B717-6F4E-027CAD0A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44450"/>
            <a:ext cx="8596312" cy="844550"/>
          </a:xfrm>
        </p:spPr>
        <p:txBody>
          <a:bodyPr/>
          <a:lstStyle/>
          <a:p>
            <a:r>
              <a:rPr lang="nb-NO" dirty="0"/>
              <a:t>Årsberetning 2022-2023 – orienteringer:</a:t>
            </a:r>
          </a:p>
        </p:txBody>
      </p:sp>
    </p:spTree>
    <p:extLst>
      <p:ext uri="{BB962C8B-B14F-4D97-AF65-F5344CB8AC3E}">
        <p14:creationId xmlns:p14="http://schemas.microsoft.com/office/powerpoint/2010/main" val="57064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3BB05E-D7A2-39F6-77A1-F67D441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050"/>
            <a:ext cx="8596668" cy="698500"/>
          </a:xfrm>
        </p:spPr>
        <p:txBody>
          <a:bodyPr/>
          <a:lstStyle/>
          <a:p>
            <a:r>
              <a:rPr lang="nb-NO" dirty="0"/>
              <a:t>Et </a:t>
            </a:r>
            <a:r>
              <a:rPr lang="nb-NO" sz="3200" dirty="0"/>
              <a:t>forslag</a:t>
            </a:r>
            <a:r>
              <a:rPr lang="nb-NO" dirty="0"/>
              <a:t> til utforming av veltomta:</a:t>
            </a:r>
          </a:p>
        </p:txBody>
      </p:sp>
      <p:pic>
        <p:nvPicPr>
          <p:cNvPr id="7" name="Plassholder for innhold 6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ACECF7BE-BB26-DCBF-6CA8-4DC107488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74" y="717550"/>
            <a:ext cx="4247258" cy="6033528"/>
          </a:xfrm>
        </p:spPr>
      </p:pic>
    </p:spTree>
    <p:extLst>
      <p:ext uri="{BB962C8B-B14F-4D97-AF65-F5344CB8AC3E}">
        <p14:creationId xmlns:p14="http://schemas.microsoft.com/office/powerpoint/2010/main" val="254669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AB8C62-6BA3-3D8A-610B-6DFD4509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8650"/>
          </a:xfrm>
        </p:spPr>
        <p:txBody>
          <a:bodyPr>
            <a:noAutofit/>
          </a:bodyPr>
          <a:lstStyle/>
          <a:p>
            <a:r>
              <a:rPr lang="nb-NO" dirty="0"/>
              <a:t>Dagsorden: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E9F362-F4D4-877F-5412-A6EC3DCC0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350" y="2160589"/>
            <a:ext cx="5346700" cy="3880773"/>
          </a:xfrm>
        </p:spPr>
        <p:txBody>
          <a:bodyPr>
            <a:normAutofit fontScale="85000" lnSpcReduction="20000"/>
          </a:bodyPr>
          <a:lstStyle/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b="1" dirty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nb-NO" sz="2400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Valg av ordstyrer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Valg av referent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Godkjenning av innkallingen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Årsberetning 2022/2023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5.Orienteringer fra styret</a:t>
            </a:r>
          </a:p>
          <a:p>
            <a:pPr marL="449580">
              <a:lnSpc>
                <a:spcPct val="150000"/>
              </a:lnSpc>
              <a:spcAft>
                <a:spcPts val="800"/>
              </a:spcAft>
            </a:pPr>
            <a:r>
              <a:rPr lang="nb-NO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Regnskap 2022 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03697666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1787</TotalTime>
  <Words>789</Words>
  <Application>Microsoft Office PowerPoint</Application>
  <PresentationFormat>Widescreen</PresentationFormat>
  <Paragraphs>124</Paragraphs>
  <Slides>16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Trebuchet MS</vt:lpstr>
      <vt:lpstr>Wingdings 3</vt:lpstr>
      <vt:lpstr>Fasett</vt:lpstr>
      <vt:lpstr>Velkommen til årsmøte i Ellingstadåsen vel og veilag</vt:lpstr>
      <vt:lpstr>Dagsorden:</vt:lpstr>
      <vt:lpstr>Dagsorden forts.:</vt:lpstr>
      <vt:lpstr>Dagsorden:</vt:lpstr>
      <vt:lpstr>Dagsorden:</vt:lpstr>
      <vt:lpstr>Årsberetning 2022-2023</vt:lpstr>
      <vt:lpstr>Årsberetning 2022-2023 – orienteringer:</vt:lpstr>
      <vt:lpstr>Et forslag til utforming av veltomta:</vt:lpstr>
      <vt:lpstr>Dagsorden:</vt:lpstr>
      <vt:lpstr>Dagsorden forts.:</vt:lpstr>
      <vt:lpstr>Dagsorden forts.:</vt:lpstr>
      <vt:lpstr>Dagsorden forts.:</vt:lpstr>
      <vt:lpstr>Dagsorden forts.:</vt:lpstr>
      <vt:lpstr>Takk for oppmøtet og bidragene!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årsmøte i Ellingstadåsen vel og veilag</dc:title>
  <dc:creator>Harald Håvoll</dc:creator>
  <cp:lastModifiedBy>Harald Håvoll</cp:lastModifiedBy>
  <cp:revision>19</cp:revision>
  <dcterms:created xsi:type="dcterms:W3CDTF">2023-05-07T09:44:54Z</dcterms:created>
  <dcterms:modified xsi:type="dcterms:W3CDTF">2023-05-29T10:57:08Z</dcterms:modified>
</cp:coreProperties>
</file>