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87425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404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675281F2-004D-F0A1-3EFF-11FCB6D72A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DDC1E378-C138-DD71-D36A-D3176613DCF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DA5423-868E-4BDA-AFD4-4F390F5E8D00}" type="datetimeFigureOut">
              <a:rPr lang="nb-NO" smtClean="0"/>
              <a:t>17.01.2023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6C2359D-762C-E188-3CEB-E70600AFBD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71800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5D5D5F7-3F0E-6C76-05D9-BAE8E4182CC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378824"/>
            <a:ext cx="2971800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053D4-D299-4A76-9A4A-517D20AD49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39254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BEF00-22C8-435B-B8A6-55EA8FB8424E}" type="datetimeFigureOut">
              <a:rPr lang="nb-NO" smtClean="0"/>
              <a:t>17.01.2023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66725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751983"/>
            <a:ext cx="548640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71800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9378824"/>
            <a:ext cx="2971800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D6063-F2B2-4E80-8593-75659DD2D5B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6108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Fra Økernveien, </a:t>
            </a:r>
            <a:r>
              <a:rPr lang="nb-NO" dirty="0" err="1"/>
              <a:t>Caltexløkka</a:t>
            </a:r>
            <a:r>
              <a:rPr lang="nb-NO" dirty="0"/>
              <a:t>, Botanisk museum, Tøyen gårds østre portstuer, Bellevue. Des 1977, Oslo museum.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D6063-F2B2-4E80-8593-75659DD2D5B9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7560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Arbeidermuseet: Samarbeide om kartlegging av industri- og håndverksbedrifter i EGT-området. Daglig leder Gro Røde og medlem/</a:t>
            </a:r>
            <a:r>
              <a:rPr lang="nb-NO" dirty="0" err="1"/>
              <a:t>indrettshistoriegruppa</a:t>
            </a:r>
            <a:r>
              <a:rPr lang="nb-NO" dirty="0"/>
              <a:t> + historiker Bernt Bølviken.</a:t>
            </a:r>
          </a:p>
          <a:p>
            <a:r>
              <a:rPr lang="nb-NO" dirty="0"/>
              <a:t>Bilde fra Grønland/Tøyenbekken 1969.</a:t>
            </a:r>
          </a:p>
          <a:p>
            <a:r>
              <a:rPr lang="nb-NO" dirty="0"/>
              <a:t>Bilde fra Grønland 34/Tøyenbekken 5 1903.</a:t>
            </a:r>
          </a:p>
          <a:p>
            <a:r>
              <a:rPr lang="nb-NO" dirty="0"/>
              <a:t>Bilde fra Enerhauggata mot Sørligata 2, 1925. Ole Bernhard Holum.</a:t>
            </a:r>
          </a:p>
          <a:p>
            <a:r>
              <a:rPr lang="nb-NO" dirty="0"/>
              <a:t>Bilde fra andre ende av Enerhauggata, 1937.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D6063-F2B2-4E80-8593-75659DD2D5B9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3155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Bilde Akerselva/Vaterlands bru, Ivar Lund 1903. Oslo Museum.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D6063-F2B2-4E80-8593-75659DD2D5B9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3004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Snublesteiner.</a:t>
            </a:r>
          </a:p>
          <a:p>
            <a:r>
              <a:rPr lang="nb-NO" dirty="0"/>
              <a:t>Bilde </a:t>
            </a:r>
            <a:r>
              <a:rPr lang="nb-NO" dirty="0" err="1"/>
              <a:t>Heimdalsgt</a:t>
            </a:r>
            <a:r>
              <a:rPr lang="nb-NO" dirty="0"/>
              <a:t> 26/Nr. 13 1967, Henrik Ørsted.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D6063-F2B2-4E80-8593-75659DD2D5B9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4279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D6063-F2B2-4E80-8593-75659DD2D5B9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3609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2FF4E63-0FF8-477A-A13D-9DA4DB7792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0ED690D-5852-8CFC-383D-A0C6BA05CA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CE49EFC-D688-51DD-1EA2-244C60653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58C8B-F730-4403-B59E-04371DFFBC8B}" type="datetimeFigureOut">
              <a:rPr lang="nb-NO" smtClean="0"/>
              <a:t>17.01.2023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EB9B1BF-C5DF-0955-7BF3-85A569D33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CDF0EDF-4A6F-BC92-1834-11C766FBD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17B4-95FA-41A8-B690-E62934E8C81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3192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016FB9B-240C-7552-1B13-DEA77356F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55877CD-0D12-2C5D-04E6-5E5DD6C2D4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F1AAFC9-9793-F672-D1FE-12A488AF1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58C8B-F730-4403-B59E-04371DFFBC8B}" type="datetimeFigureOut">
              <a:rPr lang="nb-NO" smtClean="0"/>
              <a:t>17.01.2023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B7EC46C-327F-37D8-29EF-63460C216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D658510-5C42-B31C-9E45-5C722615B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17B4-95FA-41A8-B690-E62934E8C81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7448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46505A07-8AB1-410B-7053-5C9C681463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E170FEDE-2A7F-31DF-EEE6-C35C49DAA7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E5655B4-3867-4A44-C935-06F80E548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58C8B-F730-4403-B59E-04371DFFBC8B}" type="datetimeFigureOut">
              <a:rPr lang="nb-NO" smtClean="0"/>
              <a:t>17.01.2023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8B7E713-DB53-B5FD-13F6-127F1FE99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FD227DE-D9BC-2BC5-2A09-724A826A3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17B4-95FA-41A8-B690-E62934E8C81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4221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1560CC7-3AF5-AF9A-2219-AC8974AB4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20AB01C-B1D2-218A-0ABD-5EA4674F0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23E4CA0-446E-8594-CC1D-2D465C1B1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58C8B-F730-4403-B59E-04371DFFBC8B}" type="datetimeFigureOut">
              <a:rPr lang="nb-NO" smtClean="0"/>
              <a:t>17.01.2023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3ED03C5-28FB-A5D1-1F62-DD67A8949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649DCA6-5A77-F6F6-4F00-7BD1C002A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17B4-95FA-41A8-B690-E62934E8C81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6552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467DC35-1CB8-8303-E2A9-9292DFCDC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855CF89-A60D-941D-39C4-7EC359544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D111C80-77FD-C9D4-5E46-D5FAFB5A6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58C8B-F730-4403-B59E-04371DFFBC8B}" type="datetimeFigureOut">
              <a:rPr lang="nb-NO" smtClean="0"/>
              <a:t>17.01.2023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0A689E6-7A35-5673-61E6-C8D397909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25414B9-AF6B-BCFC-09C2-60DAA3975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17B4-95FA-41A8-B690-E62934E8C81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4856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6372BD2-9787-A9EE-9BAF-ED523F64A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53F3B0D-E22D-1ED9-98AE-E37700E3F6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E11042C-FCAF-D2DA-6C6E-AEC4D950AB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86CE495-F527-7B8F-5F1C-2AE724616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58C8B-F730-4403-B59E-04371DFFBC8B}" type="datetimeFigureOut">
              <a:rPr lang="nb-NO" smtClean="0"/>
              <a:t>17.01.2023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A2C4012-7885-FBBC-52C6-F3F78ACEA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1679379-B9EF-2530-4AE4-C2F2344B8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17B4-95FA-41A8-B690-E62934E8C81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145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68BBE06-EF45-E258-ECDF-784525841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5E48475-FD06-56A3-F70F-00C5CED28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8ACF229-BBCC-4F08-7A80-028885B5E8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213C4020-113F-3E71-62EF-5499681F2B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09C513BE-DA00-3124-AEF2-CADA45553B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2B3A639C-A8AC-FD2B-EBCB-481158222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58C8B-F730-4403-B59E-04371DFFBC8B}" type="datetimeFigureOut">
              <a:rPr lang="nb-NO" smtClean="0"/>
              <a:t>17.01.2023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664B15CE-DE20-6648-73D3-DFD304F62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76415361-A91F-CEA3-35BD-A9D02830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17B4-95FA-41A8-B690-E62934E8C81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7707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25A06D-3094-8D5B-63A0-B901DE67C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ADC322A-BD65-8F4D-6E23-F08DEB345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58C8B-F730-4403-B59E-04371DFFBC8B}" type="datetimeFigureOut">
              <a:rPr lang="nb-NO" smtClean="0"/>
              <a:t>17.01.2023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0BC8C84-665C-48DA-66DB-61F169944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ABCD9C7-8E3B-801D-5BC3-3D87A7417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17B4-95FA-41A8-B690-E62934E8C81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5450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4BB1D79-2261-D47C-70BA-B9C243CD7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58C8B-F730-4403-B59E-04371DFFBC8B}" type="datetimeFigureOut">
              <a:rPr lang="nb-NO" smtClean="0"/>
              <a:t>17.01.2023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5382D3B-3C3C-32CC-9FD0-3F2B4A5A3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1184770-3965-6DC3-DDDC-7B15D01BD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17B4-95FA-41A8-B690-E62934E8C81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829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5C292C2-0DDF-2605-DB67-1C95838F6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9D8812C-BABD-DF6E-B817-B94047385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065C240-4324-5D53-E247-03020EE4C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CDD29FF-5A12-219D-FCB0-618ACED57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58C8B-F730-4403-B59E-04371DFFBC8B}" type="datetimeFigureOut">
              <a:rPr lang="nb-NO" smtClean="0"/>
              <a:t>17.01.2023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B783568-6F76-9C68-8EF8-25059FB21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167A200-F2D2-57B5-13F1-9008AEFEF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17B4-95FA-41A8-B690-E62934E8C81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785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D24039-05CB-31EA-021F-53660C9CC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4E0F123F-F68A-AD4C-E0B2-A3068CB244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5097FBD-6D14-6BC1-73B1-D12433B76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B9DDA05-5EA1-6B17-DF77-72FB8FB73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58C8B-F730-4403-B59E-04371DFFBC8B}" type="datetimeFigureOut">
              <a:rPr lang="nb-NO" smtClean="0"/>
              <a:t>17.01.2023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0B66CA2-E85F-F091-13DD-C206AE990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6C8F8E2-0039-D511-9B16-C78FB3FA5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17B4-95FA-41A8-B690-E62934E8C81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865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B16A451-AB89-ECD1-63C9-8C134D8FD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A3EBBBF-C9EA-7652-10C4-6E92C266A8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7E040D6-180E-8E35-DBFF-9E0584D8CB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58C8B-F730-4403-B59E-04371DFFBC8B}" type="datetimeFigureOut">
              <a:rPr lang="nb-NO" smtClean="0"/>
              <a:t>17.01.2023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92B26B7-EFDE-B021-9988-C9F13894AE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6B8A5E3-F087-1936-0D6C-B3A47E3067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117B4-95FA-41A8-B690-E62934E8C81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56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tre, utendørs, himmel, snø&#10;&#10;Automatisk generert beskrivelse">
            <a:extLst>
              <a:ext uri="{FF2B5EF4-FFF2-40B4-BE49-F238E27FC236}">
                <a16:creationId xmlns:a16="http://schemas.microsoft.com/office/drawing/2014/main" id="{3F00B1CC-F52D-9DC4-7B1C-F0644C569D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1520"/>
            <a:ext cx="12191999" cy="8321039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232F8A82-3A63-F19C-9D94-2CCB9C7D1EC1}"/>
              </a:ext>
            </a:extLst>
          </p:cNvPr>
          <p:cNvSpPr txBox="1"/>
          <p:nvPr/>
        </p:nvSpPr>
        <p:spPr>
          <a:xfrm>
            <a:off x="1595887" y="2053086"/>
            <a:ext cx="81002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b="1" i="1" dirty="0"/>
              <a:t>Velkommen til medlemsmøte 17. januar 2023</a:t>
            </a:r>
          </a:p>
          <a:p>
            <a:pPr algn="ctr"/>
            <a:r>
              <a:rPr lang="nb-NO" sz="3200" b="1" i="1" dirty="0"/>
              <a:t>Enerhaugen, Grønland og Tøyen historielag</a:t>
            </a:r>
          </a:p>
        </p:txBody>
      </p:sp>
    </p:spTree>
    <p:extLst>
      <p:ext uri="{BB962C8B-B14F-4D97-AF65-F5344CB8AC3E}">
        <p14:creationId xmlns:p14="http://schemas.microsoft.com/office/powerpoint/2010/main" val="3040424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bygning, utendørs, gate&#10;&#10;Automatisk generert beskrivelse">
            <a:extLst>
              <a:ext uri="{FF2B5EF4-FFF2-40B4-BE49-F238E27FC236}">
                <a16:creationId xmlns:a16="http://schemas.microsoft.com/office/drawing/2014/main" id="{78357113-5602-C87C-982D-1056704FE4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62" y="335741"/>
            <a:ext cx="5150671" cy="3691314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1B4DD420-9911-27CC-36AD-ADD661DF6752}"/>
              </a:ext>
            </a:extLst>
          </p:cNvPr>
          <p:cNvSpPr txBox="1"/>
          <p:nvPr/>
        </p:nvSpPr>
        <p:spPr>
          <a:xfrm>
            <a:off x="6096000" y="335741"/>
            <a:ext cx="549563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/>
              <a:t>Program 1. halvår 2023</a:t>
            </a:r>
          </a:p>
          <a:p>
            <a:endParaRPr lang="nb-NO" dirty="0"/>
          </a:p>
          <a:p>
            <a:r>
              <a:rPr lang="nb-NO" dirty="0"/>
              <a:t>14. feb.	«Trikken vår»</a:t>
            </a:r>
          </a:p>
          <a:p>
            <a:r>
              <a:rPr lang="nb-NO" dirty="0"/>
              <a:t>14. </a:t>
            </a:r>
            <a:r>
              <a:rPr lang="nb-NO" dirty="0" err="1"/>
              <a:t>mar</a:t>
            </a:r>
            <a:r>
              <a:rPr lang="nb-NO" dirty="0"/>
              <a:t>.	Kvinner i EGT-området, kjente og glemte</a:t>
            </a:r>
          </a:p>
          <a:p>
            <a:r>
              <a:rPr lang="nb-NO" dirty="0"/>
              <a:t>25. apr.	Arbeidermuseet Sagene, foredrag og vandring</a:t>
            </a:r>
          </a:p>
          <a:p>
            <a:r>
              <a:rPr lang="nb-NO" dirty="0"/>
              <a:t>23. mai	</a:t>
            </a:r>
            <a:r>
              <a:rPr lang="nb-NO" dirty="0" err="1"/>
              <a:t>Frysjuhallen</a:t>
            </a:r>
            <a:r>
              <a:rPr lang="nb-NO" dirty="0"/>
              <a:t> og livet på </a:t>
            </a:r>
            <a:r>
              <a:rPr lang="nb-NO" dirty="0" err="1"/>
              <a:t>Kutørjet</a:t>
            </a:r>
            <a:endParaRPr lang="nb-NO" dirty="0"/>
          </a:p>
          <a:p>
            <a:r>
              <a:rPr lang="nb-NO" dirty="0"/>
              <a:t>13. </a:t>
            </a:r>
            <a:r>
              <a:rPr lang="nb-NO" dirty="0" err="1"/>
              <a:t>jun</a:t>
            </a:r>
            <a:r>
              <a:rPr lang="nb-NO" dirty="0"/>
              <a:t>	Matvandring på Grønland</a:t>
            </a:r>
          </a:p>
          <a:p>
            <a:endParaRPr lang="nb-NO" dirty="0"/>
          </a:p>
          <a:p>
            <a:r>
              <a:rPr lang="nb-NO" dirty="0"/>
              <a:t>Idrettshistoriegruppa møtes på Asylet, Grønland:</a:t>
            </a:r>
          </a:p>
          <a:p>
            <a:r>
              <a:rPr lang="nb-NO" dirty="0"/>
              <a:t>19/1, 16/2, 16/3, 20/4, 25/5 og 15/6</a:t>
            </a:r>
          </a:p>
          <a:p>
            <a:endParaRPr lang="nb-NO" dirty="0"/>
          </a:p>
          <a:p>
            <a:r>
              <a:rPr lang="nb-NO" dirty="0"/>
              <a:t>Sjekk kalender hjemmeside!</a:t>
            </a:r>
          </a:p>
        </p:txBody>
      </p:sp>
      <p:pic>
        <p:nvPicPr>
          <p:cNvPr id="6" name="Bilde 5" descr="Et bilde som inneholder bygning, utendørs, bakke, hest&#10;&#10;Automatisk generert beskrivelse">
            <a:extLst>
              <a:ext uri="{FF2B5EF4-FFF2-40B4-BE49-F238E27FC236}">
                <a16:creationId xmlns:a16="http://schemas.microsoft.com/office/drawing/2014/main" id="{DFEBCF3A-494C-F027-A6FD-F571094123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62" y="4211782"/>
            <a:ext cx="3295751" cy="2474560"/>
          </a:xfrm>
          <a:prstGeom prst="rect">
            <a:avLst/>
          </a:prstGeom>
        </p:spPr>
      </p:pic>
      <p:pic>
        <p:nvPicPr>
          <p:cNvPr id="8" name="Bilde 7" descr="Et bilde som inneholder tekst, bakke, utendørs, hus&#10;&#10;Automatisk generert beskrivelse">
            <a:extLst>
              <a:ext uri="{FF2B5EF4-FFF2-40B4-BE49-F238E27FC236}">
                <a16:creationId xmlns:a16="http://schemas.microsoft.com/office/drawing/2014/main" id="{C2772DA7-DF9F-1494-24AC-E65EFFFA87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536" y="4211782"/>
            <a:ext cx="2893095" cy="2466364"/>
          </a:xfrm>
          <a:prstGeom prst="rect">
            <a:avLst/>
          </a:prstGeom>
        </p:spPr>
      </p:pic>
      <p:pic>
        <p:nvPicPr>
          <p:cNvPr id="10" name="Bilde 9" descr="Et bilde som inneholder utendørs, snø&#10;&#10;Automatisk generert beskrivelse">
            <a:extLst>
              <a:ext uri="{FF2B5EF4-FFF2-40B4-BE49-F238E27FC236}">
                <a16:creationId xmlns:a16="http://schemas.microsoft.com/office/drawing/2014/main" id="{12EAF86F-6935-EF39-B449-A27CC80F63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618" y="4203586"/>
            <a:ext cx="3183020" cy="248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357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BB94BF5A-F011-ED4D-956D-0D2C7FD2BC2F}"/>
              </a:ext>
            </a:extLst>
          </p:cNvPr>
          <p:cNvSpPr txBox="1"/>
          <p:nvPr/>
        </p:nvSpPr>
        <p:spPr>
          <a:xfrm>
            <a:off x="535708" y="563418"/>
            <a:ext cx="5006109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Diverse:</a:t>
            </a:r>
          </a:p>
          <a:p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Årsoppgjør, regnskap og budsjetter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Årsmøte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Sponsor Grønlands Torg 2023/24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Styremøte på Oslo Byarkiv jan.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2151 frivillighetstimer, </a:t>
            </a:r>
            <a:r>
              <a:rPr lang="nb-NO" dirty="0" err="1"/>
              <a:t>ca</a:t>
            </a:r>
            <a:r>
              <a:rPr lang="nb-NO" dirty="0"/>
              <a:t> 1,3 årsverk</a:t>
            </a:r>
          </a:p>
          <a:p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Søknader om frivillighetsmidler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Innspill til de politiske partiene i Bydel Gamle Oslo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Grasrotandel kr 3 900,-  (kr 91’ – 10’)</a:t>
            </a:r>
            <a:endParaRPr lang="nb-NO" dirty="0"/>
          </a:p>
          <a:p>
            <a:endParaRPr lang="nb-NO" dirty="0"/>
          </a:p>
          <a:p>
            <a:r>
              <a:rPr lang="nb-NO" dirty="0"/>
              <a:t>«Historiebrev»	– 6 nyhetsbrev pr. år</a:t>
            </a:r>
          </a:p>
          <a:p>
            <a:r>
              <a:rPr lang="nb-NO" dirty="0"/>
              <a:t>«</a:t>
            </a:r>
            <a:r>
              <a:rPr lang="nb-NO" dirty="0" err="1"/>
              <a:t>Historiesus</a:t>
            </a:r>
            <a:r>
              <a:rPr lang="nb-NO" dirty="0"/>
              <a:t>»	– 1 magasin pr. år</a:t>
            </a:r>
          </a:p>
          <a:p>
            <a:endParaRPr lang="nb-NO" dirty="0"/>
          </a:p>
          <a:p>
            <a:r>
              <a:rPr lang="nb-NO" dirty="0"/>
              <a:t>Hjemmesider:</a:t>
            </a:r>
          </a:p>
          <a:p>
            <a:r>
              <a:rPr lang="nb-NO" dirty="0"/>
              <a:t>Ref. artikler om Rudolf Nilsen</a:t>
            </a:r>
          </a:p>
          <a:p>
            <a:endParaRPr lang="nb-NO" dirty="0"/>
          </a:p>
          <a:p>
            <a:r>
              <a:rPr lang="nb-NO" dirty="0"/>
              <a:t>Facebook:</a:t>
            </a:r>
          </a:p>
          <a:p>
            <a:r>
              <a:rPr lang="nb-NO" dirty="0"/>
              <a:t>Ca. 2 innlegg pr uke.</a:t>
            </a:r>
          </a:p>
          <a:p>
            <a:endParaRPr lang="nb-NO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356C51FB-1FD1-00C4-FAA9-E75671A54CE6}"/>
              </a:ext>
            </a:extLst>
          </p:cNvPr>
          <p:cNvSpPr txBox="1"/>
          <p:nvPr/>
        </p:nvSpPr>
        <p:spPr>
          <a:xfrm>
            <a:off x="6095999" y="563418"/>
            <a:ext cx="526472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Deltakelse i foreninger: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Fellesrådet for Lokalhistorielag i Oslo</a:t>
            </a:r>
          </a:p>
          <a:p>
            <a:r>
              <a:rPr lang="nb-NO" dirty="0"/>
              <a:t>	- </a:t>
            </a:r>
            <a:r>
              <a:rPr lang="nb-NO" dirty="0" err="1"/>
              <a:t>Wittario</a:t>
            </a:r>
            <a:r>
              <a:rPr lang="nb-NO" dirty="0"/>
              <a:t>, digitalt vandringsspill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Norgeskulturvernforbund</a:t>
            </a:r>
          </a:p>
          <a:p>
            <a:r>
              <a:rPr lang="nb-NO" dirty="0"/>
              <a:t>	- Kurs lobbyvirksomhet</a:t>
            </a:r>
          </a:p>
          <a:p>
            <a:r>
              <a:rPr lang="nb-NO" dirty="0"/>
              <a:t>	- </a:t>
            </a:r>
            <a:r>
              <a:rPr lang="nb-NO" dirty="0" err="1"/>
              <a:t>Tilskuddsverksted</a:t>
            </a:r>
            <a:r>
              <a:rPr lang="nb-NO" dirty="0"/>
              <a:t> (hvordan søke om 	private og </a:t>
            </a:r>
            <a:r>
              <a:rPr lang="nb-NO" dirty="0" err="1"/>
              <a:t>off.midler</a:t>
            </a:r>
            <a:r>
              <a:rPr lang="nb-NO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Landslaget for lokalhistorie (</a:t>
            </a:r>
            <a:r>
              <a:rPr lang="nb-NO" dirty="0" err="1"/>
              <a:t>momsref</a:t>
            </a:r>
            <a:r>
              <a:rPr lang="nb-NO" dirty="0"/>
              <a:t>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GOF – Gamle Oslo Forum</a:t>
            </a:r>
          </a:p>
          <a:p>
            <a:endParaRPr lang="nb-NO" dirty="0"/>
          </a:p>
        </p:txBody>
      </p:sp>
      <p:pic>
        <p:nvPicPr>
          <p:cNvPr id="5" name="Bilde 4" descr="Et bilde som inneholder tekst, snø, bygning, utendørs&#10;&#10;Automatisk generert beskrivelse">
            <a:extLst>
              <a:ext uri="{FF2B5EF4-FFF2-40B4-BE49-F238E27FC236}">
                <a16:creationId xmlns:a16="http://schemas.microsoft.com/office/drawing/2014/main" id="{52CA433F-F565-C090-3B7B-C0D4B0E5F3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900" y="3235037"/>
            <a:ext cx="522182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633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bilvei, utendørs, hvit, gate&#10;&#10;Automatisk generert beskrivelse">
            <a:extLst>
              <a:ext uri="{FF2B5EF4-FFF2-40B4-BE49-F238E27FC236}">
                <a16:creationId xmlns:a16="http://schemas.microsoft.com/office/drawing/2014/main" id="{70424C5A-2198-1AC8-4ACE-719599712A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00" y="207725"/>
            <a:ext cx="6041932" cy="6387039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2C71430B-4516-B877-64B1-067182520300}"/>
              </a:ext>
            </a:extLst>
          </p:cNvPr>
          <p:cNvSpPr txBox="1"/>
          <p:nvPr/>
        </p:nvSpPr>
        <p:spPr>
          <a:xfrm>
            <a:off x="6793345" y="207724"/>
            <a:ext cx="452120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/>
              <a:t>Prosjekter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Idrettshistoriegruppa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Fotogruppa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Stolpejakten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Konge-eika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Ole Gudmundsen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«Nr. 13», </a:t>
            </a:r>
            <a:r>
              <a:rPr lang="nb-NO" dirty="0" err="1"/>
              <a:t>Heimdalsgt</a:t>
            </a:r>
            <a:r>
              <a:rPr lang="nb-NO" dirty="0"/>
              <a:t> 26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«Blått skilt», Olympen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Arkiv Andelslaget Grønland 28 til Oslo Byarkiv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Muntlige minner (intervjuer)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Skolehistorie i EGT-området (</a:t>
            </a:r>
            <a:r>
              <a:rPr lang="nb-NO" dirty="0" err="1"/>
              <a:t>ref</a:t>
            </a:r>
            <a:r>
              <a:rPr lang="nb-NO" dirty="0"/>
              <a:t> Hersleb jubileumsbok)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Misjonshuset Nordbygaten 45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Div. eiendommer: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/>
              <a:t>Plakathuset på Grønland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/>
              <a:t>Smedgata 25, bronsestøperiet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/>
              <a:t>Landbrukskvartalet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/>
              <a:t>Tøyenbekken 12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42892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mann, person, har på seg, vegg&#10;&#10;Automatisk generert beskrivelse">
            <a:extLst>
              <a:ext uri="{FF2B5EF4-FFF2-40B4-BE49-F238E27FC236}">
                <a16:creationId xmlns:a16="http://schemas.microsoft.com/office/drawing/2014/main" id="{D1EA088B-8534-BDCB-1E54-DAC0A0C6E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224" y="601337"/>
            <a:ext cx="3551336" cy="3551336"/>
          </a:xfrm>
          <a:prstGeom prst="rect">
            <a:avLst/>
          </a:prstGeom>
        </p:spPr>
      </p:pic>
      <p:pic>
        <p:nvPicPr>
          <p:cNvPr id="6" name="Bilde 5" descr="Et bilde som inneholder tekst, visittkort&#10;&#10;Automatisk generert beskrivelse">
            <a:extLst>
              <a:ext uri="{FF2B5EF4-FFF2-40B4-BE49-F238E27FC236}">
                <a16:creationId xmlns:a16="http://schemas.microsoft.com/office/drawing/2014/main" id="{C8D10DD1-5F4B-8A7C-818C-DCF806C4FE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7114">
            <a:off x="375804" y="157019"/>
            <a:ext cx="4070465" cy="6262254"/>
          </a:xfrm>
          <a:prstGeom prst="rect">
            <a:avLst/>
          </a:prstGeom>
        </p:spPr>
      </p:pic>
      <p:pic>
        <p:nvPicPr>
          <p:cNvPr id="8" name="Bilde 7" descr="Et bilde som inneholder tekst, gammel&#10;&#10;Automatisk generert beskrivelse">
            <a:extLst>
              <a:ext uri="{FF2B5EF4-FFF2-40B4-BE49-F238E27FC236}">
                <a16:creationId xmlns:a16="http://schemas.microsoft.com/office/drawing/2014/main" id="{B5915D57-F91B-BEC7-308D-EDA63B5228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310" y="1006853"/>
            <a:ext cx="4433075" cy="570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849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390</Words>
  <Application>Microsoft Office PowerPoint</Application>
  <PresentationFormat>Widescreen</PresentationFormat>
  <Paragraphs>75</Paragraphs>
  <Slides>5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Karin Arnesen</dc:creator>
  <cp:lastModifiedBy>Karin Arnesen</cp:lastModifiedBy>
  <cp:revision>11</cp:revision>
  <cp:lastPrinted>2023-01-16T19:05:31Z</cp:lastPrinted>
  <dcterms:created xsi:type="dcterms:W3CDTF">2023-01-16T17:12:17Z</dcterms:created>
  <dcterms:modified xsi:type="dcterms:W3CDTF">2023-01-17T09:07:12Z</dcterms:modified>
</cp:coreProperties>
</file>