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3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6E9FB-215C-4D97-BAAD-8567B864662C}" type="datetimeFigureOut">
              <a:rPr lang="nb-NO" smtClean="0"/>
              <a:t>01.03.2018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2ECD2-F61E-4BFD-B99F-7D3C28D3FE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062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6E9FB-215C-4D97-BAAD-8567B864662C}" type="datetimeFigureOut">
              <a:rPr lang="nb-NO" smtClean="0"/>
              <a:t>01.03.2018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2ECD2-F61E-4BFD-B99F-7D3C28D3FE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2872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6E9FB-215C-4D97-BAAD-8567B864662C}" type="datetimeFigureOut">
              <a:rPr lang="nb-NO" smtClean="0"/>
              <a:t>01.03.2018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2ECD2-F61E-4BFD-B99F-7D3C28D3FE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05452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6E9FB-215C-4D97-BAAD-8567B864662C}" type="datetimeFigureOut">
              <a:rPr lang="nb-NO" smtClean="0"/>
              <a:t>01.03.2018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2ECD2-F61E-4BFD-B99F-7D3C28D3FE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1896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6E9FB-215C-4D97-BAAD-8567B864662C}" type="datetimeFigureOut">
              <a:rPr lang="nb-NO" smtClean="0"/>
              <a:t>01.03.2018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2ECD2-F61E-4BFD-B99F-7D3C28D3FE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8039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6E9FB-215C-4D97-BAAD-8567B864662C}" type="datetimeFigureOut">
              <a:rPr lang="nb-NO" smtClean="0"/>
              <a:t>01.03.2018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2ECD2-F61E-4BFD-B99F-7D3C28D3FE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5354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6E9FB-215C-4D97-BAAD-8567B864662C}" type="datetimeFigureOut">
              <a:rPr lang="nb-NO" smtClean="0"/>
              <a:t>01.03.2018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2ECD2-F61E-4BFD-B99F-7D3C28D3FE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2852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6E9FB-215C-4D97-BAAD-8567B864662C}" type="datetimeFigureOut">
              <a:rPr lang="nb-NO" smtClean="0"/>
              <a:t>01.03.2018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2ECD2-F61E-4BFD-B99F-7D3C28D3FE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2586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6E9FB-215C-4D97-BAAD-8567B864662C}" type="datetimeFigureOut">
              <a:rPr lang="nb-NO" smtClean="0"/>
              <a:t>01.03.2018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2ECD2-F61E-4BFD-B99F-7D3C28D3FE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835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6E9FB-215C-4D97-BAAD-8567B864662C}" type="datetimeFigureOut">
              <a:rPr lang="nb-NO" smtClean="0"/>
              <a:t>01.03.2018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2ECD2-F61E-4BFD-B99F-7D3C28D3FE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9263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6E9FB-215C-4D97-BAAD-8567B864662C}" type="datetimeFigureOut">
              <a:rPr lang="nb-NO" smtClean="0"/>
              <a:t>01.03.2018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2ECD2-F61E-4BFD-B99F-7D3C28D3FE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2216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6E9FB-215C-4D97-BAAD-8567B864662C}" type="datetimeFigureOut">
              <a:rPr lang="nb-NO" smtClean="0"/>
              <a:t>01.03.2018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2ECD2-F61E-4BFD-B99F-7D3C28D3FE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8714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MVA-kompensasjon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Eivind Bødtker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0377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Nye muligheter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Kulturdepartementet foreslår nå visse endringer i ordningen for MVA-kompensasjon for frivillige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foreniogen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Det gir muligheter, men er de nok til å endre vår søknadsform?</a:t>
            </a:r>
          </a:p>
          <a:p>
            <a:endParaRPr lang="nb-NO" dirty="0"/>
          </a:p>
        </p:txBody>
      </p:sp>
      <p:pic>
        <p:nvPicPr>
          <p:cNvPr id="4" name="Picture 2" descr="Image resul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005064"/>
            <a:ext cx="1108653" cy="1108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53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Problemstillinger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Bare 10 % av medlemmene deltar i dag med søknader,  dette gir grunn til bekymring?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 vi øke andel som søker uten å minske søknadsbeløpene.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Hva er konsekvensene av å gå over til den «forenklede modellen» som nå trolig tilbys.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 vi forenkle den «dokumenterte modellen»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 vi sikre kvaliteten på vår prosess internt.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Apple, Frukt, Grønn, Formidable, Grønt Eple, Epl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2610"/>
            <a:ext cx="1224136" cy="1084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578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 forenklet modell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Basers på totale driftsutgifter,</a:t>
            </a:r>
            <a:r>
              <a:rPr lang="nb-NO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ikke 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på detaljerte kostnader. Gir 8 % av godkjente driftsutgifter som kompensasjon (nå 7 %)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Forutsetter registrering i Frivillighetsregisteret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Tydeligere skille mellom frivillig virksomhet og private oppgaver (eks. veiutgifter)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Tydeligere skille mellom frivillig virksomhet og næringsvirksomhet (eks. utleie av velhus)</a:t>
            </a:r>
          </a:p>
          <a:p>
            <a:endParaRPr lang="nb-N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Ansvar hovedsakelig på vellet</a:t>
            </a:r>
            <a:endParaRPr lang="nb-NO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053979"/>
            <a:ext cx="1907704" cy="1144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072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Konsekvenser av ny forenklet modell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Gir bare </a:t>
            </a:r>
            <a:r>
              <a:rPr lang="nb-NO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Ca.57 % 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 hva en tilsvarende dokumentert modell vil gi.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Altså vesentlig mindre til dem som søker dokumentert modell i dag, men kan nå flere søkere.</a:t>
            </a:r>
          </a:p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kan ikke forsvare en slik endring.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229199"/>
            <a:ext cx="1611781" cy="122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111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Forbedret dokumentert modell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Basers på liste over transaksjoner med MVA.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Forutsetninger som for forenklet modell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Bruk av sjekkliste uten innsending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Send inn transaksjonsliste og regnskap.</a:t>
            </a:r>
          </a:p>
          <a:p>
            <a:endParaRPr lang="nb-N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Sløyfer årsberetning og innsending av sjekklisten. </a:t>
            </a:r>
          </a:p>
          <a:p>
            <a:r>
              <a:rPr lang="nb-NO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Ansvar for riktigheten hviler både på vellet og på VFO</a:t>
            </a:r>
          </a:p>
          <a:p>
            <a:endParaRPr lang="nb-NO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589240"/>
            <a:ext cx="1584176" cy="1037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798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Konsekvens av valgt dokumentert metode og prosess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 veiledning lages, enkel for enkle vel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 prosess innebærer positiv tilbakemelding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Prosessen kvalitetssikres bedre med to-hånds kontroll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Mynter, Penger, Valuta, Euro, Specie, Småpenger, Gu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365104"/>
            <a:ext cx="2295340" cy="1530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402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270</Words>
  <Application>Microsoft Office PowerPoint</Application>
  <PresentationFormat>Skjermfremvisning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Office-tema</vt:lpstr>
      <vt:lpstr>MVA-kompensasjon</vt:lpstr>
      <vt:lpstr>Nye muligheter</vt:lpstr>
      <vt:lpstr>Problemstillinger</vt:lpstr>
      <vt:lpstr>Ny forenklet modell</vt:lpstr>
      <vt:lpstr>Konsekvenser av ny forenklet modell</vt:lpstr>
      <vt:lpstr>Forbedret dokumentert modell</vt:lpstr>
      <vt:lpstr>Konsekvens av valgt dokumentert metode og prosess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MVA-kompensasjon</dc:title>
  <dc:creator>Bruker</dc:creator>
  <cp:lastModifiedBy>Bruker</cp:lastModifiedBy>
  <cp:revision>11</cp:revision>
  <dcterms:created xsi:type="dcterms:W3CDTF">2018-03-01T00:30:12Z</dcterms:created>
  <dcterms:modified xsi:type="dcterms:W3CDTF">2018-03-01T02:44:55Z</dcterms:modified>
</cp:coreProperties>
</file>