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5" r:id="rId4"/>
    <p:sldId id="266" r:id="rId5"/>
    <p:sldId id="256" r:id="rId6"/>
    <p:sldId id="258" r:id="rId7"/>
    <p:sldId id="257" r:id="rId8"/>
    <p:sldId id="259" r:id="rId9"/>
    <p:sldId id="261" r:id="rId10"/>
    <p:sldId id="262" r:id="rId11"/>
    <p:sldId id="260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93946-FC50-42D3-BB01-BC2B3E1DE3F0}" v="8" dt="2021-10-06T10:53:33.520"/>
    <p1510:client id="{23EF24B5-2BFC-436E-8D87-84C3F07A6EA5}" v="1" dt="2021-10-06T11:51:11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ls Thoresen" userId="62e2428a8f21e563" providerId="LiveId" clId="{23EF24B5-2BFC-436E-8D87-84C3F07A6EA5}"/>
    <pc:docChg chg="custSel modSld">
      <pc:chgData name="Truls Thoresen" userId="62e2428a8f21e563" providerId="LiveId" clId="{23EF24B5-2BFC-436E-8D87-84C3F07A6EA5}" dt="2021-10-06T11:51:28.419" v="3" actId="22"/>
      <pc:docMkLst>
        <pc:docMk/>
      </pc:docMkLst>
      <pc:sldChg chg="addSp delSp modSp mod">
        <pc:chgData name="Truls Thoresen" userId="62e2428a8f21e563" providerId="LiveId" clId="{23EF24B5-2BFC-436E-8D87-84C3F07A6EA5}" dt="2021-10-06T11:51:28.419" v="3" actId="22"/>
        <pc:sldMkLst>
          <pc:docMk/>
          <pc:sldMk cId="2582908128" sldId="266"/>
        </pc:sldMkLst>
        <pc:picChg chg="add del mod">
          <ac:chgData name="Truls Thoresen" userId="62e2428a8f21e563" providerId="LiveId" clId="{23EF24B5-2BFC-436E-8D87-84C3F07A6EA5}" dt="2021-10-06T11:51:17.822" v="2" actId="21"/>
          <ac:picMkLst>
            <pc:docMk/>
            <pc:sldMk cId="2582908128" sldId="266"/>
            <ac:picMk id="3" creationId="{404C3069-6D71-452F-8F76-C852FDAD6E5A}"/>
          </ac:picMkLst>
        </pc:picChg>
        <pc:picChg chg="add">
          <ac:chgData name="Truls Thoresen" userId="62e2428a8f21e563" providerId="LiveId" clId="{23EF24B5-2BFC-436E-8D87-84C3F07A6EA5}" dt="2021-10-06T11:51:28.419" v="3" actId="22"/>
          <ac:picMkLst>
            <pc:docMk/>
            <pc:sldMk cId="2582908128" sldId="266"/>
            <ac:picMk id="4" creationId="{258E46A8-5BF1-49ED-AE76-93CA8653ABCB}"/>
          </ac:picMkLst>
        </pc:picChg>
        <pc:picChg chg="del">
          <ac:chgData name="Truls Thoresen" userId="62e2428a8f21e563" providerId="LiveId" clId="{23EF24B5-2BFC-436E-8D87-84C3F07A6EA5}" dt="2021-10-06T11:51:08.555" v="0" actId="21"/>
          <ac:picMkLst>
            <pc:docMk/>
            <pc:sldMk cId="2582908128" sldId="266"/>
            <ac:picMk id="5" creationId="{E78527BC-45A6-4C9D-ACA5-1F32E753FE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221AA6-0FCB-4320-88D2-F9034D83B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0E36E4-2241-49F7-B377-5C3089360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268901-6300-4DC6-9CF5-6B7C8AD3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4B47C9-D5C6-45C3-92F7-54A567AE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F1649E-FE07-4E96-922D-7729D6D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24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B9E6A7-F73A-4A72-8B23-B22A6A8C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97C047-D760-41D0-90E0-F0B97DED3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24A95C-F01F-4FD2-9F0C-B7E76DCD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6CA882-F7AA-471A-BA31-6F7FBB63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686C5E-79D8-4596-90BF-8C9F59AE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77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4956481-F363-4C98-966A-6A0E302B2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20F0A4-E128-41C2-B1DD-41E666A02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678C22-65C0-4921-804A-6B61FFBA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9535B4-BBFB-4C26-BCB0-C7F14A2B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EA05BE-11DF-4855-804D-A012B7FC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22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670B6-F88F-41C4-8C7E-2464E547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E0F3F2-D05B-40AB-916B-B1115B87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8DFA45-B4DA-4A80-A47E-486B3DA2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0F9A35-5643-4BB0-B5CD-6155CBE3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827381-9D55-45BB-BC38-1DF284BE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88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DD1462-6F46-48AC-BE69-143C13BFF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A7517A-AAE2-45BE-8B7C-447EC62B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4C8BF9-D632-4D4D-BFC3-C39C9F12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7A6C33-F872-411A-A938-A6626957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472E65-5FD5-4D86-BBA7-FE0F6C0E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722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76148E-723A-4E68-85A7-2D5D5BFC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8DD09E-2660-4A59-9DFA-D496C66E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2FF727-3272-4727-964A-D0CE61940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081C174-A4D7-42BC-9620-035735FC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4CB1B8-E698-42B3-B72F-56BFDD75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1BD1F8-F88E-4B26-B6FA-265FD620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2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8BD7C4-CF1E-41A8-97C9-923954434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852D1B-944C-476C-AAD2-35841FBC8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03366EA-64B3-44BA-8B53-49B377366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6720604-8714-40FB-9643-B26C42B4E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A039403-C00C-4DD3-ADAC-CD68A7FBB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B39ED72-FAEB-44C6-9DCE-82316FB8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182ADFC-84EC-4081-A51F-EFDDE465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4DAC8F8-935C-4B3F-9EAE-EF500A99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916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14ECDF-A89D-41C1-A200-F5C90F41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20E725-BBE3-4BA7-9AA1-2D0CC46B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EDA5CB7-5F9A-47E1-9D64-C5E0BD6F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A6778F6-B294-4E58-9387-04FDFEB2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16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29799C6-D80F-4CD0-B77E-3DE4348A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98DEE8F-9C92-44AF-9626-D0EA8A04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E5B7B32-D0C9-4B9E-BF94-2F54E92E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47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182EA-49B6-4B7E-A4DA-1F072EBA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F4BC48-EFDE-4013-A362-4E416558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2FCB0D-1CA6-4B8C-A979-1AE0B8A31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3071CB-E57A-449B-84F8-4BFAD6BC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BBBA189-2615-44D1-8B4E-9B61F3CE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C868F-96FF-41D2-BFF9-A189622B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22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B7102B-3B21-410B-A989-FCB07D6A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0DEF2CE-B52F-434A-ABDB-8EA6549F9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6913937-1599-41BD-9278-9BA2AF1B4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D07D5D-2F07-45E9-808F-A7601BC2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0E84902-412E-46F4-BDF7-BAA9A7BC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80636F-1536-4E41-9843-B6E94707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515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A1A0A2C-A098-4294-903E-C1A30321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749A1A-0F68-4C4D-9C42-526574D3D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641602-9530-495D-87FC-7DCADDCAA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59B-A8A5-4629-A442-D9BC56128A82}" type="datetimeFigureOut">
              <a:rPr lang="nb-NO" smtClean="0"/>
              <a:t>06.10.2021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3FE01E-0DAC-4024-A83B-957F3485A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E38080-5C72-4204-AE20-A3D4FA155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12A67-10DE-44A0-8107-7CA99975AF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24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11660ED-3FEF-416D-898A-FEC5ACAFA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8575"/>
            <a:ext cx="8877300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7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C4B86568-D113-4646-8FBA-FFCDB787B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1638300"/>
            <a:ext cx="82105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9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4474D57C-C21A-49AA-A0D9-ED9EBAC7F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50" y="1866900"/>
            <a:ext cx="71247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6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6D5662A-D280-4376-9244-44D2ADF2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40" y="470852"/>
            <a:ext cx="85344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73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Et bilde som inneholder kart&#10;&#10;Automatisk generert beskrivelse">
            <a:extLst>
              <a:ext uri="{FF2B5EF4-FFF2-40B4-BE49-F238E27FC236}">
                <a16:creationId xmlns:a16="http://schemas.microsoft.com/office/drawing/2014/main" id="{E66C24D9-80F1-408F-BD45-A3DCD402C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475" y="86677"/>
            <a:ext cx="8909050" cy="668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6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60C39C9-4ECA-426F-8A34-23EA27B54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790575"/>
            <a:ext cx="833437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5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C5D54E92-62CA-4102-A6A0-5DDCE9F7F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476250"/>
            <a:ext cx="7896225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0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1D45E1C-6442-4B3E-9404-B7408647B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647700"/>
            <a:ext cx="878205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4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258E46A8-5BF1-49ED-AE76-93CA8653A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862012"/>
            <a:ext cx="8934450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0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89F2B0-2CFB-4BAB-B8C0-ABE97E95F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Fjelltjern Hyttelag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8A379B-3533-40C7-A03B-61D9D88BA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Økonomi pr 31.3.2021 og 30.9.2021</a:t>
            </a:r>
          </a:p>
        </p:txBody>
      </p:sp>
    </p:spTree>
    <p:extLst>
      <p:ext uri="{BB962C8B-B14F-4D97-AF65-F5344CB8AC3E}">
        <p14:creationId xmlns:p14="http://schemas.microsoft.com/office/powerpoint/2010/main" val="382755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CDF34710-6B15-4FD5-9E78-C0F64C0A6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5" y="265101"/>
            <a:ext cx="9475470" cy="63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1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769F0B4E-604F-49AE-A5DA-0F171F8E5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40" y="619760"/>
            <a:ext cx="11028119" cy="481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5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E6E94799-0A86-4F83-ABC4-41324D6A5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680" y="3531870"/>
            <a:ext cx="7709852" cy="3019417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F3981405-BC0E-4531-903B-4938950BB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680" y="306713"/>
            <a:ext cx="7502366" cy="281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1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823A5D1-5CEB-4260-8B21-74E0EF322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433387"/>
            <a:ext cx="827722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</Words>
  <Application>Microsoft Office PowerPoint</Application>
  <PresentationFormat>Widescreen</PresentationFormat>
  <Paragraphs>2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Fjelltjern Hyttelag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Fjelltjern Hyttelag</dc:title>
  <dc:creator>Truls Thoresen</dc:creator>
  <cp:lastModifiedBy>Truls Thoresen</cp:lastModifiedBy>
  <cp:revision>2</cp:revision>
  <dcterms:created xsi:type="dcterms:W3CDTF">2021-09-27T19:18:17Z</dcterms:created>
  <dcterms:modified xsi:type="dcterms:W3CDTF">2021-10-06T11:51:34Z</dcterms:modified>
</cp:coreProperties>
</file>