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9" r:id="rId5"/>
    <p:sldId id="260" r:id="rId6"/>
    <p:sldId id="261" r:id="rId7"/>
    <p:sldId id="264" r:id="rId8"/>
    <p:sldId id="266" r:id="rId9"/>
    <p:sldId id="265" r:id="rId10"/>
    <p:sldId id="267" r:id="rId11"/>
    <p:sldId id="263" r:id="rId12"/>
    <p:sldId id="269" r:id="rId13"/>
    <p:sldId id="270" r:id="rId14"/>
    <p:sldId id="258" r:id="rId15"/>
    <p:sldId id="271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772A21-5835-4A6A-8ACB-1ABBB6613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0307520-0B16-431B-B7B9-017D1EC1C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31A4FE4-5068-4424-9A7F-2ACC6D53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14CB-47C7-4D10-A6E2-E80200865D62}" type="datetimeFigureOut">
              <a:rPr lang="nb-NO" smtClean="0"/>
              <a:t>06.03.2022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B563499-CC25-4F59-9874-50D4E97C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D3F379-AF33-4836-ADCE-10DC65AF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A6AD-C8E3-4160-97D4-C418BAF7B2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6278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E9B3C2-1578-481F-9EC0-05375A562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C6CC4E6-92C2-4A94-94AA-083207E38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FA5DDF7-B59E-4FEB-94D6-C39A51F7B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14CB-47C7-4D10-A6E2-E80200865D62}" type="datetimeFigureOut">
              <a:rPr lang="nb-NO" smtClean="0"/>
              <a:t>06.03.2022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EC012ED-7527-4B9E-AACB-7DE44333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F85F25-19C9-43C8-A511-6B58B377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A6AD-C8E3-4160-97D4-C418BAF7B2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856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E50D127-2367-4B6F-9FD9-C422E1D88F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6B5DD3C-9C71-4083-B6AF-C2FA09C86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DB142F-6587-4071-AA01-BA67C090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14CB-47C7-4D10-A6E2-E80200865D62}" type="datetimeFigureOut">
              <a:rPr lang="nb-NO" smtClean="0"/>
              <a:t>06.03.2022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E3AF79-637C-48ED-B579-C19E437E2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86E0A7C-142C-448B-AF44-EF1DFDAC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A6AD-C8E3-4160-97D4-C418BAF7B2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3407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FCF40D-E45E-440E-B42F-DCBD9036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705D2B-5851-4ABA-A50D-04332C408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F94746-0E23-4927-A122-5400C4BB7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14CB-47C7-4D10-A6E2-E80200865D62}" type="datetimeFigureOut">
              <a:rPr lang="nb-NO" smtClean="0"/>
              <a:t>06.03.2022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F3DAB25-A164-4EF8-A141-F4AB959CD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284CB4-79CB-43AD-A848-41F164AE7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A6AD-C8E3-4160-97D4-C418BAF7B2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095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7DFE1C-ECA3-43D0-8D9D-B99456886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98C1C9-526E-4CFD-89BE-4811B7CA7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05B66C-4F32-4DF4-B59A-812AC4E09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14CB-47C7-4D10-A6E2-E80200865D62}" type="datetimeFigureOut">
              <a:rPr lang="nb-NO" smtClean="0"/>
              <a:t>06.03.2022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200CE42-A398-4F3F-B45B-EDBBEEA4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7EC4BDC-07FF-4CCE-B1A1-881DF859D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A6AD-C8E3-4160-97D4-C418BAF7B2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440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1A4DF9-E5F0-4589-85CC-123D43D4C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789746-FA29-4E4D-AC70-E71B0E3F3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1AE13C7-D466-4C67-A91A-877C29567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7D35A7F-0F77-408F-A800-C92F3B505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14CB-47C7-4D10-A6E2-E80200865D62}" type="datetimeFigureOut">
              <a:rPr lang="nb-NO" smtClean="0"/>
              <a:t>06.03.2022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075E011-509A-410B-A20D-508C157C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292276F-96F1-43EB-B996-F09A4723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A6AD-C8E3-4160-97D4-C418BAF7B2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473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469030-5AC9-4AA7-A700-FEF706D4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F267C8B-C5DA-45CD-95CD-ABD7386C8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334BCB9-AD90-4B82-8CEB-F595B0787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CC95998-AC04-44A9-8559-E952A7B2ED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211FF20-E75A-4AD2-8977-B3AF7BD68A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848A0DA-B3D5-4951-959E-2ACF25441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14CB-47C7-4D10-A6E2-E80200865D62}" type="datetimeFigureOut">
              <a:rPr lang="nb-NO" smtClean="0"/>
              <a:t>06.03.2022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31656DB-A74C-4EFE-B9E9-9C5570CB5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F065E7D-D68F-46DD-B65E-0CA8AD9FC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A6AD-C8E3-4160-97D4-C418BAF7B2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017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F535E4-2402-48E9-AC32-4F7428627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D0550EA-E261-421A-949C-7FB59A965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14CB-47C7-4D10-A6E2-E80200865D62}" type="datetimeFigureOut">
              <a:rPr lang="nb-NO" smtClean="0"/>
              <a:t>06.03.2022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9B0E6F5-CBD0-4271-9BFA-E5AF3D6AD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D71DEC8-39A4-4471-AAD9-4191B890D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A6AD-C8E3-4160-97D4-C418BAF7B2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383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3DD2FD5-3B85-44DC-AAA1-E4FBF67D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14CB-47C7-4D10-A6E2-E80200865D62}" type="datetimeFigureOut">
              <a:rPr lang="nb-NO" smtClean="0"/>
              <a:t>06.03.2022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9CA5247-9786-4E58-A0FF-08994060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9E919DD-D20E-4BE3-A98B-088E6E0AD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A6AD-C8E3-4160-97D4-C418BAF7B2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1199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F06834-4D64-4695-BE74-4675B7BC4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8A670B-50DE-47CC-800E-B62CC06BC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F65DF8F-DDB2-49AF-B64E-5558C2657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212B507-471C-4696-B85B-637C4801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14CB-47C7-4D10-A6E2-E80200865D62}" type="datetimeFigureOut">
              <a:rPr lang="nb-NO" smtClean="0"/>
              <a:t>06.03.2022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7CDCF1D-CEFC-45C8-93F4-6BF3D95F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E425000-8134-4C79-925A-38DA5DBED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A6AD-C8E3-4160-97D4-C418BAF7B2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959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28B0C2-C537-4B3D-98B8-0BC19134E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7E28E4C-50D4-4D8F-B6F3-8F9DD7295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904BF79-D3CF-4F16-9447-074F99815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27EE44D-237D-4649-A697-7268E5021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14CB-47C7-4D10-A6E2-E80200865D62}" type="datetimeFigureOut">
              <a:rPr lang="nb-NO" smtClean="0"/>
              <a:t>06.03.2022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5D2A5A4-5D94-4D41-930D-AB6D6EE18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9B954FB-D49C-4455-98B7-3A5C8CA67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A6AD-C8E3-4160-97D4-C418BAF7B2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083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F597CE8-CA67-4318-A2BE-396FA4522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FA969AE-F9B4-4B15-83ED-E248CD2D7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C5E2B8-50ED-4F36-83E1-C967D3E98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714CB-47C7-4D10-A6E2-E80200865D62}" type="datetimeFigureOut">
              <a:rPr lang="nb-NO" smtClean="0"/>
              <a:t>06.03.2022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C1EEA3F-D99E-4CED-8311-524F623F0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0874BE3-EE5E-44A5-8005-C814770AE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BA6AD-C8E3-4160-97D4-C418BAF7B2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414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nø, utendørs&#10;&#10;Automatisk generert beskrivelse">
            <a:extLst>
              <a:ext uri="{FF2B5EF4-FFF2-40B4-BE49-F238E27FC236}">
                <a16:creationId xmlns:a16="http://schemas.microsoft.com/office/drawing/2014/main" id="{4F792170-1B3E-4C5F-A5C3-4DF47B4F89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3" b="11313"/>
          <a:stretch/>
        </p:blipFill>
        <p:spPr>
          <a:xfrm>
            <a:off x="2001205" y="2967112"/>
            <a:ext cx="8046227" cy="369784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AC5B492-66B1-4E3D-A9A3-16F4625AEEAF}"/>
              </a:ext>
            </a:extLst>
          </p:cNvPr>
          <p:cNvSpPr txBox="1"/>
          <p:nvPr/>
        </p:nvSpPr>
        <p:spPr>
          <a:xfrm>
            <a:off x="1052368" y="166345"/>
            <a:ext cx="9943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b="1" dirty="0"/>
              <a:t>«Margit i nr. 13»</a:t>
            </a:r>
          </a:p>
          <a:p>
            <a:pPr algn="ctr"/>
            <a:endParaRPr lang="nb-NO" sz="2000" b="1" dirty="0"/>
          </a:p>
          <a:p>
            <a:pPr algn="ctr"/>
            <a:r>
              <a:rPr lang="nb-NO" sz="2800" b="1" dirty="0"/>
              <a:t>v/Tore Pryser</a:t>
            </a:r>
          </a:p>
          <a:p>
            <a:pPr algn="ctr"/>
            <a:endParaRPr lang="nb-NO" sz="2800" b="1" dirty="0"/>
          </a:p>
          <a:p>
            <a:pPr algn="ctr"/>
            <a:r>
              <a:rPr lang="nb-NO" sz="2800" b="1" dirty="0"/>
              <a:t>Enerhaugen, Grønland og Tøyen historielag, </a:t>
            </a:r>
          </a:p>
          <a:p>
            <a:pPr algn="ctr"/>
            <a:r>
              <a:rPr lang="nb-NO" sz="2800" b="1" dirty="0"/>
              <a:t>8. mars 2022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ADAD34F-9FDB-4EB0-A400-DDA06D2B9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83" y="2967112"/>
            <a:ext cx="1305122" cy="36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88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A9F579A8-89D1-48B5-9A18-6CF7DD068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052" y="0"/>
            <a:ext cx="6387895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B9044FE-B791-4731-B51B-875A6B953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255" y="266147"/>
            <a:ext cx="205453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82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ilvei, utendørs, hvit, gate&#10;&#10;Automatisk generert beskrivelse">
            <a:extLst>
              <a:ext uri="{FF2B5EF4-FFF2-40B4-BE49-F238E27FC236}">
                <a16:creationId xmlns:a16="http://schemas.microsoft.com/office/drawing/2014/main" id="{978DABCC-62CC-41E8-9325-12F5832E1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97" y="0"/>
            <a:ext cx="6487446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804B97C-6E77-4E87-A755-F2D6401B8BDE}"/>
              </a:ext>
            </a:extLst>
          </p:cNvPr>
          <p:cNvSpPr txBox="1"/>
          <p:nvPr/>
        </p:nvSpPr>
        <p:spPr>
          <a:xfrm>
            <a:off x="9614042" y="548640"/>
            <a:ext cx="2405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Hjørnet </a:t>
            </a:r>
            <a:r>
              <a:rPr lang="nb-NO" dirty="0" err="1"/>
              <a:t>Heimdalsgt</a:t>
            </a:r>
            <a:r>
              <a:rPr lang="nb-NO" dirty="0"/>
              <a:t>/</a:t>
            </a:r>
          </a:p>
          <a:p>
            <a:r>
              <a:rPr lang="nb-NO" dirty="0"/>
              <a:t>Rudolf Nilsens plass </a:t>
            </a:r>
          </a:p>
          <a:p>
            <a:r>
              <a:rPr lang="nb-NO" dirty="0"/>
              <a:t>feb. 1967</a:t>
            </a:r>
          </a:p>
        </p:txBody>
      </p:sp>
    </p:spTree>
    <p:extLst>
      <p:ext uri="{BB962C8B-B14F-4D97-AF65-F5344CB8AC3E}">
        <p14:creationId xmlns:p14="http://schemas.microsoft.com/office/powerpoint/2010/main" val="772161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bilvei, utendørs, hvit, gate&#10;&#10;Automatisk generert beskrivelse">
            <a:extLst>
              <a:ext uri="{FF2B5EF4-FFF2-40B4-BE49-F238E27FC236}">
                <a16:creationId xmlns:a16="http://schemas.microsoft.com/office/drawing/2014/main" id="{89829551-7BEE-440B-BC53-D835B3D75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03" y="110687"/>
            <a:ext cx="4720031" cy="4989633"/>
          </a:xfrm>
          <a:prstGeom prst="rect">
            <a:avLst/>
          </a:prstGeom>
        </p:spPr>
      </p:pic>
      <p:pic>
        <p:nvPicPr>
          <p:cNvPr id="3" name="Bilde 2" descr="Et bilde som inneholder tekst, utendørs, hvit, butikk&#10;&#10;Automatisk generert beskrivelse">
            <a:extLst>
              <a:ext uri="{FF2B5EF4-FFF2-40B4-BE49-F238E27FC236}">
                <a16:creationId xmlns:a16="http://schemas.microsoft.com/office/drawing/2014/main" id="{EA26CC9B-DCA5-4F29-8830-0C201BD56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08" y="1009337"/>
            <a:ext cx="5371592" cy="557579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0090779-5054-4802-890D-0834C1CC1E00}"/>
              </a:ext>
            </a:extLst>
          </p:cNvPr>
          <p:cNvSpPr txBox="1"/>
          <p:nvPr/>
        </p:nvSpPr>
        <p:spPr>
          <a:xfrm>
            <a:off x="609599" y="5384800"/>
            <a:ext cx="388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«</a:t>
            </a:r>
            <a:r>
              <a:rPr lang="nb-NO" sz="2400" b="1" dirty="0" err="1"/>
              <a:t>Magnussa</a:t>
            </a:r>
            <a:r>
              <a:rPr lang="nb-NO" sz="2400" b="1" dirty="0"/>
              <a:t>»</a:t>
            </a:r>
          </a:p>
          <a:p>
            <a:r>
              <a:rPr lang="nb-NO" sz="2400" b="1" dirty="0"/>
              <a:t>Marie Magnussen f. 1872 – Folketelling 1954</a:t>
            </a:r>
          </a:p>
        </p:txBody>
      </p:sp>
    </p:spTree>
    <p:extLst>
      <p:ext uri="{BB962C8B-B14F-4D97-AF65-F5344CB8AC3E}">
        <p14:creationId xmlns:p14="http://schemas.microsoft.com/office/powerpoint/2010/main" val="299862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kvittering&#10;&#10;Automatisk generert beskrivelse">
            <a:extLst>
              <a:ext uri="{FF2B5EF4-FFF2-40B4-BE49-F238E27FC236}">
                <a16:creationId xmlns:a16="http://schemas.microsoft.com/office/drawing/2014/main" id="{24F921AC-09B8-4939-A515-4BBFE6815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95" y="0"/>
            <a:ext cx="9805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72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utendørs, bygning, offentlig bygning&#10;&#10;Automatisk generert beskrivelse">
            <a:extLst>
              <a:ext uri="{FF2B5EF4-FFF2-40B4-BE49-F238E27FC236}">
                <a16:creationId xmlns:a16="http://schemas.microsoft.com/office/drawing/2014/main" id="{020BF4A7-5B62-4DE6-AEC1-E171395D5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15" y="71120"/>
            <a:ext cx="9788769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89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81D6B1E-5BA5-42EC-9FB6-F6FFD2175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91" y="1737360"/>
            <a:ext cx="7788045" cy="512064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282D093-877F-4281-9EB7-C6BC29622C99}"/>
              </a:ext>
            </a:extLst>
          </p:cNvPr>
          <p:cNvSpPr txBox="1"/>
          <p:nvPr/>
        </p:nvSpPr>
        <p:spPr>
          <a:xfrm>
            <a:off x="880791" y="548640"/>
            <a:ext cx="933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/>
              <a:t>Takk til Tore Pryser og vel hjem til alle!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6D268E1-551C-4174-9392-DFED0564EFA1}"/>
              </a:ext>
            </a:extLst>
          </p:cNvPr>
          <p:cNvSpPr txBox="1"/>
          <p:nvPr/>
        </p:nvSpPr>
        <p:spPr>
          <a:xfrm>
            <a:off x="8808720" y="4937760"/>
            <a:ext cx="3037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Utsikt fra </a:t>
            </a:r>
            <a:r>
              <a:rPr lang="nb-NO" dirty="0" err="1"/>
              <a:t>nr</a:t>
            </a:r>
            <a:r>
              <a:rPr lang="nb-NO" dirty="0"/>
              <a:t> 13, Heimdalsgata 26 mot, mot Vahls plass (nå Rudolf Nilsens plass) og </a:t>
            </a:r>
            <a:r>
              <a:rPr lang="nb-NO" dirty="0" err="1"/>
              <a:t>Vahl</a:t>
            </a:r>
            <a:r>
              <a:rPr lang="nb-NO" dirty="0"/>
              <a:t> skole.</a:t>
            </a:r>
          </a:p>
          <a:p>
            <a:endParaRPr lang="nb-NO" dirty="0"/>
          </a:p>
          <a:p>
            <a:r>
              <a:rPr lang="nb-NO" dirty="0"/>
              <a:t>Ca. 1930-1940</a:t>
            </a:r>
          </a:p>
        </p:txBody>
      </p:sp>
    </p:spTree>
    <p:extLst>
      <p:ext uri="{BB962C8B-B14F-4D97-AF65-F5344CB8AC3E}">
        <p14:creationId xmlns:p14="http://schemas.microsoft.com/office/powerpoint/2010/main" val="1098707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person, innendørs, poserer&#10;&#10;Automatisk generert beskrivelse">
            <a:extLst>
              <a:ext uri="{FF2B5EF4-FFF2-40B4-BE49-F238E27FC236}">
                <a16:creationId xmlns:a16="http://schemas.microsoft.com/office/drawing/2014/main" id="{430EA412-3587-4B76-AADE-793A47933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24" y="0"/>
            <a:ext cx="5375672" cy="6858000"/>
          </a:xfrm>
          <a:prstGeom prst="rect">
            <a:avLst/>
          </a:prstGeom>
        </p:spPr>
      </p:pic>
      <p:pic>
        <p:nvPicPr>
          <p:cNvPr id="5" name="Bilde 4" descr="Et bilde som inneholder tekst, person, utendørs, poserer&#10;&#10;Automatisk generert beskrivelse">
            <a:extLst>
              <a:ext uri="{FF2B5EF4-FFF2-40B4-BE49-F238E27FC236}">
                <a16:creationId xmlns:a16="http://schemas.microsoft.com/office/drawing/2014/main" id="{CFB3DB88-0533-471E-B1E5-86F4F0DB8C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7" r="15083"/>
          <a:stretch/>
        </p:blipFill>
        <p:spPr>
          <a:xfrm>
            <a:off x="3195766" y="365953"/>
            <a:ext cx="4078793" cy="2969359"/>
          </a:xfrm>
          <a:prstGeom prst="rect">
            <a:avLst/>
          </a:prstGeom>
        </p:spPr>
      </p:pic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A256BFF9-5C42-445B-9314-624258B73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4" y="1850633"/>
            <a:ext cx="3322176" cy="483840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4D144892-5B31-4D39-BC40-901CDFA70B18}"/>
              </a:ext>
            </a:extLst>
          </p:cNvPr>
          <p:cNvSpPr txBox="1"/>
          <p:nvPr/>
        </p:nvSpPr>
        <p:spPr>
          <a:xfrm>
            <a:off x="3779520" y="4442271"/>
            <a:ext cx="2686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Rudolf William Nilsen</a:t>
            </a:r>
          </a:p>
          <a:p>
            <a:r>
              <a:rPr lang="nb-NO" sz="2000" b="1" dirty="0"/>
              <a:t>Født 28. </a:t>
            </a:r>
            <a:r>
              <a:rPr lang="nb-NO" sz="2000" b="1" dirty="0" err="1"/>
              <a:t>feb</a:t>
            </a:r>
            <a:r>
              <a:rPr lang="nb-NO" sz="2000" b="1" dirty="0"/>
              <a:t> 1901 Oslo</a:t>
            </a:r>
          </a:p>
          <a:p>
            <a:r>
              <a:rPr lang="nb-NO" sz="2000" b="1" dirty="0"/>
              <a:t>Død 23. </a:t>
            </a:r>
            <a:r>
              <a:rPr lang="nb-NO" sz="2000" b="1" dirty="0" err="1"/>
              <a:t>mar</a:t>
            </a:r>
            <a:r>
              <a:rPr lang="nb-NO" sz="2000" b="1" dirty="0"/>
              <a:t> 1929 Paris</a:t>
            </a:r>
          </a:p>
          <a:p>
            <a:endParaRPr lang="nb-NO" sz="2000" b="1" dirty="0"/>
          </a:p>
          <a:p>
            <a:r>
              <a:rPr lang="nb-NO" sz="2000" b="1" dirty="0"/>
              <a:t>Gift med Ella Hval</a:t>
            </a:r>
          </a:p>
          <a:p>
            <a:r>
              <a:rPr lang="nb-NO" sz="2000" b="1" dirty="0"/>
              <a:t>1924-29 </a:t>
            </a:r>
          </a:p>
        </p:txBody>
      </p:sp>
    </p:spTree>
    <p:extLst>
      <p:ext uri="{BB962C8B-B14F-4D97-AF65-F5344CB8AC3E}">
        <p14:creationId xmlns:p14="http://schemas.microsoft.com/office/powerpoint/2010/main" val="2416756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844EC17-2A28-4E64-84B4-C8EB17A8D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0" y="-43025"/>
            <a:ext cx="7101840" cy="685577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4469F5D-97F1-4182-BB69-BE1A46B78316}"/>
              </a:ext>
            </a:extLst>
          </p:cNvPr>
          <p:cNvSpPr txBox="1"/>
          <p:nvPr/>
        </p:nvSpPr>
        <p:spPr>
          <a:xfrm>
            <a:off x="9692640" y="203200"/>
            <a:ext cx="2316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Tomtekjøp 1892</a:t>
            </a:r>
          </a:p>
          <a:p>
            <a:r>
              <a:rPr lang="nb-NO" dirty="0"/>
              <a:t>Påbegynt 1896</a:t>
            </a:r>
          </a:p>
          <a:p>
            <a:r>
              <a:rPr lang="nb-NO" dirty="0"/>
              <a:t>Ferdigstilt 1897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E5411D4-B477-4B27-9905-1EE691EE6779}"/>
              </a:ext>
            </a:extLst>
          </p:cNvPr>
          <p:cNvSpPr txBox="1"/>
          <p:nvPr/>
        </p:nvSpPr>
        <p:spPr>
          <a:xfrm>
            <a:off x="132080" y="5486400"/>
            <a:ext cx="2275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Fra Truls </a:t>
            </a:r>
            <a:r>
              <a:rPr lang="nb-NO" dirty="0" err="1"/>
              <a:t>Aslaksbys</a:t>
            </a:r>
            <a:r>
              <a:rPr lang="nb-NO" dirty="0"/>
              <a:t> bok «Grønland og Nedre Tøyens bebyggelseshistorie»</a:t>
            </a:r>
          </a:p>
        </p:txBody>
      </p:sp>
    </p:spTree>
    <p:extLst>
      <p:ext uri="{BB962C8B-B14F-4D97-AF65-F5344CB8AC3E}">
        <p14:creationId xmlns:p14="http://schemas.microsoft.com/office/powerpoint/2010/main" val="1096775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tre, snø, natur&#10;&#10;Automatisk generert beskrivelse">
            <a:extLst>
              <a:ext uri="{FF2B5EF4-FFF2-40B4-BE49-F238E27FC236}">
                <a16:creationId xmlns:a16="http://schemas.microsoft.com/office/drawing/2014/main" id="{5713AD45-C69B-48C7-875B-720CC9497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0"/>
            <a:ext cx="8056880" cy="686454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E094C99B-0064-473C-80A7-53685D4BA14E}"/>
              </a:ext>
            </a:extLst>
          </p:cNvPr>
          <p:cNvSpPr txBox="1"/>
          <p:nvPr/>
        </p:nvSpPr>
        <p:spPr>
          <a:xfrm>
            <a:off x="10038080" y="416560"/>
            <a:ext cx="2001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Nr. 13 – </a:t>
            </a:r>
          </a:p>
          <a:p>
            <a:r>
              <a:rPr lang="nb-NO" dirty="0" err="1"/>
              <a:t>Heimdalsgt</a:t>
            </a:r>
            <a:r>
              <a:rPr lang="nb-NO" dirty="0"/>
              <a:t> 26,</a:t>
            </a:r>
          </a:p>
          <a:p>
            <a:r>
              <a:rPr lang="nb-NO" dirty="0" err="1"/>
              <a:t>feb</a:t>
            </a:r>
            <a:r>
              <a:rPr lang="nb-NO" dirty="0"/>
              <a:t> 1967</a:t>
            </a:r>
          </a:p>
        </p:txBody>
      </p:sp>
    </p:spTree>
    <p:extLst>
      <p:ext uri="{BB962C8B-B14F-4D97-AF65-F5344CB8AC3E}">
        <p14:creationId xmlns:p14="http://schemas.microsoft.com/office/powerpoint/2010/main" val="62459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9125611-EA5D-4241-BF1D-2E0AACDF6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06" b="4207"/>
          <a:stretch/>
        </p:blipFill>
        <p:spPr>
          <a:xfrm>
            <a:off x="0" y="0"/>
            <a:ext cx="10437577" cy="6858000"/>
          </a:xfrm>
          <a:prstGeom prst="rect">
            <a:avLst/>
          </a:prstGeom>
        </p:spPr>
      </p:pic>
      <p:pic>
        <p:nvPicPr>
          <p:cNvPr id="5" name="Bilde 4" descr="Et bilde som inneholder person, poserer&#10;&#10;Automatisk generert beskrivelse">
            <a:extLst>
              <a:ext uri="{FF2B5EF4-FFF2-40B4-BE49-F238E27FC236}">
                <a16:creationId xmlns:a16="http://schemas.microsoft.com/office/drawing/2014/main" id="{EE0263B1-2F6D-4F56-B487-F02561889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77" y="412236"/>
            <a:ext cx="2874240" cy="301676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CADE7C2-3E7E-4DCD-8599-99C545D01E25}"/>
              </a:ext>
            </a:extLst>
          </p:cNvPr>
          <p:cNvSpPr txBox="1"/>
          <p:nvPr/>
        </p:nvSpPr>
        <p:spPr>
          <a:xfrm>
            <a:off x="8595361" y="3633708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Margit Pryser</a:t>
            </a:r>
          </a:p>
          <a:p>
            <a:r>
              <a:rPr lang="nb-NO" sz="1600" dirty="0"/>
              <a:t>F. 1898 og d. 1986</a:t>
            </a:r>
          </a:p>
          <a:p>
            <a:endParaRPr lang="nb-NO" sz="1600" dirty="0"/>
          </a:p>
          <a:p>
            <a:r>
              <a:rPr lang="nb-NO" sz="1600" dirty="0"/>
              <a:t>Flyttet inn 1907 og bodde der til 1985.</a:t>
            </a:r>
          </a:p>
        </p:txBody>
      </p:sp>
    </p:spTree>
    <p:extLst>
      <p:ext uri="{BB962C8B-B14F-4D97-AF65-F5344CB8AC3E}">
        <p14:creationId xmlns:p14="http://schemas.microsoft.com/office/powerpoint/2010/main" val="2131590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88EF7C0-48B0-4FB3-9D62-55F4C7B36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445" y="0"/>
            <a:ext cx="9607112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310ECC9-0CDD-48D6-BCC6-E366906636B3}"/>
              </a:ext>
            </a:extLst>
          </p:cNvPr>
          <p:cNvSpPr txBox="1"/>
          <p:nvPr/>
        </p:nvSpPr>
        <p:spPr>
          <a:xfrm>
            <a:off x="2560320" y="6339840"/>
            <a:ext cx="192024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C54C8D7-0281-4568-943B-87C18FF29716}"/>
              </a:ext>
            </a:extLst>
          </p:cNvPr>
          <p:cNvSpPr txBox="1"/>
          <p:nvPr/>
        </p:nvSpPr>
        <p:spPr>
          <a:xfrm>
            <a:off x="8950962" y="6366748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Hersleb skole</a:t>
            </a:r>
          </a:p>
        </p:txBody>
      </p:sp>
    </p:spTree>
    <p:extLst>
      <p:ext uri="{BB962C8B-B14F-4D97-AF65-F5344CB8AC3E}">
        <p14:creationId xmlns:p14="http://schemas.microsoft.com/office/powerpoint/2010/main" val="1071015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hvit, svart, gammel&#10;&#10;Automatisk generert beskrivelse">
            <a:extLst>
              <a:ext uri="{FF2B5EF4-FFF2-40B4-BE49-F238E27FC236}">
                <a16:creationId xmlns:a16="http://schemas.microsoft.com/office/drawing/2014/main" id="{CFDBD96B-3C7C-46BD-9D70-F9080C864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77" y="0"/>
            <a:ext cx="6487446" cy="6858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8CB6D6B-88BE-4DEB-BFF0-35305B482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055" y="377907"/>
            <a:ext cx="205453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90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23FB964F-848B-4DCC-9157-A3D771976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91" y="0"/>
            <a:ext cx="6410017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5AC3FBCC-8D1C-4C49-B718-93827E189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855" y="469347"/>
            <a:ext cx="205453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89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utendørs, skilt, høy&#10;&#10;Automatisk generert beskrivelse">
            <a:extLst>
              <a:ext uri="{FF2B5EF4-FFF2-40B4-BE49-F238E27FC236}">
                <a16:creationId xmlns:a16="http://schemas.microsoft.com/office/drawing/2014/main" id="{9EC6E9DA-DA24-4885-96D7-3D38682BD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38" y="0"/>
            <a:ext cx="6465323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B4AA8340-AD3A-4FB8-97AF-928CF79CF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335" y="499827"/>
            <a:ext cx="205453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143</Words>
  <Application>Microsoft Office PowerPoint</Application>
  <PresentationFormat>Widescreen</PresentationFormat>
  <Paragraphs>33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Karin Arnesen</dc:creator>
  <cp:lastModifiedBy>Karin Arnesen</cp:lastModifiedBy>
  <cp:revision>12</cp:revision>
  <dcterms:created xsi:type="dcterms:W3CDTF">2022-03-03T13:47:50Z</dcterms:created>
  <dcterms:modified xsi:type="dcterms:W3CDTF">2022-03-06T17:15:23Z</dcterms:modified>
</cp:coreProperties>
</file>