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7"/>
  </p:sldMasterIdLst>
  <p:notesMasterIdLst>
    <p:notesMasterId r:id="rId17"/>
  </p:notesMasterIdLst>
  <p:handoutMasterIdLst>
    <p:handoutMasterId r:id="rId18"/>
  </p:handoutMasterIdLst>
  <p:sldIdLst>
    <p:sldId id="312" r:id="rId8"/>
    <p:sldId id="313" r:id="rId9"/>
    <p:sldId id="315" r:id="rId10"/>
    <p:sldId id="322" r:id="rId11"/>
    <p:sldId id="318" r:id="rId12"/>
    <p:sldId id="314" r:id="rId13"/>
    <p:sldId id="317" r:id="rId14"/>
    <p:sldId id="321" r:id="rId15"/>
    <p:sldId id="320" r:id="rId16"/>
  </p:sldIdLst>
  <p:sldSz cx="12192000" cy="6858000"/>
  <p:notesSz cx="6797675" cy="9926638"/>
  <p:custDataLst>
    <p:tags r:id="rId19"/>
  </p:custDataLst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orient="horz" pos="1071" userDrawn="1">
          <p15:clr>
            <a:srgbClr val="A4A3A4"/>
          </p15:clr>
        </p15:guide>
        <p15:guide id="4" pos="937" userDrawn="1">
          <p15:clr>
            <a:srgbClr val="A4A3A4"/>
          </p15:clr>
        </p15:guide>
        <p15:guide id="5" pos="3840" userDrawn="1">
          <p15:clr>
            <a:srgbClr val="A4A3A4"/>
          </p15:clr>
        </p15:guide>
        <p15:guide id="6" orient="horz" pos="3880">
          <p15:clr>
            <a:srgbClr val="A4A3A4"/>
          </p15:clr>
        </p15:guide>
        <p15:guide id="7" pos="438" userDrawn="1">
          <p15:clr>
            <a:srgbClr val="A4A3A4"/>
          </p15:clr>
        </p15:guide>
        <p15:guide id="8" orient="horz" pos="43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535C044-2048-E164-DA43-58DDA06FA0A6}" name="Ane Nesje" initials="AN" userId="S::ann@lsa.no::3f27c8dd-0402-4b22-b5c3-7c42f839820d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94D9906-B0B0-4DD5-91DC-15DBFA3C7521}" v="106" dt="2021-11-17T20:42:21.055"/>
  </p1510:revLst>
</p1510:revInfo>
</file>

<file path=ppt/tableStyles.xml><?xml version="1.0" encoding="utf-8"?>
<a:tblStyleLst xmlns:a="http://schemas.openxmlformats.org/drawingml/2006/main" def="{69012ECD-51FC-41F1-AA8D-1B2483CD663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17" autoAdjust="0"/>
    <p:restoredTop sz="94660"/>
  </p:normalViewPr>
  <p:slideViewPr>
    <p:cSldViewPr>
      <p:cViewPr varScale="1">
        <p:scale>
          <a:sx n="82" d="100"/>
          <a:sy n="82" d="100"/>
        </p:scale>
        <p:origin x="838" y="53"/>
      </p:cViewPr>
      <p:guideLst>
        <p:guide orient="horz" pos="1071"/>
        <p:guide pos="937"/>
        <p:guide pos="3840"/>
        <p:guide orient="horz" pos="3880"/>
        <p:guide pos="438"/>
        <p:guide orient="horz" pos="436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53" d="100"/>
          <a:sy n="53" d="100"/>
        </p:scale>
        <p:origin x="-2178" y="-90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Master" Target="slideMasters/slideMaster1.xml"/><Relationship Id="rId12" Type="http://schemas.openxmlformats.org/officeDocument/2006/relationships/slide" Target="slides/slide5.xml"/><Relationship Id="rId17" Type="http://schemas.openxmlformats.org/officeDocument/2006/relationships/notesMaster" Target="notesMasters/notesMaster1.xml"/><Relationship Id="rId25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1" Type="http://schemas.openxmlformats.org/officeDocument/2006/relationships/slide" Target="slides/slide4.xml"/><Relationship Id="rId24" Type="http://schemas.microsoft.com/office/2015/10/relationships/revisionInfo" Target="revisionInfo.xml"/><Relationship Id="rId5" Type="http://schemas.openxmlformats.org/officeDocument/2006/relationships/customXml" Target="../customXml/item5.xml"/><Relationship Id="rId15" Type="http://schemas.openxmlformats.org/officeDocument/2006/relationships/slide" Target="slides/slide8.xml"/><Relationship Id="rId23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tags" Target="tags/tag1.xml"/><Relationship Id="rId4" Type="http://schemas.openxmlformats.org/officeDocument/2006/relationships/customXml" Target="../customXml/item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60" cy="496331"/>
          </a:xfrm>
          <a:prstGeom prst="rect">
            <a:avLst/>
          </a:prstGeom>
        </p:spPr>
        <p:txBody>
          <a:bodyPr vert="horz" lIns="91787" tIns="45894" rIns="91787" bIns="45894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4" y="0"/>
            <a:ext cx="2945660" cy="496331"/>
          </a:xfrm>
          <a:prstGeom prst="rect">
            <a:avLst/>
          </a:prstGeom>
        </p:spPr>
        <p:txBody>
          <a:bodyPr vert="horz" lIns="91787" tIns="45894" rIns="91787" bIns="45894" rtlCol="0"/>
          <a:lstStyle>
            <a:lvl1pPr algn="r">
              <a:defRPr sz="1200"/>
            </a:lvl1pPr>
          </a:lstStyle>
          <a:p>
            <a:fld id="{80A87FA3-159B-46C0-BBA6-ED958F8696F3}" type="datetimeFigureOut">
              <a:rPr lang="en-GB" smtClean="0"/>
              <a:t>18/11/2021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428584"/>
            <a:ext cx="2945660" cy="496331"/>
          </a:xfrm>
          <a:prstGeom prst="rect">
            <a:avLst/>
          </a:prstGeom>
        </p:spPr>
        <p:txBody>
          <a:bodyPr vert="horz" lIns="91787" tIns="45894" rIns="91787" bIns="45894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4" y="9428584"/>
            <a:ext cx="2945660" cy="496331"/>
          </a:xfrm>
          <a:prstGeom prst="rect">
            <a:avLst/>
          </a:prstGeom>
        </p:spPr>
        <p:txBody>
          <a:bodyPr vert="horz" lIns="91787" tIns="45894" rIns="91787" bIns="45894" rtlCol="0" anchor="b"/>
          <a:lstStyle>
            <a:lvl1pPr algn="r">
              <a:defRPr sz="1200"/>
            </a:lvl1pPr>
          </a:lstStyle>
          <a:p>
            <a:fld id="{CCAA220F-AFF2-4A55-89F6-63FB8B270E4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91724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60" cy="496331"/>
          </a:xfrm>
          <a:prstGeom prst="rect">
            <a:avLst/>
          </a:prstGeom>
        </p:spPr>
        <p:txBody>
          <a:bodyPr vert="horz" lIns="91787" tIns="45894" rIns="91787" bIns="45894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60" cy="496331"/>
          </a:xfrm>
          <a:prstGeom prst="rect">
            <a:avLst/>
          </a:prstGeom>
        </p:spPr>
        <p:txBody>
          <a:bodyPr vert="horz" lIns="91787" tIns="45894" rIns="91787" bIns="45894" rtlCol="0"/>
          <a:lstStyle>
            <a:lvl1pPr algn="r">
              <a:defRPr sz="1200"/>
            </a:lvl1pPr>
          </a:lstStyle>
          <a:p>
            <a:fld id="{5778EFFA-EEC5-4C24-9B22-FF121A58C5AC}" type="datetimeFigureOut">
              <a:rPr lang="en-GB" smtClean="0"/>
              <a:t>18/11/2021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787" tIns="45894" rIns="91787" bIns="45894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8"/>
          </a:xfrm>
          <a:prstGeom prst="rect">
            <a:avLst/>
          </a:prstGeom>
        </p:spPr>
        <p:txBody>
          <a:bodyPr vert="horz" lIns="91787" tIns="45894" rIns="91787" bIns="4589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28584"/>
            <a:ext cx="2945660" cy="496331"/>
          </a:xfrm>
          <a:prstGeom prst="rect">
            <a:avLst/>
          </a:prstGeom>
        </p:spPr>
        <p:txBody>
          <a:bodyPr vert="horz" lIns="91787" tIns="45894" rIns="91787" bIns="45894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4" y="9428584"/>
            <a:ext cx="2945660" cy="496331"/>
          </a:xfrm>
          <a:prstGeom prst="rect">
            <a:avLst/>
          </a:prstGeom>
        </p:spPr>
        <p:txBody>
          <a:bodyPr vert="horz" lIns="91787" tIns="45894" rIns="91787" bIns="45894" rtlCol="0" anchor="b"/>
          <a:lstStyle>
            <a:lvl1pPr algn="r">
              <a:defRPr sz="1200"/>
            </a:lvl1pPr>
          </a:lstStyle>
          <a:p>
            <a:fld id="{2BE14F53-2F23-4441-9A96-FD14D0840C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63784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14F53-2F23-4441-9A96-FD14D0840CC2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58910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35200" y="2693988"/>
            <a:ext cx="9354312" cy="53949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35200" y="4987925"/>
            <a:ext cx="9354312" cy="1116000"/>
          </a:xfrm>
        </p:spPr>
        <p:txBody>
          <a:bodyPr/>
          <a:lstStyle>
            <a:lvl1pPr marL="0" indent="0" algn="l">
              <a:buNone/>
              <a:defRPr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dirty="0"/>
              <a:t>Navn på foredragsholder, Tittel, forretningsenhet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2021-11-18</a:t>
            </a:r>
            <a:endParaRPr lang="nb-NO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452E-B795-4D05-B605-588F6513802C}" type="slidenum">
              <a:rPr lang="nb-NO" smtClean="0"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0928377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Avslutnings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35200" y="2420888"/>
            <a:ext cx="9354312" cy="53949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35200" y="3212976"/>
            <a:ext cx="9354312" cy="1116000"/>
          </a:xfrm>
        </p:spPr>
        <p:txBody>
          <a:bodyPr/>
          <a:lstStyle>
            <a:lvl1pPr marL="0" indent="0" algn="l">
              <a:buNone/>
              <a:defRPr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dirty="0"/>
              <a:t>Navn på foredragsholder, Tittel, forretningsenhet, e-postaddresse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2021-11-18</a:t>
            </a:r>
            <a:endParaRPr lang="nb-NO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452E-B795-4D05-B605-588F6513802C}" type="slidenum">
              <a:rPr lang="nb-NO" smtClean="0"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2556399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2984" y="1699201"/>
            <a:ext cx="9356400" cy="4454525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2021-11-18</a:t>
            </a:r>
            <a:endParaRPr lang="nb-N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452E-B795-4D05-B605-588F6513802C}" type="slidenum">
              <a:rPr lang="nb-NO" smtClean="0"/>
              <a:t>‹#›</a:t>
            </a:fld>
            <a:endParaRPr lang="nb-NO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9472050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side med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0" y="648000"/>
            <a:ext cx="12192000" cy="57708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nb-NO"/>
              <a:t>Klikk ikonet for å legge til et bilde</a:t>
            </a:r>
            <a:endParaRPr lang="nb-NO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35200" y="2693988"/>
            <a:ext cx="9354312" cy="53949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35200" y="4987925"/>
            <a:ext cx="9354312" cy="11160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dirty="0"/>
              <a:t>Navn på foredragsholder, Tittel, forretningsenhet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2021-11-18</a:t>
            </a:r>
            <a:endParaRPr lang="nb-NO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452E-B795-4D05-B605-588F6513802C}" type="slidenum">
              <a:rPr lang="nb-NO" smtClean="0"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8646170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tel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0" y="648000"/>
            <a:ext cx="12192000" cy="57708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nb-NO"/>
              <a:t>Klikk ikonet for å legge til et bilde</a:t>
            </a:r>
            <a:endParaRPr lang="nb-NO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35200" y="2693988"/>
            <a:ext cx="10268712" cy="539496"/>
          </a:xfrm>
        </p:spPr>
        <p:txBody>
          <a:bodyPr anchor="t"/>
          <a:lstStyle>
            <a:lvl1pPr algn="l">
              <a:defRPr sz="3200" b="0" cap="none" baseline="0"/>
            </a:lvl1pPr>
          </a:lstStyle>
          <a:p>
            <a:r>
              <a:rPr lang="nb-NO" dirty="0"/>
              <a:t>Skriv kapittelnavn her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2021-11-18</a:t>
            </a:r>
            <a:endParaRPr lang="nb-N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452E-B795-4D05-B605-588F6513802C}" type="slidenum">
              <a:rPr lang="nb-NO" smtClean="0"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7817931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32985" y="1699201"/>
            <a:ext cx="4528800" cy="44545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9600" y="1699914"/>
            <a:ext cx="4528800" cy="44545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2021-11-18</a:t>
            </a:r>
            <a:endParaRPr lang="nb-NO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452E-B795-4D05-B605-588F6513802C}" type="slidenum">
              <a:rPr lang="nb-NO" smtClean="0"/>
              <a:t>‹#›</a:t>
            </a:fld>
            <a:endParaRPr lang="nb-NO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8972687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krift med tekst og bilde til høy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1432985" y="1699200"/>
            <a:ext cx="6588000" cy="44532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700000" y="651180"/>
            <a:ext cx="3492000" cy="57672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nb-NO"/>
              <a:t>Klikk ikonet for å legge til et bilde</a:t>
            </a:r>
            <a:endParaRPr lang="nb-NO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8700000" y="6184800"/>
            <a:ext cx="3492000" cy="234000"/>
          </a:xfrm>
        </p:spPr>
        <p:txBody>
          <a:bodyPr lIns="46800" tIns="46800" rIns="46800" bIns="46800" anchor="b" anchorCtr="0"/>
          <a:lstStyle>
            <a:lvl1pPr marL="0" indent="0">
              <a:buNone/>
              <a:defRPr sz="1000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2021-11-18</a:t>
            </a:r>
            <a:endParaRPr lang="nb-NO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452E-B795-4D05-B605-588F6513802C}" type="slidenum">
              <a:rPr lang="nb-NO" smtClean="0"/>
              <a:t>‹#›</a:t>
            </a:fld>
            <a:endParaRPr lang="nb-NO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35199" y="696913"/>
            <a:ext cx="6588000" cy="539496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1446276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fire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2021-11-18</a:t>
            </a:r>
            <a:endParaRPr lang="nb-NO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452E-B795-4D05-B605-588F6513802C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21"/>
          </p:nvPr>
        </p:nvSpPr>
        <p:spPr>
          <a:xfrm>
            <a:off x="1487488" y="2002421"/>
            <a:ext cx="4503600" cy="1800000"/>
          </a:xfrm>
        </p:spPr>
        <p:txBody>
          <a:bodyPr/>
          <a:lstStyle>
            <a:lvl1pPr marL="0" indent="0">
              <a:buFontTx/>
              <a:buNone/>
              <a:defRPr sz="1600"/>
            </a:lvl1pPr>
          </a:lstStyle>
          <a:p>
            <a:r>
              <a:rPr lang="nb-NO"/>
              <a:t>Klikk ikonet for å legge til et bilde</a:t>
            </a:r>
            <a:endParaRPr lang="nb-NO" dirty="0"/>
          </a:p>
        </p:txBody>
      </p:sp>
      <p:sp>
        <p:nvSpPr>
          <p:cNvPr id="16" name="Picture Placeholder 10"/>
          <p:cNvSpPr>
            <a:spLocks noGrp="1"/>
          </p:cNvSpPr>
          <p:nvPr>
            <p:ph type="pic" sz="quarter" idx="22"/>
          </p:nvPr>
        </p:nvSpPr>
        <p:spPr>
          <a:xfrm>
            <a:off x="6271200" y="2002421"/>
            <a:ext cx="4503600" cy="1800000"/>
          </a:xfrm>
        </p:spPr>
        <p:txBody>
          <a:bodyPr/>
          <a:lstStyle>
            <a:lvl1pPr marL="0" indent="0">
              <a:buFontTx/>
              <a:buNone/>
              <a:defRPr sz="1600"/>
            </a:lvl1pPr>
          </a:lstStyle>
          <a:p>
            <a:r>
              <a:rPr lang="nb-NO"/>
              <a:t>Klikk ikonet for å legge til et bilde</a:t>
            </a:r>
            <a:endParaRPr lang="nb-NO" dirty="0"/>
          </a:p>
        </p:txBody>
      </p:sp>
      <p:sp>
        <p:nvSpPr>
          <p:cNvPr id="17" name="Picture Placeholder 10"/>
          <p:cNvSpPr>
            <a:spLocks noGrp="1"/>
          </p:cNvSpPr>
          <p:nvPr>
            <p:ph type="pic" sz="quarter" idx="23"/>
          </p:nvPr>
        </p:nvSpPr>
        <p:spPr>
          <a:xfrm>
            <a:off x="1487488" y="4149080"/>
            <a:ext cx="4503600" cy="1800000"/>
          </a:xfrm>
        </p:spPr>
        <p:txBody>
          <a:bodyPr/>
          <a:lstStyle>
            <a:lvl1pPr marL="0" indent="0">
              <a:buFontTx/>
              <a:buNone/>
              <a:defRPr sz="1600"/>
            </a:lvl1pPr>
          </a:lstStyle>
          <a:p>
            <a:r>
              <a:rPr lang="nb-NO"/>
              <a:t>Klikk ikonet for å legge til et bilde</a:t>
            </a:r>
            <a:endParaRPr lang="nb-NO" dirty="0"/>
          </a:p>
        </p:txBody>
      </p:sp>
      <p:sp>
        <p:nvSpPr>
          <p:cNvPr id="18" name="Picture Placeholder 10"/>
          <p:cNvSpPr>
            <a:spLocks noGrp="1"/>
          </p:cNvSpPr>
          <p:nvPr>
            <p:ph type="pic" sz="quarter" idx="24"/>
          </p:nvPr>
        </p:nvSpPr>
        <p:spPr>
          <a:xfrm>
            <a:off x="6271200" y="4149080"/>
            <a:ext cx="4503600" cy="1800000"/>
          </a:xfrm>
        </p:spPr>
        <p:txBody>
          <a:bodyPr/>
          <a:lstStyle>
            <a:lvl1pPr marL="0" indent="0">
              <a:buFontTx/>
              <a:buNone/>
              <a:defRPr sz="1600"/>
            </a:lvl1pPr>
          </a:lstStyle>
          <a:p>
            <a:r>
              <a:rPr lang="nb-NO"/>
              <a:t>Klikk ikonet for å legge til et bilde</a:t>
            </a:r>
            <a:endParaRPr lang="nb-NO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4507532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2021-11-18</a:t>
            </a:r>
            <a:endParaRPr lang="nb-NO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452E-B795-4D05-B605-588F6513802C}" type="slidenum">
              <a:rPr lang="nb-NO" smtClean="0"/>
              <a:t>‹#›</a:t>
            </a:fld>
            <a:endParaRPr lang="nb-NO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2016344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2021-11-18</a:t>
            </a:r>
            <a:endParaRPr lang="nb-NO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452E-B795-4D05-B605-588F6513802C}" type="slidenum">
              <a:rPr lang="nb-NO" smtClean="0"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0282530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44"/>
          <p:cNvSpPr>
            <a:spLocks noChangeArrowheads="1"/>
          </p:cNvSpPr>
          <p:nvPr/>
        </p:nvSpPr>
        <p:spPr bwMode="auto">
          <a:xfrm>
            <a:off x="0" y="6419850"/>
            <a:ext cx="12192000" cy="43815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wrap="none" anchor="ctr"/>
          <a:lstStyle/>
          <a:p>
            <a:endParaRPr lang="nb-NO" sz="1800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32984" y="696913"/>
            <a:ext cx="9354312" cy="539496"/>
          </a:xfrm>
          <a:prstGeom prst="rect">
            <a:avLst/>
          </a:prstGeom>
        </p:spPr>
        <p:txBody>
          <a:bodyPr vert="horz" lIns="46800" tIns="46800" rIns="46800" bIns="46800" rtlCol="0" anchor="t" anchorCtr="0">
            <a:sp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32985" y="1699201"/>
            <a:ext cx="9354312" cy="4454525"/>
          </a:xfrm>
          <a:prstGeom prst="rect">
            <a:avLst/>
          </a:prstGeom>
        </p:spPr>
        <p:txBody>
          <a:bodyPr vert="horz" lIns="46800" tIns="46800" rIns="46800" bIns="46800" rtlCol="0">
            <a:no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482675" y="6545325"/>
            <a:ext cx="2160000" cy="1872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r>
              <a:rPr lang="nb-NO"/>
              <a:t>2021-11-18</a:t>
            </a:r>
            <a:endParaRPr lang="nb-N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91745" y="6545325"/>
            <a:ext cx="7488767" cy="18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76587" y="6545325"/>
            <a:ext cx="620184" cy="1872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fld id="{552F452E-B795-4D05-B605-588F6513802C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8" name="Line 49"/>
          <p:cNvSpPr>
            <a:spLocks noChangeShapeType="1"/>
          </p:cNvSpPr>
          <p:nvPr/>
        </p:nvSpPr>
        <p:spPr bwMode="auto">
          <a:xfrm>
            <a:off x="0" y="644525"/>
            <a:ext cx="12192000" cy="0"/>
          </a:xfrm>
          <a:prstGeom prst="line">
            <a:avLst/>
          </a:prstGeom>
          <a:noFill/>
          <a:ln w="12700">
            <a:solidFill>
              <a:srgbClr val="00255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b-NO" sz="1800" dirty="0"/>
          </a:p>
        </p:txBody>
      </p:sp>
      <p:sp>
        <p:nvSpPr>
          <p:cNvPr id="13" name="Rectangle 44"/>
          <p:cNvSpPr>
            <a:spLocks noChangeArrowheads="1"/>
          </p:cNvSpPr>
          <p:nvPr/>
        </p:nvSpPr>
        <p:spPr bwMode="auto">
          <a:xfrm>
            <a:off x="0" y="0"/>
            <a:ext cx="12192000" cy="637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txBody>
          <a:bodyPr wrap="none" anchor="ctr"/>
          <a:lstStyle/>
          <a:p>
            <a:endParaRPr lang="nb-NO" sz="1800" dirty="0"/>
          </a:p>
        </p:txBody>
      </p:sp>
      <p:pic>
        <p:nvPicPr>
          <p:cNvPr id="10" name="Logo Ny"/>
          <p:cNvPicPr>
            <a:picLocks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5" t="30367" r="9893" b="32240"/>
          <a:stretch/>
        </p:blipFill>
        <p:spPr>
          <a:xfrm>
            <a:off x="1481724" y="319772"/>
            <a:ext cx="961200" cy="16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512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8" r:id="rId3"/>
    <p:sldLayoutId id="2147483651" r:id="rId4"/>
    <p:sldLayoutId id="2147483652" r:id="rId5"/>
    <p:sldLayoutId id="2147483664" r:id="rId6"/>
    <p:sldLayoutId id="2147483671" r:id="rId7"/>
    <p:sldLayoutId id="2147483654" r:id="rId8"/>
    <p:sldLayoutId id="2147483655" r:id="rId9"/>
    <p:sldLayoutId id="2147483670" r:id="rId10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88000" indent="-288000" algn="l" defTabSz="914400" rtl="0" eaLnBrk="1" latinLnBrk="0" hangingPunct="1">
        <a:spcBef>
          <a:spcPts val="1200"/>
        </a:spcBef>
        <a:buFont typeface="Arial" panose="020B0604020202020204" pitchFamily="34" charset="0"/>
        <a:buChar char="−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76000" indent="-288000" algn="l" defTabSz="914400" rtl="0" eaLnBrk="1" latinLnBrk="0" hangingPunct="1">
        <a:spcBef>
          <a:spcPts val="6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64000" indent="-288000" algn="l" defTabSz="914400" rtl="0" eaLnBrk="1" latinLnBrk="0" hangingPunct="1">
        <a:spcBef>
          <a:spcPts val="600"/>
        </a:spcBef>
        <a:buFont typeface="Arial" panose="020B0604020202020204" pitchFamily="34" charset="0"/>
        <a:buChar char="−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52000" indent="-288000" algn="l" defTabSz="914400" rtl="0" eaLnBrk="1" latinLnBrk="0" hangingPunct="1">
        <a:spcBef>
          <a:spcPts val="600"/>
        </a:spcBef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440000" indent="-288000" algn="l" defTabSz="914400" rtl="0" eaLnBrk="1" latinLnBrk="0" hangingPunct="1">
        <a:spcBef>
          <a:spcPts val="600"/>
        </a:spcBef>
        <a:buFont typeface="Arial" panose="020B0604020202020204" pitchFamily="34" charset="0"/>
        <a:buChar char="−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8959BE-C90B-4F50-A650-083D34C7D0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2021-11-18</a:t>
            </a:r>
            <a:endParaRPr lang="nb-NO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881BB2-EF56-4F60-9528-E914473C6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693268-D08A-47DB-975A-8B28093C44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452E-B795-4D05-B605-588F6513802C}" type="slidenum">
              <a:rPr lang="nb-NO" smtClean="0"/>
              <a:t>1</a:t>
            </a:fld>
            <a:endParaRPr lang="nb-NO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A59BD04-C573-4006-A83B-4B0F06E10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692150"/>
            <a:ext cx="9354312" cy="426913"/>
          </a:xfrm>
        </p:spPr>
        <p:txBody>
          <a:bodyPr/>
          <a:lstStyle/>
          <a:p>
            <a:pPr algn="just"/>
            <a:r>
              <a:rPr lang="nb-NO" sz="2400" dirty="0"/>
              <a:t>Skanskas eiendommer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DD7BAE1-C600-4E85-8EE2-B0FFD3BE8D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7204" y="1700212"/>
            <a:ext cx="7010863" cy="33129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403BE79-1A48-4AC5-BE3F-8B0752D6E2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789" t="5878" r="8594" b="7908"/>
          <a:stretch/>
        </p:blipFill>
        <p:spPr>
          <a:xfrm>
            <a:off x="407368" y="1700212"/>
            <a:ext cx="5671482" cy="3961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3267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B18AEA-1FA0-4DBF-8ABB-5D67D7736D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2021-11-18</a:t>
            </a:r>
            <a:endParaRPr lang="nb-NO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EA5620-3345-4BF6-BB36-54DD82984F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27EE9A-0E36-4FFE-BE96-BF7C1A8794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452E-B795-4D05-B605-588F6513802C}" type="slidenum">
              <a:rPr lang="nb-NO" smtClean="0"/>
              <a:t>2</a:t>
            </a:fld>
            <a:endParaRPr lang="nb-NO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E4A952A-448A-429D-838A-A383E3E48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948" y="692150"/>
            <a:ext cx="9354312" cy="426913"/>
          </a:xfrm>
        </p:spPr>
        <p:txBody>
          <a:bodyPr/>
          <a:lstStyle/>
          <a:p>
            <a:r>
              <a:rPr lang="nb-NO" sz="2400" dirty="0"/>
              <a:t>Tillatt bebyggelse i henhold til gjeldende regulering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6224178-5685-4778-9488-F2A5576B9A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0" t="533"/>
          <a:stretch/>
        </p:blipFill>
        <p:spPr>
          <a:xfrm>
            <a:off x="695325" y="1700213"/>
            <a:ext cx="6546178" cy="3625281"/>
          </a:xfrm>
          <a:prstGeom prst="rect">
            <a:avLst/>
          </a:prstGeom>
        </p:spPr>
      </p:pic>
      <p:pic>
        <p:nvPicPr>
          <p:cNvPr id="8" name="Graphic 42">
            <a:extLst>
              <a:ext uri="{FF2B5EF4-FFF2-40B4-BE49-F238E27FC236}">
                <a16:creationId xmlns:a16="http://schemas.microsoft.com/office/drawing/2014/main" id="{9BB9B49C-2C19-455F-857E-08EBB4970A0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1" t="18096" r="24263" b="5854"/>
          <a:stretch/>
        </p:blipFill>
        <p:spPr bwMode="auto">
          <a:xfrm>
            <a:off x="7248127" y="2741905"/>
            <a:ext cx="4605217" cy="338345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718799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7">
            <a:extLst>
              <a:ext uri="{FF2B5EF4-FFF2-40B4-BE49-F238E27FC236}">
                <a16:creationId xmlns:a16="http://schemas.microsoft.com/office/drawing/2014/main" id="{E7647A9A-7116-40C9-88D1-848D1861C53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4" t="18121" r="23959" b="4738"/>
          <a:stretch/>
        </p:blipFill>
        <p:spPr bwMode="auto">
          <a:xfrm>
            <a:off x="7233959" y="2741904"/>
            <a:ext cx="4625593" cy="34175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7AC4AE-EA58-41C5-A85E-ED2A1E431C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2021-11-18</a:t>
            </a:r>
            <a:endParaRPr lang="nb-NO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CA14E3-F830-4587-B529-816A8CD78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51B38C-44D2-420D-8861-4B498C3F4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452E-B795-4D05-B605-588F6513802C}" type="slidenum">
              <a:rPr lang="nb-NO" smtClean="0"/>
              <a:t>3</a:t>
            </a:fld>
            <a:endParaRPr lang="nb-NO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9A65475-1009-4A8A-9B63-854CDF6D1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698500"/>
            <a:ext cx="9354312" cy="426913"/>
          </a:xfrm>
        </p:spPr>
        <p:txBody>
          <a:bodyPr/>
          <a:lstStyle/>
          <a:p>
            <a:r>
              <a:rPr lang="nb-NO" sz="2400" dirty="0"/>
              <a:t>Rammesøknad november 2020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8EAE01A-D3A8-4845-978A-7F7EEAA5E1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29"/>
          <a:stretch/>
        </p:blipFill>
        <p:spPr>
          <a:xfrm>
            <a:off x="695400" y="1700213"/>
            <a:ext cx="6391631" cy="3553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5091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3CFDB4-5431-438D-8F9B-D9E1BC3546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2021-11-18</a:t>
            </a:r>
            <a:endParaRPr lang="nb-NO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7B58C3-E413-464E-BA5D-960D6C72C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19F28B-F482-4E40-8201-54E6A8186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452E-B795-4D05-B605-588F6513802C}" type="slidenum">
              <a:rPr lang="nb-NO" smtClean="0"/>
              <a:t>4</a:t>
            </a:fld>
            <a:endParaRPr lang="nb-NO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391F165-D46C-475E-BF63-B2C9830E6E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698500"/>
            <a:ext cx="9354312" cy="426913"/>
          </a:xfrm>
        </p:spPr>
        <p:txBody>
          <a:bodyPr/>
          <a:lstStyle/>
          <a:p>
            <a:r>
              <a:rPr lang="en-US" sz="2400" dirty="0" err="1"/>
              <a:t>Dagens</a:t>
            </a:r>
            <a:r>
              <a:rPr lang="en-US" sz="2400" dirty="0"/>
              <a:t> </a:t>
            </a:r>
            <a:r>
              <a:rPr lang="en-US" sz="2400" dirty="0" err="1"/>
              <a:t>mur</a:t>
            </a:r>
            <a:r>
              <a:rPr lang="en-US" sz="2400" dirty="0"/>
              <a:t> mot </a:t>
            </a:r>
            <a:r>
              <a:rPr lang="en-US" sz="2400" dirty="0" err="1"/>
              <a:t>Griniveien</a:t>
            </a:r>
            <a:endParaRPr lang="nb-NO" sz="24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9A78A0B-B8CE-48C0-97E5-72CC73D558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912" b="25972"/>
          <a:stretch/>
        </p:blipFill>
        <p:spPr>
          <a:xfrm>
            <a:off x="6744072" y="1236409"/>
            <a:ext cx="4711784" cy="190455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3B447E3-AF98-4EC6-8A15-C9082DF588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6124"/>
          <a:stretch/>
        </p:blipFill>
        <p:spPr>
          <a:xfrm>
            <a:off x="6749752" y="3429000"/>
            <a:ext cx="4706104" cy="2730500"/>
          </a:xfrm>
          <a:prstGeom prst="rect">
            <a:avLst/>
          </a:prstGeom>
        </p:spPr>
      </p:pic>
      <p:pic>
        <p:nvPicPr>
          <p:cNvPr id="7" name="Picture 6" descr="A picture containing sky, outdoor, ground, road&#10;&#10;Description automatically generated">
            <a:extLst>
              <a:ext uri="{FF2B5EF4-FFF2-40B4-BE49-F238E27FC236}">
                <a16:creationId xmlns:a16="http://schemas.microsoft.com/office/drawing/2014/main" id="{1860D4DF-2521-4FF4-8DF6-CC1CD69E5EC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653"/>
          <a:stretch/>
        </p:blipFill>
        <p:spPr>
          <a:xfrm>
            <a:off x="335360" y="3429000"/>
            <a:ext cx="5976664" cy="273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161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/>
          <p:cNvSpPr>
            <a:spLocks noGrp="1"/>
          </p:cNvSpPr>
          <p:nvPr>
            <p:ph idx="1"/>
          </p:nvPr>
        </p:nvSpPr>
        <p:spPr>
          <a:xfrm>
            <a:off x="983432" y="2794145"/>
            <a:ext cx="4225624" cy="1242156"/>
          </a:xfrm>
        </p:spPr>
        <p:txBody>
          <a:bodyPr/>
          <a:lstStyle/>
          <a:p>
            <a:pPr marL="0" indent="0">
              <a:buNone/>
            </a:pPr>
            <a:r>
              <a:rPr lang="nb-NO" sz="1600" dirty="0"/>
              <a:t>Mål om salgs- og byggestart i 2021</a:t>
            </a:r>
          </a:p>
          <a:p>
            <a:pPr marL="0" indent="0">
              <a:buNone/>
            </a:pPr>
            <a:r>
              <a:rPr lang="nb-NO" sz="1600" dirty="0"/>
              <a:t>Stort antall registrerte interessenter</a:t>
            </a: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452E-B795-4D05-B605-588F6513802C}" type="slidenum">
              <a:rPr lang="nb-NO" smtClean="0"/>
              <a:t>5</a:t>
            </a:fld>
            <a:endParaRPr lang="nb-NO" dirty="0"/>
          </a:p>
        </p:txBody>
      </p:sp>
      <p:sp>
        <p:nvSpPr>
          <p:cNvPr id="8" name="Plassholder for dato 2">
            <a:extLst>
              <a:ext uri="{FF2B5EF4-FFF2-40B4-BE49-F238E27FC236}">
                <a16:creationId xmlns:a16="http://schemas.microsoft.com/office/drawing/2014/main" id="{D4224042-7D43-480B-9046-D5E029771E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82675" y="6545325"/>
            <a:ext cx="2160000" cy="187200"/>
          </a:xfrm>
        </p:spPr>
        <p:txBody>
          <a:bodyPr/>
          <a:lstStyle/>
          <a:p>
            <a:r>
              <a:rPr lang="nb-NO"/>
              <a:t>2021-11-18</a:t>
            </a:r>
            <a:endParaRPr lang="nb-NO" dirty="0"/>
          </a:p>
        </p:txBody>
      </p:sp>
      <p:sp>
        <p:nvSpPr>
          <p:cNvPr id="9" name="Plassholder for bunntekst 3">
            <a:extLst>
              <a:ext uri="{FF2B5EF4-FFF2-40B4-BE49-F238E27FC236}">
                <a16:creationId xmlns:a16="http://schemas.microsoft.com/office/drawing/2014/main" id="{BCF89C16-465F-4C39-9648-7AB9AA26C6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91745" y="6545325"/>
            <a:ext cx="7488767" cy="187200"/>
          </a:xfrm>
        </p:spPr>
        <p:txBody>
          <a:bodyPr/>
          <a:lstStyle/>
          <a:p>
            <a:endParaRPr lang="nb-NO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03E3E8A-0D58-477B-AE75-E96B83F6C2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" r="6191"/>
          <a:stretch/>
        </p:blipFill>
        <p:spPr>
          <a:xfrm>
            <a:off x="5065040" y="1258928"/>
            <a:ext cx="7128792" cy="51615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132D5DD-D0AA-47A3-88BE-8ED88A2A08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3432" y="1262842"/>
            <a:ext cx="2137225" cy="1152299"/>
          </a:xfrm>
          <a:prstGeom prst="rect">
            <a:avLst/>
          </a:prstGeom>
        </p:spPr>
      </p:pic>
      <p:pic>
        <p:nvPicPr>
          <p:cNvPr id="10" name="Picture Placeholder 8">
            <a:extLst>
              <a:ext uri="{FF2B5EF4-FFF2-40B4-BE49-F238E27FC236}">
                <a16:creationId xmlns:a16="http://schemas.microsoft.com/office/drawing/2014/main" id="{461835FE-66E8-4902-A103-E7BF4877174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41" b="7941"/>
          <a:stretch>
            <a:fillRect/>
          </a:stretch>
        </p:blipFill>
        <p:spPr>
          <a:xfrm>
            <a:off x="384607" y="4077072"/>
            <a:ext cx="4413967" cy="2089249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solidFill>
              <a:schemeClr val="bg1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23182736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41A4846-C5A7-4F84-ABFC-277AE0950C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91159" y="3428999"/>
            <a:ext cx="3648657" cy="2732087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3B87C65-E6D9-4B43-939E-AC597432A1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2021-11-18</a:t>
            </a:r>
            <a:endParaRPr lang="nb-NO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2D6869-19CB-4321-994B-3B81F3E3F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163FE4-664F-4569-BD07-99CE52957B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452E-B795-4D05-B605-588F6513802C}" type="slidenum">
              <a:rPr lang="nb-NO" smtClean="0"/>
              <a:t>6</a:t>
            </a:fld>
            <a:endParaRPr lang="nb-NO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59A546D-1E45-439B-B502-3839E748EF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695325"/>
            <a:ext cx="9354312" cy="426913"/>
          </a:xfrm>
        </p:spPr>
        <p:txBody>
          <a:bodyPr/>
          <a:lstStyle/>
          <a:p>
            <a:r>
              <a:rPr lang="nb-NO" sz="2400" dirty="0"/>
              <a:t>Mai 2021: Uttalelse fra Byantikvaren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11E23D5-0C7D-4C26-B154-001F3655EF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5880" y="3429000"/>
            <a:ext cx="6264632" cy="272213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D0F4C96-8DEC-4035-866A-E42D1C5BF1B2}"/>
              </a:ext>
            </a:extLst>
          </p:cNvPr>
          <p:cNvSpPr txBox="1"/>
          <p:nvPr/>
        </p:nvSpPr>
        <p:spPr>
          <a:xfrm>
            <a:off x="983432" y="1484784"/>
            <a:ext cx="8064896" cy="1569660"/>
          </a:xfrm>
          <a:prstGeom prst="rect">
            <a:avLst/>
          </a:prstGeom>
          <a:noFill/>
        </p:spPr>
        <p:txBody>
          <a:bodyPr wrap="square" lIns="46800" rIns="46800" rtlCol="0">
            <a:spAutoFit/>
          </a:bodyPr>
          <a:lstStyle/>
          <a:p>
            <a:r>
              <a:rPr lang="nb-NO" sz="1600" dirty="0"/>
              <a:t>Fraråder </a:t>
            </a:r>
            <a:r>
              <a:rPr lang="nb-NO" sz="1600" dirty="0" err="1"/>
              <a:t>riving</a:t>
            </a:r>
            <a:r>
              <a:rPr lang="nb-NO" sz="1600" dirty="0"/>
              <a:t> av Vækerøveien 201 og 203A.</a:t>
            </a:r>
          </a:p>
          <a:p>
            <a:r>
              <a:rPr lang="nb-NO" sz="1600" dirty="0"/>
              <a:t>Anmoder om midlertidig forbud mot tiltak.</a:t>
            </a:r>
          </a:p>
          <a:p>
            <a:endParaRPr lang="nb-NO" sz="1600" dirty="0"/>
          </a:p>
          <a:p>
            <a:r>
              <a:rPr lang="nb-NO" sz="1600" dirty="0"/>
              <a:t>Etterfølgende dialog og utredninger av konsekvenser av vern, mulighet for flytting av bygg m.m.</a:t>
            </a:r>
          </a:p>
          <a:p>
            <a:endParaRPr lang="nb-NO" sz="1600" dirty="0"/>
          </a:p>
        </p:txBody>
      </p:sp>
    </p:spTree>
    <p:extLst>
      <p:ext uri="{BB962C8B-B14F-4D97-AF65-F5344CB8AC3E}">
        <p14:creationId xmlns:p14="http://schemas.microsoft.com/office/powerpoint/2010/main" val="13734137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81B70D-021D-4959-8897-594B15E243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2021-11-18</a:t>
            </a:r>
            <a:endParaRPr lang="nb-NO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EA45DE-3139-4ECC-B25F-B8AB58740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C5042A-A0E5-4A1D-9825-7446C103C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452E-B795-4D05-B605-588F6513802C}" type="slidenum">
              <a:rPr lang="nb-NO" smtClean="0"/>
              <a:t>7</a:t>
            </a:fld>
            <a:endParaRPr lang="nb-NO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7345F24-AECB-4E28-8C36-904A621A1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692150"/>
            <a:ext cx="9354312" cy="426913"/>
          </a:xfrm>
        </p:spPr>
        <p:txBody>
          <a:bodyPr/>
          <a:lstStyle/>
          <a:p>
            <a:r>
              <a:rPr lang="nb-NO" sz="2400" dirty="0"/>
              <a:t>November 2021: Bearbeidet prosjekt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F5816D8D-E581-48BA-B3D4-BC19D5EFC7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3736" y="2780928"/>
            <a:ext cx="6919896" cy="3380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43CDC7C-C14D-45AB-A3AB-5DA0FE3D2DDB}"/>
              </a:ext>
            </a:extLst>
          </p:cNvPr>
          <p:cNvSpPr txBox="1"/>
          <p:nvPr/>
        </p:nvSpPr>
        <p:spPr>
          <a:xfrm>
            <a:off x="983432" y="1484784"/>
            <a:ext cx="4680520" cy="2062103"/>
          </a:xfrm>
          <a:prstGeom prst="rect">
            <a:avLst/>
          </a:prstGeom>
          <a:noFill/>
        </p:spPr>
        <p:txBody>
          <a:bodyPr wrap="square" lIns="46800" rIns="46800" rtlCol="0">
            <a:spAutoFit/>
          </a:bodyPr>
          <a:lstStyle/>
          <a:p>
            <a:r>
              <a:rPr lang="nb-NO" sz="1600" dirty="0"/>
              <a:t>V201 bevares. Flyttes i byggeperioden, plasseres tilbake i posisjon nær den opprinnelige.</a:t>
            </a:r>
          </a:p>
          <a:p>
            <a:endParaRPr lang="nb-NO" sz="1600" dirty="0"/>
          </a:p>
          <a:p>
            <a:r>
              <a:rPr lang="nb-NO" sz="1600" dirty="0"/>
              <a:t>V203A lar seg ikke flytte, og bevaring hindrer ønske om fjerning av mur mot Griniveien.</a:t>
            </a:r>
          </a:p>
          <a:p>
            <a:endParaRPr lang="nb-NO" sz="1600" dirty="0"/>
          </a:p>
          <a:p>
            <a:r>
              <a:rPr lang="nb-NO" sz="1600" dirty="0"/>
              <a:t>Nabovarsel utsendt, revidert rammesøknad sendes inn om kort tid.</a:t>
            </a:r>
          </a:p>
        </p:txBody>
      </p:sp>
    </p:spTree>
    <p:extLst>
      <p:ext uri="{BB962C8B-B14F-4D97-AF65-F5344CB8AC3E}">
        <p14:creationId xmlns:p14="http://schemas.microsoft.com/office/powerpoint/2010/main" val="38288153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4CB041-CCF8-4238-93D2-34A4735D2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2021-11-18</a:t>
            </a:r>
            <a:endParaRPr lang="nb-NO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CFEA0A-54A8-4165-BA26-FC876529F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DF0B33-2BF9-4144-B050-259EF6974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452E-B795-4D05-B605-588F6513802C}" type="slidenum">
              <a:rPr lang="nb-NO" smtClean="0"/>
              <a:t>8</a:t>
            </a:fld>
            <a:endParaRPr lang="nb-NO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90F8C72-B34C-4991-8179-357B709116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318657"/>
            <a:ext cx="5581091" cy="319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5">
            <a:extLst>
              <a:ext uri="{FF2B5EF4-FFF2-40B4-BE49-F238E27FC236}">
                <a16:creationId xmlns:a16="http://schemas.microsoft.com/office/drawing/2014/main" id="{766128D5-3347-463E-9C88-0B12D57D9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003" y="692150"/>
            <a:ext cx="9354312" cy="426913"/>
          </a:xfrm>
        </p:spPr>
        <p:txBody>
          <a:bodyPr/>
          <a:lstStyle/>
          <a:p>
            <a:r>
              <a:rPr lang="nb-NO" sz="2400" dirty="0"/>
              <a:t>November 2021: Bearbeidet prosjekt</a:t>
            </a:r>
          </a:p>
        </p:txBody>
      </p:sp>
      <p:pic>
        <p:nvPicPr>
          <p:cNvPr id="9" name="Content Placeholder 11">
            <a:extLst>
              <a:ext uri="{FF2B5EF4-FFF2-40B4-BE49-F238E27FC236}">
                <a16:creationId xmlns:a16="http://schemas.microsoft.com/office/drawing/2014/main" id="{1352A564-DEC1-4B52-AF64-9A178D947F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322" b="322"/>
          <a:stretch/>
        </p:blipFill>
        <p:spPr>
          <a:xfrm>
            <a:off x="335360" y="2318657"/>
            <a:ext cx="6138698" cy="3198575"/>
          </a:xfrm>
        </p:spPr>
      </p:pic>
    </p:spTree>
    <p:extLst>
      <p:ext uri="{BB962C8B-B14F-4D97-AF65-F5344CB8AC3E}">
        <p14:creationId xmlns:p14="http://schemas.microsoft.com/office/powerpoint/2010/main" val="12971399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2D521E8-DEFB-4D57-B313-1F69549E9F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2021-11-18</a:t>
            </a:r>
            <a:endParaRPr lang="nb-NO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D8A307-8F9A-472A-B5B6-84D5DA1B7F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3BAA08-2A9E-4798-8F78-7BB317E25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452E-B795-4D05-B605-588F6513802C}" type="slidenum">
              <a:rPr lang="nb-NO" smtClean="0"/>
              <a:t>9</a:t>
            </a:fld>
            <a:endParaRPr lang="nb-NO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691D925-E346-41DE-8424-D35D988875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9384" y="2819248"/>
            <a:ext cx="5587256" cy="277611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4139CCD-6845-4065-A9BE-1739A853F2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554" b="5772"/>
          <a:stretch/>
        </p:blipFill>
        <p:spPr>
          <a:xfrm>
            <a:off x="335336" y="2819248"/>
            <a:ext cx="5709186" cy="2776112"/>
          </a:xfrm>
          <a:prstGeom prst="rect">
            <a:avLst/>
          </a:prstGeom>
        </p:spPr>
      </p:pic>
      <p:sp>
        <p:nvSpPr>
          <p:cNvPr id="12" name="Title 5">
            <a:extLst>
              <a:ext uri="{FF2B5EF4-FFF2-40B4-BE49-F238E27FC236}">
                <a16:creationId xmlns:a16="http://schemas.microsoft.com/office/drawing/2014/main" id="{988A874C-F096-458B-A8B0-CC00783021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692696"/>
            <a:ext cx="9354312" cy="426913"/>
          </a:xfrm>
        </p:spPr>
        <p:txBody>
          <a:bodyPr/>
          <a:lstStyle/>
          <a:p>
            <a:r>
              <a:rPr lang="nb-NO" sz="2400" dirty="0"/>
              <a:t>November 2021: Bearbeidet prosjekt</a:t>
            </a:r>
          </a:p>
        </p:txBody>
      </p:sp>
    </p:spTree>
    <p:extLst>
      <p:ext uri="{BB962C8B-B14F-4D97-AF65-F5344CB8AC3E}">
        <p14:creationId xmlns:p14="http://schemas.microsoft.com/office/powerpoint/2010/main" val="330246821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d428ed73759e588d4f8bd97a422625245c187"/>
</p:tagLst>
</file>

<file path=ppt/theme/theme1.xml><?xml version="1.0" encoding="utf-8"?>
<a:theme xmlns:a="http://schemas.openxmlformats.org/drawingml/2006/main" name="Skanska_16x9_en">
  <a:themeElements>
    <a:clrScheme name="1_Skanska_White_Dark Blue">
      <a:dk1>
        <a:srgbClr val="293E6B"/>
      </a:dk1>
      <a:lt1>
        <a:sysClr val="window" lastClr="FFFFFF"/>
      </a:lt1>
      <a:dk2>
        <a:srgbClr val="FFFFFF"/>
      </a:dk2>
      <a:lt2>
        <a:srgbClr val="293E6B"/>
      </a:lt2>
      <a:accent1>
        <a:srgbClr val="293E6B"/>
      </a:accent1>
      <a:accent2>
        <a:srgbClr val="77B800"/>
      </a:accent2>
      <a:accent3>
        <a:srgbClr val="FFCB00"/>
      </a:accent3>
      <a:accent4>
        <a:srgbClr val="0078C9"/>
      </a:accent4>
      <a:accent5>
        <a:srgbClr val="E57200"/>
      </a:accent5>
      <a:accent6>
        <a:srgbClr val="BED600"/>
      </a:accent6>
      <a:hlink>
        <a:srgbClr val="293E6B"/>
      </a:hlink>
      <a:folHlink>
        <a:srgbClr val="B2B2B2"/>
      </a:folHlink>
    </a:clrScheme>
    <a:fontScheme name="Skansk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46800" rIns="46800" rtlCol="0">
        <a:spAutoFit/>
      </a:bodyPr>
      <a:lstStyle>
        <a:defPPr>
          <a:defRPr sz="2000" dirty="0" err="1" smtClean="0"/>
        </a:defPPr>
      </a:lstStyle>
    </a:txDef>
  </a:objectDefaults>
  <a:extraClrSchemeLst/>
  <a:custClrLst>
    <a:custClr name="Skanska Dark Blue">
      <a:srgbClr val="293E6B"/>
    </a:custClr>
    <a:custClr name="Skanska Blue">
      <a:srgbClr val="0078C9"/>
    </a:custClr>
    <a:custClr name="Skanska Light Blue">
      <a:srgbClr val="5BB4E5"/>
    </a:custClr>
    <a:custClr name="Skanska Light Light Blue">
      <a:srgbClr val="C0DDEA"/>
    </a:custClr>
    <a:custClr name="Skanska Dark Green">
      <a:srgbClr val="3D9B35"/>
    </a:custClr>
    <a:custClr name="Skanska Green">
      <a:srgbClr val="77B800"/>
    </a:custClr>
    <a:custClr name="Skanska Light Green">
      <a:srgbClr val="BED600"/>
    </a:custClr>
    <a:custClr name="Skanska Orange">
      <a:srgbClr val="E57200"/>
    </a:custClr>
    <a:custClr name="Skanska Yellow">
      <a:srgbClr val="FFCB00"/>
    </a:custClr>
    <a:custClr name="Skanska Light Yellow">
      <a:srgbClr val="EADF00"/>
    </a:custClr>
    <a:custClr name="Skanska Grey">
      <a:srgbClr val="808080"/>
    </a:custClr>
  </a:custClrLst>
  <a:extLst>
    <a:ext uri="{05A4C25C-085E-4340-85A3-A5531E510DB2}">
      <thm15:themeFamily xmlns:thm15="http://schemas.microsoft.com/office/thememl/2012/main" name="Skanska_16x9_no.potx" id="{688814D9-8EBE-41D6-AF2C-6924E228EE03}" vid="{07A71F35-1992-4072-89C6-8AB26DC3222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Skanska_DarkBlue">
      <a:dk1>
        <a:srgbClr val="002551"/>
      </a:dk1>
      <a:lt1>
        <a:sysClr val="window" lastClr="FFFFFF"/>
      </a:lt1>
      <a:dk2>
        <a:srgbClr val="293E6B"/>
      </a:dk2>
      <a:lt2>
        <a:srgbClr val="FFFFFF"/>
      </a:lt2>
      <a:accent1>
        <a:srgbClr val="293E6B"/>
      </a:accent1>
      <a:accent2>
        <a:srgbClr val="77B800"/>
      </a:accent2>
      <a:accent3>
        <a:srgbClr val="FFCB00"/>
      </a:accent3>
      <a:accent4>
        <a:srgbClr val="0078C9"/>
      </a:accent4>
      <a:accent5>
        <a:srgbClr val="E57200"/>
      </a:accent5>
      <a:accent6>
        <a:srgbClr val="BED60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86640fdc-93cf-4f45-82bb-61b4059d584c"/>
    <l1ee72aeac5849309c0ea4a30ec95a66 xmlns="86640fdc-93cf-4f45-82bb-61b4059d584c">
      <Terms xmlns="http://schemas.microsoft.com/office/infopath/2007/PartnerControls"/>
    </l1ee72aeac5849309c0ea4a30ec95a66>
    <ISIFDV xmlns="86640fdc-93cf-4f45-82bb-61b4059d584c">false</ISIFDV>
    <e8cc3dcad897446c81523bb8517b7c40 xmlns="86640fdc-93cf-4f45-82bb-61b4059d584c">
      <Terms xmlns="http://schemas.microsoft.com/office/infopath/2007/PartnerControls"/>
    </e8cc3dcad897446c81523bb8517b7c40>
    <AteaRapidProsjektnummer xmlns="86640fdc-93cf-4f45-82bb-61b4059d584c" xsi:nil="true"/>
    <ISI_SO_LeverandørOrgNr xmlns="86640fdc-93cf-4f45-82bb-61b4059d584c" xsi:nil="true"/>
    <ISI_SO_LeverandørID xmlns="86640fdc-93cf-4f45-82bb-61b4059d584c" xsi:nil="true"/>
    <ISISOSysUnikContactId xmlns="86640fdc-93cf-4f45-82bb-61b4059d584c" xsi:nil="true"/>
    <ISISiteId xmlns="86640fdc-93cf-4f45-82bb-61b4059d584c" xsi:nil="true"/>
    <ISI_SO_Leverandørnavn xmlns="86640fdc-93cf-4f45-82bb-61b4059d584c" xsi:nil="true"/>
    <ISIDMDokumenteier xmlns="86640fdc-93cf-4f45-82bb-61b4059d584c">
      <UserInfo>
        <DisplayName/>
        <AccountId xsi:nil="true"/>
        <AccountType/>
      </UserInfo>
    </ISIDMDokumenteier>
    <_dlc_DocId xmlns="597741d0-b71a-4367-8492-00e03fed6973">TY5ZVQQSRK6A-921481894-566</_dlc_DocId>
    <_dlc_DocIdUrl xmlns="597741d0-b71a-4367-8492-00e03fed6973">
      <Url>https://isi.skanska.no/sites/se440168-3/_layouts/15/DocIdRedir.aspx?ID=TY5ZVQQSRK6A-921481894-566</Url>
      <Description>TY5ZVQQSRK6A-921481894-566</Description>
    </_dlc_DocIdUrl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Presentasjon" ma:contentTypeID="0x01010085F33D413D125E40A7F2CF5255D7FF88080066D0AF4D4B1C494E9570B3903B4E00BC" ma:contentTypeVersion="8" ma:contentTypeDescription="Opprett et nytt dokument." ma:contentTypeScope="" ma:versionID="7b92805e61ad4fb808d7c9fbbd5745d2">
  <xsd:schema xmlns:xsd="http://www.w3.org/2001/XMLSchema" xmlns:xs="http://www.w3.org/2001/XMLSchema" xmlns:p="http://schemas.microsoft.com/office/2006/metadata/properties" xmlns:ns2="86640fdc-93cf-4f45-82bb-61b4059d584c" xmlns:ns3="597741d0-b71a-4367-8492-00e03fed6973" targetNamespace="http://schemas.microsoft.com/office/2006/metadata/properties" ma:root="true" ma:fieldsID="b50c4d4195c909b5af730f881bc385b9" ns2:_="" ns3:_="">
    <xsd:import namespace="86640fdc-93cf-4f45-82bb-61b4059d584c"/>
    <xsd:import namespace="597741d0-b71a-4367-8492-00e03fed6973"/>
    <xsd:element name="properties">
      <xsd:complexType>
        <xsd:sequence>
          <xsd:element name="documentManagement">
            <xsd:complexType>
              <xsd:all>
                <xsd:element ref="ns2:ISIFDV" minOccurs="0"/>
                <xsd:element ref="ns2:TaxCatchAll" minOccurs="0"/>
                <xsd:element ref="ns2:TaxCatchAllLabel" minOccurs="0"/>
                <xsd:element ref="ns2:l1ee72aeac5849309c0ea4a30ec95a66" minOccurs="0"/>
                <xsd:element ref="ns2:ISIDMDokumenteier" minOccurs="0"/>
                <xsd:element ref="ns2:AteaRapidProsjektnummer" minOccurs="0"/>
                <xsd:element ref="ns2:e8cc3dcad897446c81523bb8517b7c40" minOccurs="0"/>
                <xsd:element ref="ns2:ISISiteId" minOccurs="0"/>
                <xsd:element ref="ns2:ISI_SO_Leverandørnavn" minOccurs="0"/>
                <xsd:element ref="ns2:ISI_SO_LeverandørOrgNr" minOccurs="0"/>
                <xsd:element ref="ns2:ISI_SO_LeverandørID" minOccurs="0"/>
                <xsd:element ref="ns2:ISISOSysUnikContactId" minOccurs="0"/>
                <xsd:element ref="ns3:_dlc_DocId" minOccurs="0"/>
                <xsd:element ref="ns3:_dlc_DocIdUrl" minOccurs="0"/>
                <xsd:element ref="ns3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6640fdc-93cf-4f45-82bb-61b4059d584c" elementFormDefault="qualified">
    <xsd:import namespace="http://schemas.microsoft.com/office/2006/documentManagement/types"/>
    <xsd:import namespace="http://schemas.microsoft.com/office/infopath/2007/PartnerControls"/>
    <xsd:element name="ISIFDV" ma:index="8" nillable="true" ma:displayName="FDV" ma:default="0" ma:internalName="ISIFDV">
      <xsd:simpleType>
        <xsd:restriction base="dms:Boolean"/>
      </xsd:simpleType>
    </xsd:element>
    <xsd:element name="TaxCatchAll" ma:index="9" nillable="true" ma:displayName="Taxonomy Catch All Column" ma:hidden="true" ma:list="{b2801702-a4c2-4c44-87f2-1a44a00927b0}" ma:internalName="TaxCatchAll" ma:showField="CatchAllData" ma:web="f31e19c0-d021-4598-9a28-2fca5a7db70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0" nillable="true" ma:displayName="Taxonomy Catch All Column1" ma:hidden="true" ma:list="{b2801702-a4c2-4c44-87f2-1a44a00927b0}" ma:internalName="TaxCatchAllLabel" ma:readOnly="true" ma:showField="CatchAllDataLabel" ma:web="f31e19c0-d021-4598-9a28-2fca5a7db70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1ee72aeac5849309c0ea4a30ec95a66" ma:index="11" nillable="true" ma:taxonomy="true" ma:internalName="l1ee72aeac5849309c0ea4a30ec95a66" ma:taxonomyFieldName="ISIDMFase" ma:displayName="Fase" ma:readOnly="false" ma:fieldId="{51ee72ae-ac58-4930-9c0e-a4a30ec95a66}" ma:sspId="1a0c8f8d-0d9d-45d3-83a0-acad9c171b6e" ma:termSetId="ce35acd0-3724-42d7-840d-def3374e5dae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SIDMDokumenteier" ma:index="13" nillable="true" ma:displayName="Dokumenteier" ma:internalName="ISIDMDokumenteier" ma:showField="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teaRapidProsjektnummer" ma:index="14" nillable="true" ma:displayName="Prosjektnummer" ma:internalName="AteaRapidProsjektnummer" ma:readOnly="false">
      <xsd:simpleType>
        <xsd:restriction base="dms:Text"/>
      </xsd:simpleType>
    </xsd:element>
    <xsd:element name="e8cc3dcad897446c81523bb8517b7c40" ma:index="15" nillable="true" ma:taxonomy="true" ma:internalName="e8cc3dcad897446c81523bb8517b7c40" ma:taxonomyFieldName="ISIFirmakode" ma:displayName="Firmakode" ma:readOnly="false" ma:fieldId="{e8cc3dca-d897-446c-8152-3bb8517b7c40}" ma:sspId="1a0c8f8d-0d9d-45d3-83a0-acad9c171b6e" ma:termSetId="d39853de-20ef-4f4e-bb1f-2570f2847798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SISiteId" ma:index="17" nillable="true" ma:displayName="SiteId" ma:hidden="true" ma:internalName="ISISiteId" ma:readOnly="false">
      <xsd:simpleType>
        <xsd:restriction base="dms:Text">
          <xsd:maxLength value="255"/>
        </xsd:restriction>
      </xsd:simpleType>
    </xsd:element>
    <xsd:element name="ISI_SO_Leverandørnavn" ma:index="18" nillable="true" ma:displayName="Leverandørnavn" ma:internalName="ISI_SO_Leverand_x00f8_rnavn" ma:readOnly="false">
      <xsd:simpleType>
        <xsd:restriction base="dms:Text">
          <xsd:maxLength value="255"/>
        </xsd:restriction>
      </xsd:simpleType>
    </xsd:element>
    <xsd:element name="ISI_SO_LeverandørOrgNr" ma:index="19" nillable="true" ma:displayName="Leverandør Org.nr" ma:description="Norske: 9 siffer xxxxxxxxx &#10;Danske: 8 siffer xxxxxxxx &#10;Finske: 7 + 1 siffer xxxxxxxx (uten bindestrek og uten mellomrom) &#10;Svenske: 6 + 4 siffer xxxxxxxxxx (uten bindestrek og uten mellomrom)" ma:indexed="true" ma:internalName="ISI_SO_Leverand_x00f8_rOrgNr" ma:readOnly="false">
      <xsd:simpleType>
        <xsd:restriction base="dms:Text">
          <xsd:maxLength value="49"/>
        </xsd:restriction>
      </xsd:simpleType>
    </xsd:element>
    <xsd:element name="ISI_SO_LeverandørID" ma:index="20" nillable="true" ma:displayName="Leverandør ID" ma:internalName="ISI_SO_Leverand_x00f8_rID" ma:readOnly="false">
      <xsd:simpleType>
        <xsd:restriction base="dms:Text">
          <xsd:maxLength value="25"/>
        </xsd:restriction>
      </xsd:simpleType>
    </xsd:element>
    <xsd:element name="ISISOSysUnikContactId" ma:index="21" nillable="true" ma:displayName="Kontakt systemunik ID" ma:indexed="true" ma:internalName="ISISOSysUnikContactId" ma:readOnly="false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97741d0-b71a-4367-8492-00e03fed6973" elementFormDefault="qualified">
    <xsd:import namespace="http://schemas.microsoft.com/office/2006/documentManagement/types"/>
    <xsd:import namespace="http://schemas.microsoft.com/office/infopath/2007/PartnerControls"/>
    <xsd:element name="_dlc_DocId" ma:index="22" nillable="true" ma:displayName="Dokument-ID-verdi" ma:description="Verdien for dokument-IDen som er tilordnet elementet." ma:internalName="_dlc_DocId" ma:readOnly="true">
      <xsd:simpleType>
        <xsd:restriction base="dms:Text"/>
      </xsd:simpleType>
    </xsd:element>
    <xsd:element name="_dlc_DocIdUrl" ma:index="23" nillable="true" ma:displayName="Dokument-ID" ma:description="Fast kobling til dokumente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4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5.xml><?xml version="1.0" encoding="utf-8"?>
<?mso-contentType ?>
<customXsn xmlns="http://schemas.microsoft.com/office/2006/metadata/customXsn">
  <xsnLocation/>
  <cached>True</cached>
  <openByDefault>False</openByDefault>
  <xsnScope/>
</customXsn>
</file>

<file path=customXml/item6.xml><?xml version="1.0" encoding="utf-8"?>
<?mso-contentType ?>
<SharedContentType xmlns="Microsoft.SharePoint.Taxonomy.ContentTypeSync" SourceId="1a0c8f8d-0d9d-45d3-83a0-acad9c171b6e" ContentTypeId="0x01010085F33D413D125E40A7F2CF5255D7FF8808" PreviousValue="false"/>
</file>

<file path=customXml/itemProps1.xml><?xml version="1.0" encoding="utf-8"?>
<ds:datastoreItem xmlns:ds="http://schemas.openxmlformats.org/officeDocument/2006/customXml" ds:itemID="{66843751-07D4-40C7-932D-8A3F256DD19E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55C1CCE9-080A-41D2-879B-5DB2598995B0}">
  <ds:schemaRefs>
    <ds:schemaRef ds:uri="597741d0-b71a-4367-8492-00e03fed6973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  <ds:schemaRef ds:uri="86640fdc-93cf-4f45-82bb-61b4059d584c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56D4B6A2-341B-4176-98BB-FF11502BD624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6734EE8E-0603-4D34-8A9F-6982CB26E34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6640fdc-93cf-4f45-82bb-61b4059d584c"/>
    <ds:schemaRef ds:uri="597741d0-b71a-4367-8492-00e03fed697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5.xml><?xml version="1.0" encoding="utf-8"?>
<ds:datastoreItem xmlns:ds="http://schemas.openxmlformats.org/officeDocument/2006/customXml" ds:itemID="{9F692B44-CA30-4763-AB85-714489C3A950}">
  <ds:schemaRefs>
    <ds:schemaRef ds:uri="http://schemas.microsoft.com/office/2006/metadata/customXsn"/>
  </ds:schemaRefs>
</ds:datastoreItem>
</file>

<file path=customXml/itemProps6.xml><?xml version="1.0" encoding="utf-8"?>
<ds:datastoreItem xmlns:ds="http://schemas.openxmlformats.org/officeDocument/2006/customXml" ds:itemID="{0B255427-5EDB-4F7B-82A3-11EED28409FA}">
  <ds:schemaRefs>
    <ds:schemaRef ds:uri="Microsoft.SharePoint.Taxonomy.ContentTypeSync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Skanska_16x9_no</Template>
  <TotalTime>1484</TotalTime>
  <Words>143</Words>
  <Application>Microsoft Office PowerPoint</Application>
  <PresentationFormat>Widescreen</PresentationFormat>
  <Paragraphs>38</Paragraphs>
  <Slides>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Arial</vt:lpstr>
      <vt:lpstr>Calibri</vt:lpstr>
      <vt:lpstr>Skanska_16x9_en</vt:lpstr>
      <vt:lpstr>Skanskas eiendommer</vt:lpstr>
      <vt:lpstr>Tillatt bebyggelse i henhold til gjeldende regulering</vt:lpstr>
      <vt:lpstr>Rammesøknad november 2020</vt:lpstr>
      <vt:lpstr>Dagens mur mot Griniveien</vt:lpstr>
      <vt:lpstr>PowerPoint Presentation</vt:lpstr>
      <vt:lpstr>Mai 2021: Uttalelse fra Byantikvaren</vt:lpstr>
      <vt:lpstr>November 2021: Bearbeidet prosjekt</vt:lpstr>
      <vt:lpstr>November 2021: Bearbeidet prosjekt</vt:lpstr>
      <vt:lpstr>November 2021: Bearbeidet prosjekt</vt:lpstr>
    </vt:vector>
  </TitlesOfParts>
  <Company>Skanska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Skanska Presentasjon Hent Skanskas PowerPoint maler i ulike farger</dc:title>
  <dc:creator>Svartdal, Oddvar Thoralf</dc:creator>
  <cp:lastModifiedBy>Pål Biørnstad</cp:lastModifiedBy>
  <cp:revision>67</cp:revision>
  <cp:lastPrinted>2019-02-25T13:31:50Z</cp:lastPrinted>
  <dcterms:created xsi:type="dcterms:W3CDTF">2019-02-20T11:46:08Z</dcterms:created>
  <dcterms:modified xsi:type="dcterms:W3CDTF">2021-11-18T16:14:32Z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a362448-625e-4f6c-96c0-a2f6da99900d_Enabled">
    <vt:lpwstr>True</vt:lpwstr>
  </property>
  <property fmtid="{D5CDD505-2E9C-101B-9397-08002B2CF9AE}" pid="3" name="MSIP_Label_6a362448-625e-4f6c-96c0-a2f6da99900d_SiteId">
    <vt:lpwstr>33dab507-5210-4075-805b-f2717d8cfa74</vt:lpwstr>
  </property>
  <property fmtid="{D5CDD505-2E9C-101B-9397-08002B2CF9AE}" pid="4" name="MSIP_Label_6a362448-625e-4f6c-96c0-a2f6da99900d_Owner">
    <vt:lpwstr>oddvar.svartdal@skanska.no</vt:lpwstr>
  </property>
  <property fmtid="{D5CDD505-2E9C-101B-9397-08002B2CF9AE}" pid="5" name="MSIP_Label_6a362448-625e-4f6c-96c0-a2f6da99900d_SetDate">
    <vt:lpwstr>2019-07-08T17:41:07.9348187Z</vt:lpwstr>
  </property>
  <property fmtid="{D5CDD505-2E9C-101B-9397-08002B2CF9AE}" pid="6" name="MSIP_Label_6a362448-625e-4f6c-96c0-a2f6da99900d_Name">
    <vt:lpwstr>General</vt:lpwstr>
  </property>
  <property fmtid="{D5CDD505-2E9C-101B-9397-08002B2CF9AE}" pid="7" name="MSIP_Label_6a362448-625e-4f6c-96c0-a2f6da99900d_Application">
    <vt:lpwstr>Microsoft Azure Information Protection</vt:lpwstr>
  </property>
  <property fmtid="{D5CDD505-2E9C-101B-9397-08002B2CF9AE}" pid="8" name="MSIP_Label_6a362448-625e-4f6c-96c0-a2f6da99900d_ActionId">
    <vt:lpwstr>edcaf8e6-b8c4-4189-8da7-5ba4ee2f1868</vt:lpwstr>
  </property>
  <property fmtid="{D5CDD505-2E9C-101B-9397-08002B2CF9AE}" pid="9" name="MSIP_Label_6a362448-625e-4f6c-96c0-a2f6da99900d_Extended_MSFT_Method">
    <vt:lpwstr>Manual</vt:lpwstr>
  </property>
  <property fmtid="{D5CDD505-2E9C-101B-9397-08002B2CF9AE}" pid="10" name="Sensitivity">
    <vt:lpwstr>General</vt:lpwstr>
  </property>
  <property fmtid="{D5CDD505-2E9C-101B-9397-08002B2CF9AE}" pid="11" name="ContentTypeId">
    <vt:lpwstr>0x01010085F33D413D125E40A7F2CF5255D7FF88080066D0AF4D4B1C494E9570B3903B4E00BC</vt:lpwstr>
  </property>
  <property fmtid="{D5CDD505-2E9C-101B-9397-08002B2CF9AE}" pid="12" name="ISIFirmakode">
    <vt:lpwstr/>
  </property>
  <property fmtid="{D5CDD505-2E9C-101B-9397-08002B2CF9AE}" pid="13" name="ISIDMFase">
    <vt:lpwstr/>
  </property>
  <property fmtid="{D5CDD505-2E9C-101B-9397-08002B2CF9AE}" pid="14" name="_dlc_DocIdItemGuid">
    <vt:lpwstr>90c2314e-98cd-4a7a-9003-c6767e8803ab</vt:lpwstr>
  </property>
</Properties>
</file>