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ink/ink2.xml" ContentType="application/inkml+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360" r:id="rId2"/>
    <p:sldId id="301" r:id="rId3"/>
    <p:sldId id="377" r:id="rId4"/>
    <p:sldId id="378" r:id="rId5"/>
    <p:sldId id="379" r:id="rId6"/>
    <p:sldId id="374" r:id="rId7"/>
    <p:sldId id="287" r:id="rId8"/>
    <p:sldId id="368" r:id="rId9"/>
    <p:sldId id="260" r:id="rId10"/>
    <p:sldId id="262" r:id="rId11"/>
    <p:sldId id="264" r:id="rId12"/>
    <p:sldId id="266" r:id="rId13"/>
    <p:sldId id="271" r:id="rId14"/>
    <p:sldId id="275" r:id="rId15"/>
    <p:sldId id="283" r:id="rId16"/>
    <p:sldId id="285" r:id="rId17"/>
    <p:sldId id="296" r:id="rId18"/>
    <p:sldId id="305" r:id="rId19"/>
    <p:sldId id="361" r:id="rId20"/>
    <p:sldId id="256" r:id="rId21"/>
    <p:sldId id="268" r:id="rId22"/>
    <p:sldId id="363" r:id="rId23"/>
    <p:sldId id="364" r:id="rId24"/>
    <p:sldId id="365" r:id="rId25"/>
    <p:sldId id="366" r:id="rId26"/>
    <p:sldId id="367" r:id="rId27"/>
    <p:sldId id="273" r:id="rId28"/>
    <p:sldId id="274" r:id="rId29"/>
    <p:sldId id="284" r:id="rId30"/>
    <p:sldId id="375" r:id="rId31"/>
    <p:sldId id="289" r:id="rId32"/>
    <p:sldId id="290" r:id="rId33"/>
    <p:sldId id="376" r:id="rId34"/>
    <p:sldId id="292" r:id="rId35"/>
    <p:sldId id="369" r:id="rId36"/>
    <p:sldId id="302" r:id="rId37"/>
  </p:sldIdLst>
  <p:sldSz cx="9144000" cy="6858000" type="screen4x3"/>
  <p:notesSz cx="6735763" cy="9866313"/>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5" autoAdjust="0"/>
    <p:restoredTop sz="82861" autoAdjust="0"/>
  </p:normalViewPr>
  <p:slideViewPr>
    <p:cSldViewPr>
      <p:cViewPr varScale="1">
        <p:scale>
          <a:sx n="52" d="100"/>
          <a:sy n="52" d="100"/>
        </p:scale>
        <p:origin x="1652" y="4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1FAD356-28C4-47D6-918E-A7A39008502C}" type="datetimeFigureOut">
              <a:rPr lang="nb-NO" smtClean="0"/>
              <a:pPr/>
              <a:t>18.09.2021</a:t>
            </a:fld>
            <a:endParaRPr lang="nb-NO"/>
          </a:p>
        </p:txBody>
      </p:sp>
      <p:sp>
        <p:nvSpPr>
          <p:cNvPr id="4" name="Plassholder for bunntekst 3"/>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0062E1F-3AC6-4B25-BF56-31EDCD853201}" type="slidenum">
              <a:rPr lang="nb-NO" smtClean="0"/>
              <a:pPr/>
              <a:t>‹#›</a:t>
            </a:fld>
            <a:endParaRPr lang="nb-NO"/>
          </a:p>
        </p:txBody>
      </p:sp>
    </p:spTree>
    <p:extLst>
      <p:ext uri="{BB962C8B-B14F-4D97-AF65-F5344CB8AC3E}">
        <p14:creationId xmlns:p14="http://schemas.microsoft.com/office/powerpoint/2010/main" xmlns="" val="69915436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2T16:09:38.597"/>
    </inkml:context>
    <inkml:brush xml:id="br0">
      <inkml:brushProperty name="width" value="0.03333" units="cm"/>
      <inkml:brushProperty name="height" value="0.03333" units="cm"/>
      <inkml:brushProperty name="ignorePressure" value="1"/>
    </inkml:brush>
  </inkml:definitions>
  <inkml:trace contextRef="#ctx0" brushRef="#br0">11111 5259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02T16:09:37.531"/>
    </inkml:context>
    <inkml:brush xml:id="br0">
      <inkml:brushProperty name="width" value="0.03333" units="cm"/>
      <inkml:brushProperty name="height" value="0.03333" units="cm"/>
      <inkml:brushProperty name="ignorePressure" value="1"/>
    </inkml:brush>
  </inkml:definitions>
  <inkml:trace contextRef="#ctx0" brushRef="#br0">9234 2846</inkml:trace>
  <inkml:trace contextRef="#ctx0" brushRef="#br0" timeOffset="1229.28">9163 2940</inkml:trace>
  <inkml:trace contextRef="#ctx0" brushRef="#br0" timeOffset="6847.18">8302 130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314A4834-140C-43E8-B887-81B996E7C9B9}" type="datetimeFigureOut">
              <a:rPr lang="nb-NO" smtClean="0"/>
              <a:pPr/>
              <a:t>18.09.2021</a:t>
            </a:fld>
            <a:endParaRPr lang="nb-NO"/>
          </a:p>
        </p:txBody>
      </p:sp>
      <p:sp>
        <p:nvSpPr>
          <p:cNvPr id="4" name="Plassholder for lysbilde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21C6B9AF-D430-4F13-8000-F59EE2A4CF1F}" type="slidenum">
              <a:rPr lang="nb-NO" smtClean="0"/>
              <a:pPr/>
              <a:t>‹#›</a:t>
            </a:fld>
            <a:endParaRPr lang="nb-NO"/>
          </a:p>
        </p:txBody>
      </p:sp>
    </p:spTree>
    <p:extLst>
      <p:ext uri="{BB962C8B-B14F-4D97-AF65-F5344CB8AC3E}">
        <p14:creationId xmlns:p14="http://schemas.microsoft.com/office/powerpoint/2010/main" xmlns="" val="3787478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21C6B9AF-D430-4F13-8000-F59EE2A4CF1F}" type="slidenum">
              <a:rPr lang="nb-NO" smtClean="0"/>
              <a:pPr/>
              <a:t>1</a:t>
            </a:fld>
            <a:endParaRPr lang="nb-NO"/>
          </a:p>
        </p:txBody>
      </p:sp>
    </p:spTree>
    <p:extLst>
      <p:ext uri="{BB962C8B-B14F-4D97-AF65-F5344CB8AC3E}">
        <p14:creationId xmlns:p14="http://schemas.microsoft.com/office/powerpoint/2010/main" xmlns="" val="2824521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lstStyle/>
          <a:p>
            <a:r>
              <a:rPr lang="nb-NO" sz="1200" kern="1200" dirty="0">
                <a:solidFill>
                  <a:schemeClr val="tx1"/>
                </a:solidFill>
                <a:latin typeface="+mn-lt"/>
                <a:ea typeface="ＭＳ Ｐゴシック" charset="-128"/>
                <a:cs typeface="ＭＳ Ｐゴシック" charset="-128"/>
              </a:rPr>
              <a:t>Å jobbe med gode holdninger og motivere barn og unge til å velge en positiv livsstil er en viktig drivkraft for medlemmene i Lions. Lions Tulipanaksjon er en årlig innsamlingsaksjon som finansierer ulike rusforebyggende aktiviteter i lokalmiljøet. Vanlige tiltak er seminarer/foreldremøter med rusforebygging på agendaen, web/filmprosjekter, rusfrie konserter og sportsaktiviteter, støtte til ungdomsklubber og innkjøp av narkohunder til politi og tollvesen.</a:t>
            </a:r>
            <a:endParaRPr lang="nb-NO" noProof="0" dirty="0"/>
          </a:p>
          <a:p>
            <a:endParaRPr lang="nb-NO" noProof="0" dirty="0"/>
          </a:p>
          <a:p>
            <a:r>
              <a:rPr lang="nb-NO" noProof="0" dirty="0"/>
              <a:t>Det</a:t>
            </a:r>
            <a:r>
              <a:rPr lang="nb-NO" baseline="0" noProof="0" dirty="0"/>
              <a:t> o</a:t>
            </a:r>
            <a:r>
              <a:rPr lang="nb-NO" noProof="0" dirty="0"/>
              <a:t>msetter i dag ca. 900 000 tulipaner hvert</a:t>
            </a:r>
            <a:r>
              <a:rPr lang="nb-NO" baseline="0" noProof="0" dirty="0"/>
              <a:t> år denne vårdagen. Det gir til sammen ca.11 250 000 kroner, hvorav ca. 3 600 000 tilfaller klubbene. Ca. 1,9 mill. går til Tulipan fondet.</a:t>
            </a:r>
          </a:p>
          <a:p>
            <a:endParaRPr lang="nb-NO" baseline="0" noProof="0" dirty="0"/>
          </a:p>
          <a:p>
            <a:r>
              <a:rPr lang="nb-NO" baseline="0" noProof="0" dirty="0"/>
              <a:t>En tilleggseffekt av denne aksjonen er at Lions blir synlig i lokalmiljøene over hele landet. Dette bidrar til å gjøre Lions kjent og derigjennom flere medlemmer. Derfor er det også viktig at alle klubbene deltar aktivt hvert år i sine lokalmiljøer.</a:t>
            </a:r>
            <a:endParaRPr lang="nb-NO" noProof="0" dirty="0"/>
          </a:p>
        </p:txBody>
      </p:sp>
    </p:spTree>
    <p:extLst>
      <p:ext uri="{BB962C8B-B14F-4D97-AF65-F5344CB8AC3E}">
        <p14:creationId xmlns:p14="http://schemas.microsoft.com/office/powerpoint/2010/main" xmlns="" val="2930331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r>
              <a:rPr lang="nb-NO" noProof="0" dirty="0"/>
              <a:t>Første kvinnelige medlem i Norge er: </a:t>
            </a:r>
          </a:p>
          <a:p>
            <a:endParaRPr lang="nb-NO" noProof="0" dirty="0"/>
          </a:p>
          <a:p>
            <a:r>
              <a:rPr lang="nb-NO" noProof="0" dirty="0"/>
              <a:t>LCI besluttet i 1987 å åpne organisasjonen opp også for kvinner (Convention i Taiwan). Før dette (siden 1975) var det etablert såkalte Lionesseklubber, som var underlagt en Lions klubb. Dette ble gjort for at koner og døtre kunne ”få lov til” å være med på aktiviteter! I 1985</a:t>
            </a:r>
            <a:r>
              <a:rPr lang="nb-NO" baseline="0" noProof="0" dirty="0"/>
              <a:t> var det registrert 5.000 Lionesseklubber i verden med over 135.000 medlemmer.</a:t>
            </a:r>
          </a:p>
          <a:p>
            <a:endParaRPr lang="nb-NO" baseline="0" noProof="0" dirty="0"/>
          </a:p>
          <a:p>
            <a:r>
              <a:rPr lang="nb-NO" baseline="0" noProof="0" dirty="0"/>
              <a:t>Den første kvinneklubben i Norge var LC Haugesund/Edda. Dette var en tidligere Lionesseklubb som konverterte til Lions klubb. </a:t>
            </a:r>
            <a:r>
              <a:rPr lang="nb-NO" b="1" baseline="0" noProof="0" dirty="0"/>
              <a:t>Dette var den første kvinneklubben i Europa.</a:t>
            </a:r>
            <a:endParaRPr lang="nb-NO" b="1" noProof="0" dirty="0"/>
          </a:p>
          <a:p>
            <a:endParaRPr lang="nb-NO" noProof="0" dirty="0"/>
          </a:p>
          <a:p>
            <a:r>
              <a:rPr lang="nb-NO" noProof="0" dirty="0"/>
              <a:t>I</a:t>
            </a:r>
            <a:r>
              <a:rPr lang="nb-NO" baseline="0" noProof="0" dirty="0"/>
              <a:t> dag utgjøre kvinner ca. 20% av det totale medlemstallet, hvilket bidrar til å forsterke klubbene med nye ideer, energi og kompetanse.</a:t>
            </a:r>
            <a:endParaRPr lang="nb-NO" noProof="0" dirty="0"/>
          </a:p>
          <a:p>
            <a:endParaRPr lang="nb-NO" noProof="0" dirty="0"/>
          </a:p>
          <a:p>
            <a:r>
              <a:rPr lang="nb-NO" noProof="0" dirty="0"/>
              <a:t>Lions Norge har i dag 18,61%</a:t>
            </a:r>
            <a:r>
              <a:rPr lang="nb-NO" baseline="0" noProof="0" dirty="0"/>
              <a:t> kvinner.</a:t>
            </a:r>
            <a:endParaRPr lang="nb-NO" noProof="0" dirty="0"/>
          </a:p>
        </p:txBody>
      </p:sp>
    </p:spTree>
    <p:extLst>
      <p:ext uri="{BB962C8B-B14F-4D97-AF65-F5344CB8AC3E}">
        <p14:creationId xmlns:p14="http://schemas.microsoft.com/office/powerpoint/2010/main" xmlns="" val="171781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latin typeface="+mn-lt"/>
                <a:ea typeface="ＭＳ Ｐゴシック" charset="-128"/>
                <a:cs typeface="ＭＳ Ｐゴシック" charset="0"/>
              </a:rPr>
              <a:t>Lions fortsetter arbeidet med å vaksinere verdens barn mot meslinger. I årene frem mot 100-års jubileet i 2017 skal vi samle inn 184 millioner kroner (30 millioner USD). Beløpet blir matchet av den britiske regjeringen og Bill &amp; Melinda Gates Foundation.</a:t>
            </a:r>
          </a:p>
          <a:p>
            <a:r>
              <a:rPr lang="nb-NO" sz="1200" b="0" kern="1200" dirty="0">
                <a:solidFill>
                  <a:schemeClr val="tx1"/>
                </a:solidFill>
                <a:latin typeface="+mn-lt"/>
                <a:ea typeface="ＭＳ Ｐゴシック" charset="-128"/>
                <a:cs typeface="ＭＳ Ｐゴシック" charset="0"/>
              </a:rPr>
              <a:t>The GAVI Alliance og Lions Clubs International offentliggjorde 8. juli et unikt partnerskap med mål om å å beskytte millioner av barn i verdens </a:t>
            </a:r>
            <a:r>
              <a:rPr lang="nb-NO" sz="1200" b="0" kern="1200" dirty="0" err="1">
                <a:solidFill>
                  <a:schemeClr val="tx1"/>
                </a:solidFill>
                <a:latin typeface="+mn-lt"/>
                <a:ea typeface="ＭＳ Ｐゴシック" charset="-128"/>
                <a:cs typeface="ＭＳ Ｐゴシック" charset="0"/>
              </a:rPr>
              <a:t>fattigste</a:t>
            </a:r>
            <a:r>
              <a:rPr lang="nb-NO" sz="1200" b="0" kern="1200" dirty="0">
                <a:solidFill>
                  <a:schemeClr val="tx1"/>
                </a:solidFill>
                <a:latin typeface="+mn-lt"/>
                <a:ea typeface="ＭＳ Ｐゴシック" charset="-128"/>
                <a:cs typeface="ＭＳ Ｐゴシック" charset="0"/>
              </a:rPr>
              <a:t> land mot meslinger, en svært smittsom sykdom som dreper anslagsvis 430 mennesker hver dag.</a:t>
            </a:r>
            <a:endParaRPr lang="nb-NO" dirty="0"/>
          </a:p>
        </p:txBody>
      </p:sp>
      <p:sp>
        <p:nvSpPr>
          <p:cNvPr id="4" name="Plassholder for lysbildenummer 3"/>
          <p:cNvSpPr>
            <a:spLocks noGrp="1"/>
          </p:cNvSpPr>
          <p:nvPr>
            <p:ph type="sldNum" sz="quarter" idx="10"/>
          </p:nvPr>
        </p:nvSpPr>
        <p:spPr/>
        <p:txBody>
          <a:bodyPr/>
          <a:lstStyle/>
          <a:p>
            <a:fld id="{A88ECB1C-6E89-434F-9647-0ACBC3E6597B}" type="slidenum">
              <a:rPr lang="nb-NO" smtClean="0"/>
              <a:pPr/>
              <a:t>17</a:t>
            </a:fld>
            <a:endParaRPr lang="nb-NO"/>
          </a:p>
        </p:txBody>
      </p:sp>
    </p:spTree>
    <p:extLst>
      <p:ext uri="{BB962C8B-B14F-4D97-AF65-F5344CB8AC3E}">
        <p14:creationId xmlns:p14="http://schemas.microsoft.com/office/powerpoint/2010/main" xmlns="" val="293819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lstStyle/>
          <a:p>
            <a:r>
              <a:rPr lang="nb-NO" baseline="0" noProof="0" dirty="0"/>
              <a:t>Vi er nå 10 600 medlemmer tilknyttet 432 klubber, fordelt på 7 distrikter.</a:t>
            </a:r>
          </a:p>
          <a:p>
            <a:endParaRPr lang="nb-NO" baseline="0" noProof="0" dirty="0"/>
          </a:p>
          <a:p>
            <a:r>
              <a:rPr lang="nb-NO" baseline="0" noProof="0" dirty="0"/>
              <a:t>Vi fikk ny logo, beregnet på den digitale verden. Denne kom i 2009.</a:t>
            </a:r>
          </a:p>
          <a:p>
            <a:endParaRPr lang="nb-NO" baseline="0" noProof="0" dirty="0"/>
          </a:p>
          <a:p>
            <a:endParaRPr lang="nb-NO" baseline="0" noProof="0" dirty="0"/>
          </a:p>
          <a:p>
            <a:endParaRPr lang="nb-NO" noProof="0" dirty="0"/>
          </a:p>
        </p:txBody>
      </p:sp>
    </p:spTree>
    <p:extLst>
      <p:ext uri="{BB962C8B-B14F-4D97-AF65-F5344CB8AC3E}">
        <p14:creationId xmlns:p14="http://schemas.microsoft.com/office/powerpoint/2010/main" xmlns="" val="2926787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lstStyle/>
          <a:p>
            <a:endParaRPr lang="nb-NO" baseline="0" noProof="0" dirty="0"/>
          </a:p>
          <a:p>
            <a:endParaRPr lang="nb-NO" baseline="0" noProof="0" dirty="0"/>
          </a:p>
          <a:p>
            <a:endParaRPr lang="nb-NO" noProof="0" dirty="0"/>
          </a:p>
        </p:txBody>
      </p:sp>
    </p:spTree>
    <p:extLst>
      <p:ext uri="{BB962C8B-B14F-4D97-AF65-F5344CB8AC3E}">
        <p14:creationId xmlns:p14="http://schemas.microsoft.com/office/powerpoint/2010/main" xmlns="" val="10326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3228054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r>
              <a:rPr lang="sv-SE"/>
              <a:t>Er klubben Autonom? </a:t>
            </a:r>
            <a:endParaRPr lang="sv-SE" dirty="0"/>
          </a:p>
        </p:txBody>
      </p:sp>
    </p:spTree>
    <p:extLst>
      <p:ext uri="{BB962C8B-B14F-4D97-AF65-F5344CB8AC3E}">
        <p14:creationId xmlns:p14="http://schemas.microsoft.com/office/powerpoint/2010/main" xmlns="" val="192299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37719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120711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109395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2355267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1580317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963528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b-NO" noProof="0" dirty="0"/>
              <a:t>Takk for oppmerksomheten!</a:t>
            </a:r>
          </a:p>
        </p:txBody>
      </p:sp>
    </p:spTree>
    <p:extLst>
      <p:ext uri="{BB962C8B-B14F-4D97-AF65-F5344CB8AC3E}">
        <p14:creationId xmlns:p14="http://schemas.microsoft.com/office/powerpoint/2010/main" xmlns="" val="121753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3074"/>
          <p:cNvSpPr>
            <a:spLocks noGrp="1" noRot="1" noChangeAspect="1" noChangeArrowheads="1" noTextEdit="1"/>
          </p:cNvSpPr>
          <p:nvPr>
            <p:ph type="sldImg"/>
          </p:nvPr>
        </p:nvSpPr>
        <p:spPr>
          <a:ln/>
        </p:spPr>
      </p:sp>
      <p:sp>
        <p:nvSpPr>
          <p:cNvPr id="198659" name="Rectangle 3075"/>
          <p:cNvSpPr>
            <a:spLocks noGrp="1" noChangeArrowheads="1"/>
          </p:cNvSpPr>
          <p:nvPr>
            <p:ph type="body" idx="1"/>
          </p:nvPr>
        </p:nvSpPr>
        <p:spPr/>
        <p:txBody>
          <a:bodyPr/>
          <a:lstStyle/>
          <a:p>
            <a:endParaRPr lang="sv-SE" dirty="0"/>
          </a:p>
        </p:txBody>
      </p:sp>
    </p:spTree>
    <p:extLst>
      <p:ext uri="{BB962C8B-B14F-4D97-AF65-F5344CB8AC3E}">
        <p14:creationId xmlns:p14="http://schemas.microsoft.com/office/powerpoint/2010/main" xmlns="" val="27045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normAutofit fontScale="85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b-NO" noProof="0" dirty="0"/>
              <a:t>Lions Club International</a:t>
            </a:r>
            <a:r>
              <a:rPr lang="nb-NO" baseline="0" noProof="0" dirty="0"/>
              <a:t> (LCI) begynte som en drøm  hos den amerikanske forsikringsagenten Melvin Jones. Han var medlem av en klubb med navn Business </a:t>
            </a:r>
            <a:r>
              <a:rPr lang="nb-NO" baseline="0" noProof="0" dirty="0" err="1"/>
              <a:t>Circle</a:t>
            </a:r>
            <a:r>
              <a:rPr lang="nb-NO" baseline="0" noProof="0" dirty="0"/>
              <a:t> of Chicago. På denne tiden var det mange slike klubber i USA med det formål at medlemmene, som i vesentlig grad var selvstendig næringsdrivende, skulle støtte, bygge hverandre opp og ivareta felles interesser. Melvin Jones så behovet for at disse klubbene også burde ta et humanitært ansvar overfor mennesker som led. Formålet skulle være at ved å samle mennesker fra forskjellige yrker, skulle det enkelte medlem være villig til å bruke av sine spesielle kunnskaper og sin innsikt til fordel for et fellesskap, som i sin helhet skulle komme de svake i samfunnet til gode. </a:t>
            </a:r>
          </a:p>
          <a:p>
            <a:endParaRPr lang="nb-NO" baseline="0" noProof="0" dirty="0"/>
          </a:p>
          <a:p>
            <a:r>
              <a:rPr lang="nb-NO" baseline="0" noProof="0" dirty="0"/>
              <a:t>Han kontaktet medlemmer i andre tilsvarende klubber i USA og inviterte disse til et møte. Dette ble holdt i hotell La Salle i Chicago 7. juni 1917. Mange ble enige om å gå sammen inn i en ny organisasjon, til sammen var det 27 klubber som regnes som stiftelsesklubber.</a:t>
            </a:r>
          </a:p>
          <a:p>
            <a:endParaRPr lang="nb-NO" baseline="0" noProof="0" dirty="0"/>
          </a:p>
          <a:p>
            <a:r>
              <a:rPr lang="nb-NO" baseline="0" noProof="0" dirty="0"/>
              <a:t>Alt1 (iht. Jan Holtet):</a:t>
            </a:r>
          </a:p>
          <a:p>
            <a:r>
              <a:rPr lang="nb-NO" sz="1200" kern="1200" dirty="0">
                <a:solidFill>
                  <a:schemeClr val="tx1"/>
                </a:solidFill>
                <a:effectLst/>
                <a:latin typeface="+mn-lt"/>
                <a:ea typeface="ＭＳ Ｐゴシック" charset="-128"/>
                <a:cs typeface="ＭＳ Ｐゴシック" charset="-128"/>
              </a:rPr>
              <a:t>Men allerede 17. juni innkalte Melvin Jones til et nytt møte, hvor eneste sak var å bestemme navn på</a:t>
            </a:r>
            <a:r>
              <a:rPr lang="nb-NO" sz="1200" kern="1200" baseline="0" dirty="0">
                <a:solidFill>
                  <a:schemeClr val="tx1"/>
                </a:solidFill>
                <a:effectLst/>
                <a:latin typeface="+mn-lt"/>
                <a:ea typeface="ＭＳ Ｐゴシック" charset="-128"/>
                <a:cs typeface="ＭＳ Ｐゴシック" charset="-128"/>
              </a:rPr>
              <a:t> </a:t>
            </a:r>
            <a:r>
              <a:rPr lang="nb-NO" sz="1200" kern="1200" dirty="0">
                <a:solidFill>
                  <a:schemeClr val="tx1"/>
                </a:solidFill>
                <a:effectLst/>
                <a:latin typeface="+mn-lt"/>
                <a:ea typeface="ＭＳ Ｐゴシック" charset="-128"/>
                <a:cs typeface="ＭＳ Ｐゴシック" charset="-128"/>
              </a:rPr>
              <a:t>organisasjonen. Etter hemmelig avstemning var det klart at navnet ble: ”THE ASSOCIATION OF LIONS CLUBS”. Dette var også Melvin Jones’ favoritt. Han så The Lion som et symbol på STYRKE, MOT, TROFASTHET og LIVSKRAFT </a:t>
            </a:r>
            <a:endParaRPr lang="nb-NO" dirty="0"/>
          </a:p>
          <a:p>
            <a:r>
              <a:rPr lang="nb-NO" baseline="0" noProof="0" dirty="0"/>
              <a:t> </a:t>
            </a:r>
          </a:p>
          <a:p>
            <a:r>
              <a:rPr lang="nb-NO" baseline="0" noProof="0" dirty="0"/>
              <a:t>Alt 2 (iht. Lions historie 25 års jubileumsbok):</a:t>
            </a:r>
          </a:p>
          <a:p>
            <a:r>
              <a:rPr lang="nb-NO" baseline="0" noProof="0" dirty="0"/>
              <a:t>Etter 2 års diskusjon ble man enige om å la organisasjonen ta navn etter den største av disse forretningsklubbene, Assosiation of Lions Clubs, som holdt til i Indiana. Bokstavene LIONS står for:</a:t>
            </a:r>
          </a:p>
          <a:p>
            <a:pPr marL="171450" indent="-171450">
              <a:buFont typeface="Arial"/>
              <a:buChar char="•"/>
            </a:pPr>
            <a:r>
              <a:rPr lang="nb-NO" baseline="0" noProof="0" dirty="0"/>
              <a:t>Liberty</a:t>
            </a:r>
          </a:p>
          <a:p>
            <a:pPr marL="171450" indent="-171450">
              <a:buFont typeface="Arial"/>
              <a:buChar char="•"/>
            </a:pPr>
            <a:r>
              <a:rPr lang="en-GB" baseline="0" noProof="0" dirty="0"/>
              <a:t>Intelligence</a:t>
            </a:r>
          </a:p>
          <a:p>
            <a:pPr marL="171450" indent="-171450">
              <a:buFont typeface="Arial"/>
              <a:buChar char="•"/>
            </a:pPr>
            <a:r>
              <a:rPr lang="nb-NO" baseline="0" noProof="0" dirty="0"/>
              <a:t>Our Nations </a:t>
            </a:r>
            <a:r>
              <a:rPr lang="en-GB" baseline="0" noProof="0" dirty="0"/>
              <a:t>Safety</a:t>
            </a:r>
          </a:p>
          <a:p>
            <a:endParaRPr lang="nb-NO" baseline="0" noProof="0" dirty="0"/>
          </a:p>
          <a:p>
            <a:r>
              <a:rPr lang="nb-NO" baseline="0" noProof="0" dirty="0"/>
              <a:t>Den første kongressen ble holdt i Dallas, Texas, i oktober 1917. Her ble Dr W P Woods valgt til Lions første president. Melvin Jones ble utpekt til sekretær, en posisjon han beholdt i 44 år. Han var født i 1879 og døde i 1961.</a:t>
            </a:r>
          </a:p>
        </p:txBody>
      </p:sp>
    </p:spTree>
    <p:extLst>
      <p:ext uri="{BB962C8B-B14F-4D97-AF65-F5344CB8AC3E}">
        <p14:creationId xmlns:p14="http://schemas.microsoft.com/office/powerpoint/2010/main" xmlns="" val="1895836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p:txBody>
          <a:bodyPr/>
          <a:lstStyle/>
          <a:p>
            <a:r>
              <a:rPr lang="nb-NO" noProof="0" dirty="0"/>
              <a:t>År 1920 blev Lions en Internasjonal organisasjon da den første klubben i Canada ble etablert i Windsor, Ontario. Siden det har Lions hatt en stadig tilvekst rundt</a:t>
            </a:r>
            <a:r>
              <a:rPr lang="nb-NO" baseline="0" noProof="0" dirty="0"/>
              <a:t> o</a:t>
            </a:r>
            <a:r>
              <a:rPr lang="nb-NO" noProof="0" dirty="0"/>
              <a:t>m i verden.</a:t>
            </a:r>
          </a:p>
          <a:p>
            <a:endParaRPr lang="nb-NO" noProof="0" dirty="0"/>
          </a:p>
          <a:p>
            <a:r>
              <a:rPr lang="nb-NO" noProof="0" dirty="0"/>
              <a:t>China			1926</a:t>
            </a:r>
          </a:p>
          <a:p>
            <a:r>
              <a:rPr lang="nb-NO" noProof="0" dirty="0"/>
              <a:t>Cuba			1927 </a:t>
            </a:r>
          </a:p>
          <a:p>
            <a:r>
              <a:rPr lang="nb-NO" noProof="0" dirty="0"/>
              <a:t>Mellom Amerika		1935</a:t>
            </a:r>
          </a:p>
          <a:p>
            <a:r>
              <a:rPr lang="nb-NO" noProof="0" dirty="0"/>
              <a:t>Sør Amerika			1936</a:t>
            </a:r>
            <a:endParaRPr lang="nb-NO" sz="1200" dirty="0">
              <a:latin typeface="Arial" pitchFamily="34" charset="0"/>
              <a:cs typeface="Arial" pitchFamily="34" charset="0"/>
            </a:endParaRPr>
          </a:p>
          <a:p>
            <a:pPr defTabSz="1017588"/>
            <a:r>
              <a:rPr lang="nb-NO" sz="1200" dirty="0">
                <a:latin typeface="Arial" pitchFamily="34" charset="0"/>
                <a:cs typeface="Arial" pitchFamily="34" charset="0"/>
              </a:rPr>
              <a:t>Australia		</a:t>
            </a:r>
            <a:r>
              <a:rPr lang="nb-NO" sz="1200" baseline="0" dirty="0">
                <a:latin typeface="Arial" pitchFamily="34" charset="0"/>
                <a:cs typeface="Arial" pitchFamily="34" charset="0"/>
              </a:rPr>
              <a:t>1947</a:t>
            </a:r>
            <a:endParaRPr lang="nb-NO" sz="1200" dirty="0">
              <a:latin typeface="Arial" pitchFamily="34" charset="0"/>
              <a:cs typeface="Arial" pitchFamily="34" charset="0"/>
            </a:endParaRPr>
          </a:p>
          <a:p>
            <a:pPr defTabSz="1017588"/>
            <a:endParaRPr lang="nb-NO" sz="1200" dirty="0">
              <a:latin typeface="Arial" pitchFamily="34" charset="0"/>
              <a:cs typeface="Arial" pitchFamily="34" charset="0"/>
            </a:endParaRPr>
          </a:p>
          <a:p>
            <a:r>
              <a:rPr lang="nb-NO" noProof="0" dirty="0"/>
              <a:t>	</a:t>
            </a:r>
          </a:p>
          <a:p>
            <a:endParaRPr lang="nb-NO" noProof="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aseline="0" dirty="0"/>
              <a:t>Lions har i dag 11 offisielle språk.</a:t>
            </a:r>
          </a:p>
          <a:p>
            <a:endParaRPr lang="nb-NO" noProof="0" dirty="0"/>
          </a:p>
        </p:txBody>
      </p:sp>
    </p:spTree>
    <p:extLst>
      <p:ext uri="{BB962C8B-B14F-4D97-AF65-F5344CB8AC3E}">
        <p14:creationId xmlns:p14="http://schemas.microsoft.com/office/powerpoint/2010/main" xmlns="" val="3012005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lstStyle/>
          <a:p>
            <a:endParaRPr lang="sv-SE" baseline="0" dirty="0"/>
          </a:p>
          <a:p>
            <a:r>
              <a:rPr lang="sv-SE" dirty="0"/>
              <a:t>1920</a:t>
            </a:r>
          </a:p>
        </p:txBody>
      </p:sp>
    </p:spTree>
    <p:extLst>
      <p:ext uri="{BB962C8B-B14F-4D97-AF65-F5344CB8AC3E}">
        <p14:creationId xmlns:p14="http://schemas.microsoft.com/office/powerpoint/2010/main" xmlns="" val="2878839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nb-NO" noProof="0" dirty="0"/>
              <a:t>Helen Keller var en amerikansk forfatter og foreleser som til tross for et sterkt handicap blev en inspirasjon for andra med</a:t>
            </a:r>
            <a:r>
              <a:rPr lang="nb-NO" baseline="0" noProof="0" dirty="0"/>
              <a:t> store handicap</a:t>
            </a:r>
            <a:r>
              <a:rPr lang="nb-NO" noProof="0" dirty="0"/>
              <a:t>. Da hun kun var 19 måneder gammel, fikk hun en sykdom som gjorde henne både døv og blind. Hun overvant motgangen og tok en universitetseksamen med meget godt resultat.</a:t>
            </a:r>
          </a:p>
          <a:p>
            <a:endParaRPr lang="nb-NO" noProof="0" dirty="0"/>
          </a:p>
          <a:p>
            <a:r>
              <a:rPr lang="nb-NO" noProof="0" dirty="0"/>
              <a:t>Gjennom hele sitt liv arbeidet hun med å samle inn midler til American Foundation for the Blind. Hun besøkte mange land som England, Frankrike, Italia, Egypt, Sør-Afrika og Japan der hun foreleste om de fysiske handicappedes vanskelige</a:t>
            </a:r>
            <a:r>
              <a:rPr lang="nb-NO" baseline="0" noProof="0" dirty="0"/>
              <a:t> </a:t>
            </a:r>
            <a:r>
              <a:rPr lang="nb-NO" noProof="0" dirty="0"/>
              <a:t>situasjon.</a:t>
            </a:r>
          </a:p>
          <a:p>
            <a:endParaRPr lang="nb-NO" noProof="0" dirty="0"/>
          </a:p>
          <a:p>
            <a:r>
              <a:rPr lang="nb-NO" noProof="0" dirty="0">
                <a:latin typeface="Helvetica" pitchFamily="34" charset="0"/>
              </a:rPr>
              <a:t>I 1925 ble en viktig milepæl</a:t>
            </a:r>
            <a:r>
              <a:rPr lang="nb-NO" baseline="0" noProof="0" dirty="0">
                <a:latin typeface="Helvetica" pitchFamily="34" charset="0"/>
              </a:rPr>
              <a:t> i</a:t>
            </a:r>
            <a:r>
              <a:rPr lang="nb-NO" noProof="0" dirty="0">
                <a:latin typeface="Helvetica" pitchFamily="34" charset="0"/>
              </a:rPr>
              <a:t> Lions historie da Helen Keller var invitert</a:t>
            </a:r>
            <a:r>
              <a:rPr lang="nb-NO" baseline="0" noProof="0" dirty="0">
                <a:latin typeface="Helvetica" pitchFamily="34" charset="0"/>
              </a:rPr>
              <a:t> til og </a:t>
            </a:r>
            <a:r>
              <a:rPr lang="nb-NO" noProof="0" dirty="0">
                <a:latin typeface="Helvetica" pitchFamily="34" charset="0"/>
              </a:rPr>
              <a:t>holdt et foredrag under Lions internasjonale kongress i Ohio, USA. Hun oppfordret Lions til å bli ”de blindes ridder i kampen mot mørket”. Kongressen vedtok å utnevne Hellen Keller som</a:t>
            </a:r>
            <a:r>
              <a:rPr lang="nb-NO" baseline="0" noProof="0" dirty="0">
                <a:latin typeface="Helvetica" pitchFamily="34" charset="0"/>
              </a:rPr>
              <a:t> æresmedlem i Lions, som den første (og eneste) kvinne.</a:t>
            </a:r>
            <a:endParaRPr lang="nb-NO" noProof="0" dirty="0">
              <a:latin typeface="Helvetica" pitchFamily="34" charset="0"/>
            </a:endParaRPr>
          </a:p>
          <a:p>
            <a:endParaRPr lang="nb-NO" noProof="0" dirty="0">
              <a:latin typeface="Helvetica" pitchFamily="34" charset="0"/>
            </a:endParaRPr>
          </a:p>
          <a:p>
            <a:r>
              <a:rPr lang="nb-NO" noProof="0" dirty="0"/>
              <a:t>Siden den gang har kampen mot sykdommer som forårsaker blindhet i verden og hjelp til dem som alt er rammet,</a:t>
            </a:r>
            <a:r>
              <a:rPr lang="nb-NO" baseline="0" noProof="0" dirty="0"/>
              <a:t> </a:t>
            </a:r>
            <a:r>
              <a:rPr lang="nb-NO" noProof="0" dirty="0"/>
              <a:t>vært en av Lions viktigste innsatsområder. </a:t>
            </a:r>
          </a:p>
        </p:txBody>
      </p:sp>
    </p:spTree>
    <p:extLst>
      <p:ext uri="{BB962C8B-B14F-4D97-AF65-F5344CB8AC3E}">
        <p14:creationId xmlns:p14="http://schemas.microsoft.com/office/powerpoint/2010/main" xmlns="" val="1307032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lstStyle/>
          <a:p>
            <a:r>
              <a:rPr lang="nb-NO" noProof="0" dirty="0"/>
              <a:t>Rolf C Krognes, som hadde bodd noen</a:t>
            </a:r>
            <a:r>
              <a:rPr lang="nb-NO" baseline="0" noProof="0" dirty="0"/>
              <a:t> år i USA, tok i 1949 initiativ til å etablere den første klubben i Norge, LC Oslo. Charterdato er 11. mai 1949 og Torgny Lange, som etablerte den første klubben i Sverige og Europa, var fadder.</a:t>
            </a:r>
          </a:p>
          <a:p>
            <a:endParaRPr lang="nb-NO" baseline="0" noProof="0" dirty="0"/>
          </a:p>
          <a:p>
            <a:r>
              <a:rPr lang="nb-NO" baseline="0" noProof="0" dirty="0"/>
              <a:t>Norge er det 4. europeiske land der Lions er etablert, derfor Distrikt 104 (for å være et Multippel Distrikt (MD) kreves at det må bestå av minst 2 distrikter).</a:t>
            </a:r>
          </a:p>
          <a:p>
            <a:endParaRPr lang="nb-NO" baseline="0" noProof="0" dirty="0"/>
          </a:p>
          <a:p>
            <a:pPr marL="171450" indent="-171450">
              <a:buFont typeface="Arial"/>
              <a:buChar char="•"/>
            </a:pPr>
            <a:r>
              <a:rPr lang="nb-NO" baseline="0" noProof="0" dirty="0"/>
              <a:t>Sveits	Distrikt 102</a:t>
            </a:r>
          </a:p>
          <a:p>
            <a:pPr marL="171450" indent="-171450">
              <a:buFont typeface="Arial"/>
              <a:buChar char="•"/>
            </a:pPr>
            <a:r>
              <a:rPr lang="nb-NO" baseline="0" noProof="0" dirty="0"/>
              <a:t>Frankrike	Distrikt 103</a:t>
            </a:r>
          </a:p>
          <a:p>
            <a:endParaRPr lang="nb-NO" noProof="0" dirty="0"/>
          </a:p>
          <a:p>
            <a:r>
              <a:rPr lang="sv-SE" dirty="0"/>
              <a:t>Neste klubb LC Bergen 1951 (fadder Oscar Enger,</a:t>
            </a:r>
            <a:r>
              <a:rPr lang="sv-SE" baseline="0" dirty="0"/>
              <a:t> LC Oslo)</a:t>
            </a:r>
          </a:p>
          <a:p>
            <a:r>
              <a:rPr lang="nb-NO" noProof="0" dirty="0"/>
              <a:t>Deretter LC Gjøvik i 1952, også med Oscar Enger som fadder. Som følge av at det er 3 klubber i Norge, får vi status som Acting District,</a:t>
            </a:r>
            <a:r>
              <a:rPr lang="nb-NO" baseline="0" noProof="0" dirty="0"/>
              <a:t> og O Enger blir valgt som første DG (Acting District Governor)</a:t>
            </a:r>
          </a:p>
          <a:p>
            <a:endParaRPr lang="nb-NO" noProof="0" dirty="0"/>
          </a:p>
          <a:p>
            <a:r>
              <a:rPr lang="sv-SE" dirty="0"/>
              <a:t>1958</a:t>
            </a:r>
            <a:r>
              <a:rPr lang="sv-SE" baseline="0" dirty="0"/>
              <a:t> får Norge status som eget distrikt med 20 klubber som land nummer 25 i verden og 4 i Europa.</a:t>
            </a:r>
            <a:endParaRPr lang="sv-SE" dirty="0"/>
          </a:p>
        </p:txBody>
      </p:sp>
    </p:spTree>
    <p:extLst>
      <p:ext uri="{BB962C8B-B14F-4D97-AF65-F5344CB8AC3E}">
        <p14:creationId xmlns:p14="http://schemas.microsoft.com/office/powerpoint/2010/main" xmlns="" val="2359581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026"/>
          <p:cNvSpPr>
            <a:spLocks noGrp="1" noRot="1" noChangeAspect="1" noChangeArrowheads="1" noTextEdit="1"/>
          </p:cNvSpPr>
          <p:nvPr>
            <p:ph type="sldImg"/>
          </p:nvPr>
        </p:nvSpPr>
        <p:spPr>
          <a:ln/>
        </p:spPr>
      </p:sp>
      <p:sp>
        <p:nvSpPr>
          <p:cNvPr id="126979" name="Rectangle 1027"/>
          <p:cNvSpPr>
            <a:spLocks noGrp="1" noChangeArrowheads="1"/>
          </p:cNvSpPr>
          <p:nvPr>
            <p:ph type="body" idx="1"/>
          </p:nvPr>
        </p:nvSpPr>
        <p:spPr/>
        <p:txBody>
          <a:bodyPr>
            <a:normAutofit fontScale="70000" lnSpcReduction="20000"/>
          </a:bodyPr>
          <a:lstStyle/>
          <a:p>
            <a:r>
              <a:rPr lang="nb-NO" noProof="0" dirty="0"/>
              <a:t>Samme år som Norge</a:t>
            </a:r>
            <a:r>
              <a:rPr lang="nb-NO" baseline="0" noProof="0" dirty="0"/>
              <a:t> er blitt et eget distrikt, kan DG Jan Eric Skappel på distriktsmøtet i Skien 14. juni 1958 bekjentgjøre at HKH Kronprins Harald hadde sagt seg villig til å stille som Lions høye beskytter i Norge.</a:t>
            </a:r>
            <a:endParaRPr lang="nb-NO" noProof="0" dirty="0"/>
          </a:p>
          <a:p>
            <a:endParaRPr lang="nb-NO" noProof="0" dirty="0"/>
          </a:p>
          <a:p>
            <a:r>
              <a:rPr lang="nb-NO" sz="1200" kern="1200" dirty="0">
                <a:solidFill>
                  <a:schemeClr val="tx1"/>
                </a:solidFill>
                <a:latin typeface="+mn-lt"/>
                <a:ea typeface="ＭＳ Ｐゴシック" charset="-128"/>
                <a:cs typeface="ＭＳ Ｐゴシック" charset="-128"/>
              </a:rPr>
              <a:t>I et brev fra Det Kongelige Slott, datert 15. desember 2010, meddeles at H.M.Kongen gjerne vil være beskytter for Lions Clubs International Norge også de neste fem årene.</a:t>
            </a:r>
          </a:p>
          <a:p>
            <a:endParaRPr lang="nb-NO" sz="1200" kern="1200" baseline="0" noProof="0" dirty="0">
              <a:solidFill>
                <a:schemeClr val="tx1"/>
              </a:solidFill>
              <a:latin typeface="+mn-lt"/>
              <a:ea typeface="ＭＳ Ｐゴシック" charset="-128"/>
              <a:cs typeface="ＭＳ Ｐゴシック" charset="-128"/>
            </a:endParaRPr>
          </a:p>
          <a:p>
            <a:r>
              <a:rPr lang="nb-NO" sz="1200" kern="1200" dirty="0">
                <a:solidFill>
                  <a:schemeClr val="tx1"/>
                </a:solidFill>
                <a:latin typeface="+mn-lt"/>
                <a:ea typeface="ＭＳ Ｐゴシック" charset="-128"/>
                <a:cs typeface="ＭＳ Ｐゴシック" charset="-128"/>
              </a:rPr>
              <a:t>H.M. Kong Harald har </a:t>
            </a:r>
            <a:r>
              <a:rPr lang="nb-NO" sz="1200" kern="1200" dirty="0" err="1">
                <a:solidFill>
                  <a:schemeClr val="tx1"/>
                </a:solidFill>
                <a:latin typeface="+mn-lt"/>
                <a:ea typeface="ＭＳ Ｐゴシック" charset="-128"/>
                <a:cs typeface="ＭＳ Ｐゴシック" charset="-128"/>
              </a:rPr>
              <a:t>følgjande</a:t>
            </a:r>
            <a:r>
              <a:rPr lang="nb-NO" sz="1200" kern="1200" dirty="0">
                <a:solidFill>
                  <a:schemeClr val="tx1"/>
                </a:solidFill>
                <a:latin typeface="+mn-lt"/>
                <a:ea typeface="ＭＳ Ｐゴシック" charset="-128"/>
                <a:cs typeface="ＭＳ Ｐゴシック" charset="-128"/>
              </a:rPr>
              <a:t> faste </a:t>
            </a:r>
            <a:r>
              <a:rPr lang="nb-NO" sz="1200" kern="1200" dirty="0" err="1">
                <a:solidFill>
                  <a:schemeClr val="tx1"/>
                </a:solidFill>
                <a:latin typeface="+mn-lt"/>
                <a:ea typeface="ＭＳ Ｐゴシック" charset="-128"/>
                <a:cs typeface="ＭＳ Ｐゴシック" charset="-128"/>
              </a:rPr>
              <a:t>beskyttarskap</a:t>
            </a:r>
            <a:r>
              <a:rPr lang="nb-NO" sz="1200" kern="1200" dirty="0">
                <a:solidFill>
                  <a:schemeClr val="tx1"/>
                </a:solidFill>
                <a:latin typeface="+mn-lt"/>
                <a:ea typeface="ＭＳ Ｐゴシック" charset="-128"/>
                <a:cs typeface="ＭＳ Ｐゴシック" charset="-128"/>
              </a:rPr>
              <a:t> (2013):</a:t>
            </a:r>
          </a:p>
          <a:p>
            <a:r>
              <a:rPr lang="nb-NO" sz="1200" kern="1200" dirty="0">
                <a:solidFill>
                  <a:schemeClr val="tx1"/>
                </a:solidFill>
                <a:latin typeface="+mn-lt"/>
                <a:ea typeface="ＭＳ Ｐゴシック" charset="-128"/>
                <a:cs typeface="ＭＳ Ｐゴシック" charset="-128"/>
              </a:rPr>
              <a:t>		The American-Scandinavian Foundation</a:t>
            </a:r>
          </a:p>
          <a:p>
            <a:r>
              <a:rPr lang="nb-NO" sz="1200" kern="1200" dirty="0">
                <a:solidFill>
                  <a:schemeClr val="tx1"/>
                </a:solidFill>
                <a:latin typeface="+mn-lt"/>
                <a:ea typeface="ＭＳ Ｐゴシック" charset="-128"/>
                <a:cs typeface="ＭＳ Ｐゴシック" charset="-128"/>
              </a:rPr>
              <a:t>		The Anglo </a:t>
            </a:r>
            <a:r>
              <a:rPr lang="nb-NO" sz="1200" kern="1200" dirty="0" err="1">
                <a:solidFill>
                  <a:schemeClr val="tx1"/>
                </a:solidFill>
                <a:latin typeface="+mn-lt"/>
                <a:ea typeface="ＭＳ Ｐゴシック" charset="-128"/>
                <a:cs typeface="ＭＳ Ｐゴシック" charset="-128"/>
              </a:rPr>
              <a:t>Norse</a:t>
            </a:r>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Society</a:t>
            </a:r>
            <a:endParaRPr lang="nb-NO" sz="1200" kern="1200" dirty="0">
              <a:solidFill>
                <a:schemeClr val="tx1"/>
              </a:solidFill>
              <a:latin typeface="+mn-lt"/>
              <a:ea typeface="ＭＳ Ｐゴシック" charset="-128"/>
              <a:cs typeface="ＭＳ Ｐゴシック" charset="-128"/>
            </a:endParaRP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Festspela</a:t>
            </a:r>
            <a:r>
              <a:rPr lang="nb-NO" sz="1200" kern="1200" dirty="0">
                <a:solidFill>
                  <a:schemeClr val="tx1"/>
                </a:solidFill>
                <a:latin typeface="+mn-lt"/>
                <a:ea typeface="ＭＳ Ｐゴシック" charset="-128"/>
                <a:cs typeface="ＭＳ Ｐゴシック" charset="-128"/>
              </a:rPr>
              <a:t> i Bergen</a:t>
            </a:r>
          </a:p>
          <a:p>
            <a:r>
              <a:rPr lang="nb-NO" sz="1200" kern="1200" dirty="0">
                <a:solidFill>
                  <a:schemeClr val="tx1"/>
                </a:solidFill>
                <a:latin typeface="+mn-lt"/>
                <a:ea typeface="ＭＳ Ｐゴシック" charset="-128"/>
                <a:cs typeface="ＭＳ Ｐゴシック" charset="-128"/>
              </a:rPr>
              <a:t>		Det Frivillige Skyttervesen</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Kreftforeininga</a:t>
            </a:r>
            <a:endParaRPr lang="nb-NO" sz="1200" kern="1200" dirty="0">
              <a:solidFill>
                <a:schemeClr val="tx1"/>
              </a:solidFill>
              <a:latin typeface="+mn-lt"/>
              <a:ea typeface="ＭＳ Ｐゴシック" charset="-128"/>
              <a:cs typeface="ＭＳ Ｐゴシック" charset="-128"/>
            </a:endParaRPr>
          </a:p>
          <a:p>
            <a:r>
              <a:rPr lang="nb-NO" sz="1200" kern="1200" dirty="0">
                <a:solidFill>
                  <a:schemeClr val="tx1"/>
                </a:solidFill>
                <a:latin typeface="+mn-lt"/>
                <a:ea typeface="ＭＳ Ｐゴシック" charset="-128"/>
                <a:cs typeface="ＭＳ Ｐゴシック" charset="-128"/>
              </a:rPr>
              <a:t>		Det Kongelige Norske </a:t>
            </a:r>
            <a:r>
              <a:rPr lang="nb-NO" sz="1200" kern="1200" dirty="0" err="1">
                <a:solidFill>
                  <a:schemeClr val="tx1"/>
                </a:solidFill>
                <a:latin typeface="+mn-lt"/>
                <a:ea typeface="ＭＳ Ｐゴシック" charset="-128"/>
                <a:cs typeface="ＭＳ Ｐゴシック" charset="-128"/>
              </a:rPr>
              <a:t>Videnskabers</a:t>
            </a:r>
            <a:r>
              <a:rPr lang="nb-NO" sz="1200" kern="1200" dirty="0">
                <a:solidFill>
                  <a:schemeClr val="tx1"/>
                </a:solidFill>
                <a:latin typeface="+mn-lt"/>
                <a:ea typeface="ＭＳ Ｐゴシック" charset="-128"/>
                <a:cs typeface="ＭＳ Ｐゴシック" charset="-128"/>
              </a:rPr>
              <a:t> Selskab</a:t>
            </a:r>
          </a:p>
          <a:p>
            <a:r>
              <a:rPr lang="nb-NO" sz="1200" kern="1200" dirty="0">
                <a:solidFill>
                  <a:schemeClr val="tx1"/>
                </a:solidFill>
                <a:latin typeface="+mn-lt"/>
                <a:ea typeface="ＭＳ Ｐゴシック" charset="-128"/>
                <a:cs typeface="ＭＳ Ｐゴシック" charset="-128"/>
              </a:rPr>
              <a:t>		Lions Clubs International – </a:t>
            </a:r>
            <a:r>
              <a:rPr lang="nb-NO" sz="1200" kern="1200" dirty="0" err="1">
                <a:solidFill>
                  <a:schemeClr val="tx1"/>
                </a:solidFill>
                <a:latin typeface="+mn-lt"/>
                <a:ea typeface="ＭＳ Ｐゴシック" charset="-128"/>
                <a:cs typeface="ＭＳ Ｐゴシック" charset="-128"/>
              </a:rPr>
              <a:t>Noreg</a:t>
            </a:r>
            <a:endParaRPr lang="nb-NO" sz="1200" kern="1200" dirty="0">
              <a:solidFill>
                <a:schemeClr val="tx1"/>
              </a:solidFill>
              <a:latin typeface="+mn-lt"/>
              <a:ea typeface="ＭＳ Ｐゴシック" charset="-128"/>
              <a:cs typeface="ＭＳ Ｐゴシック" charset="-128"/>
            </a:endParaRPr>
          </a:p>
          <a:p>
            <a:r>
              <a:rPr lang="nb-NO" sz="1200" kern="1200" dirty="0">
                <a:solidFill>
                  <a:schemeClr val="tx1"/>
                </a:solidFill>
                <a:latin typeface="+mn-lt"/>
                <a:ea typeface="ＭＳ Ｐゴシック" charset="-128"/>
                <a:cs typeface="ＭＳ Ｐゴシック" charset="-128"/>
              </a:rPr>
              <a:t>		Det Nasjonale Aldershjem for Sjømenn</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Nasjonalforeininga</a:t>
            </a:r>
            <a:r>
              <a:rPr lang="nb-NO" sz="1200" kern="1200" dirty="0">
                <a:solidFill>
                  <a:schemeClr val="tx1"/>
                </a:solidFill>
                <a:latin typeface="+mn-lt"/>
                <a:ea typeface="ＭＳ Ｐゴシック" charset="-128"/>
                <a:cs typeface="ＭＳ Ｐゴシック" charset="-128"/>
              </a:rPr>
              <a:t> for folkehelsa</a:t>
            </a:r>
          </a:p>
          <a:p>
            <a:r>
              <a:rPr lang="nb-NO" sz="1200" kern="1200" dirty="0">
                <a:solidFill>
                  <a:schemeClr val="tx1"/>
                </a:solidFill>
                <a:latin typeface="+mn-lt"/>
                <a:ea typeface="ＭＳ Ｐゴシック" charset="-128"/>
                <a:cs typeface="ＭＳ Ｐゴシック" charset="-128"/>
              </a:rPr>
              <a:t>		Nordmanns-Forbundet</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Noregs</a:t>
            </a:r>
            <a:r>
              <a:rPr lang="nb-NO" sz="1200" kern="1200" dirty="0">
                <a:solidFill>
                  <a:schemeClr val="tx1"/>
                </a:solidFill>
                <a:latin typeface="+mn-lt"/>
                <a:ea typeface="ＭＳ Ｐゴシック" charset="-128"/>
                <a:cs typeface="ＭＳ Ｐゴシック" charset="-128"/>
              </a:rPr>
              <a:t> idrettsforbund og olympiske og paralympiske komité</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Noregs</a:t>
            </a:r>
            <a:r>
              <a:rPr lang="nb-NO" sz="1200" kern="1200" dirty="0">
                <a:solidFill>
                  <a:schemeClr val="tx1"/>
                </a:solidFill>
                <a:latin typeface="+mn-lt"/>
                <a:ea typeface="ＭＳ Ｐゴシック" charset="-128"/>
                <a:cs typeface="ＭＳ Ｐゴシック" charset="-128"/>
              </a:rPr>
              <a:t> Jeger- og </a:t>
            </a:r>
            <a:r>
              <a:rPr lang="nb-NO" sz="1200" kern="1200" dirty="0" err="1">
                <a:solidFill>
                  <a:schemeClr val="tx1"/>
                </a:solidFill>
                <a:latin typeface="+mn-lt"/>
                <a:ea typeface="ＭＳ Ｐゴシック" charset="-128"/>
                <a:cs typeface="ＭＳ Ｐゴシック" charset="-128"/>
              </a:rPr>
              <a:t>Fiskarforbund</a:t>
            </a:r>
            <a:endParaRPr lang="nb-NO" sz="1200" kern="1200" dirty="0">
              <a:solidFill>
                <a:schemeClr val="tx1"/>
              </a:solidFill>
              <a:latin typeface="+mn-lt"/>
              <a:ea typeface="ＭＳ Ｐゴシック" charset="-128"/>
              <a:cs typeface="ＭＳ Ｐゴシック" charset="-128"/>
            </a:endParaRP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Noregs</a:t>
            </a:r>
            <a:r>
              <a:rPr lang="nb-NO" sz="1200" kern="1200" dirty="0">
                <a:solidFill>
                  <a:schemeClr val="tx1"/>
                </a:solidFill>
                <a:latin typeface="+mn-lt"/>
                <a:ea typeface="ＭＳ Ｐゴシック" charset="-128"/>
                <a:cs typeface="ＭＳ Ｐゴシック" charset="-128"/>
              </a:rPr>
              <a:t> Naturvernforbund</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Noregs</a:t>
            </a:r>
            <a:r>
              <a:rPr lang="nb-NO" sz="1200" kern="1200" dirty="0">
                <a:solidFill>
                  <a:schemeClr val="tx1"/>
                </a:solidFill>
                <a:latin typeface="+mn-lt"/>
                <a:ea typeface="ＭＳ Ｐゴシック" charset="-128"/>
                <a:cs typeface="ＭＳ Ｐゴシック" charset="-128"/>
              </a:rPr>
              <a:t> Tekniske Vitskapsakademi</a:t>
            </a:r>
          </a:p>
          <a:p>
            <a:r>
              <a:rPr lang="nb-NO" sz="1200" kern="1200" dirty="0">
                <a:solidFill>
                  <a:schemeClr val="tx1"/>
                </a:solidFill>
                <a:latin typeface="+mn-lt"/>
                <a:ea typeface="ＭＳ Ｐゴシック" charset="-128"/>
                <a:cs typeface="ＭＳ Ｐゴシック" charset="-128"/>
              </a:rPr>
              <a:t>		Norge-Amerika Foreningen</a:t>
            </a:r>
          </a:p>
          <a:p>
            <a:r>
              <a:rPr lang="nb-NO" sz="1200" kern="1200" dirty="0">
                <a:solidFill>
                  <a:schemeClr val="tx1"/>
                </a:solidFill>
                <a:latin typeface="+mn-lt"/>
                <a:ea typeface="ＭＳ Ｐゴシック" charset="-128"/>
                <a:cs typeface="ＭＳ Ｐゴシック" charset="-128"/>
              </a:rPr>
              <a:t>		Norges veteranforbund for Internasjonale operasjoner (tidligere kalt FN-Veteranenes landsforbund)</a:t>
            </a:r>
          </a:p>
          <a:p>
            <a:r>
              <a:rPr lang="nb-NO" sz="1200" kern="1200" dirty="0">
                <a:solidFill>
                  <a:schemeClr val="tx1"/>
                </a:solidFill>
                <a:latin typeface="+mn-lt"/>
                <a:ea typeface="ＭＳ Ｐゴシック" charset="-128"/>
                <a:cs typeface="ＭＳ Ｐゴシック" charset="-128"/>
              </a:rPr>
              <a:t>		Norges Militære Kameratforeningers Forbund</a:t>
            </a:r>
          </a:p>
          <a:p>
            <a:r>
              <a:rPr lang="nb-NO" sz="1200" kern="1200" dirty="0">
                <a:solidFill>
                  <a:schemeClr val="tx1"/>
                </a:solidFill>
                <a:latin typeface="+mn-lt"/>
                <a:ea typeface="ＭＳ Ｐゴシック" charset="-128"/>
                <a:cs typeface="ＭＳ Ｐゴシック" charset="-128"/>
              </a:rPr>
              <a:t>		Norges Orlogforbund</a:t>
            </a:r>
          </a:p>
          <a:p>
            <a:r>
              <a:rPr lang="nb-NO" sz="1200" kern="1200" dirty="0">
                <a:solidFill>
                  <a:schemeClr val="tx1"/>
                </a:solidFill>
                <a:latin typeface="+mn-lt"/>
                <a:ea typeface="ＭＳ Ｐゴシック" charset="-128"/>
                <a:cs typeface="ＭＳ Ｐゴシック" charset="-128"/>
              </a:rPr>
              <a:t>		Norsk </a:t>
            </a:r>
            <a:r>
              <a:rPr lang="nb-NO" sz="1200" kern="1200" dirty="0" err="1">
                <a:solidFill>
                  <a:schemeClr val="tx1"/>
                </a:solidFill>
                <a:latin typeface="+mn-lt"/>
                <a:ea typeface="ＭＳ Ｐゴシック" charset="-128"/>
                <a:cs typeface="ＭＳ Ｐゴシック" charset="-128"/>
              </a:rPr>
              <a:t>Anchorite</a:t>
            </a:r>
            <a:r>
              <a:rPr lang="nb-NO" sz="1200" kern="1200" dirty="0">
                <a:solidFill>
                  <a:schemeClr val="tx1"/>
                </a:solidFill>
                <a:latin typeface="+mn-lt"/>
                <a:ea typeface="ＭＳ Ｐゴシック" charset="-128"/>
                <a:cs typeface="ＭＳ Ｐゴシック" charset="-128"/>
              </a:rPr>
              <a:t> Klubb</a:t>
            </a:r>
          </a:p>
          <a:p>
            <a:r>
              <a:rPr lang="nb-NO" sz="1200" kern="1200" dirty="0">
                <a:solidFill>
                  <a:schemeClr val="tx1"/>
                </a:solidFill>
                <a:latin typeface="+mn-lt"/>
                <a:ea typeface="ＭＳ Ｐゴシック" charset="-128"/>
                <a:cs typeface="ＭＳ Ｐゴシック" charset="-128"/>
              </a:rPr>
              <a:t>		Den Norske Lutherske </a:t>
            </a:r>
            <a:r>
              <a:rPr lang="nb-NO" sz="1200" kern="1200" dirty="0" err="1">
                <a:solidFill>
                  <a:schemeClr val="tx1"/>
                </a:solidFill>
                <a:latin typeface="+mn-lt"/>
                <a:ea typeface="ＭＳ Ｐゴシック" charset="-128"/>
                <a:cs typeface="ＭＳ Ｐゴシック" charset="-128"/>
              </a:rPr>
              <a:t>Mindekirke</a:t>
            </a:r>
            <a:r>
              <a:rPr lang="nb-NO" sz="1200" kern="1200" dirty="0">
                <a:solidFill>
                  <a:schemeClr val="tx1"/>
                </a:solidFill>
                <a:latin typeface="+mn-lt"/>
                <a:ea typeface="ＭＳ Ｐゴシック" charset="-128"/>
                <a:cs typeface="ＭＳ Ｐゴシック" charset="-128"/>
              </a:rPr>
              <a:t> i Minneapolis</a:t>
            </a:r>
          </a:p>
          <a:p>
            <a:r>
              <a:rPr lang="nb-NO" sz="1200" kern="1200" dirty="0">
                <a:solidFill>
                  <a:schemeClr val="tx1"/>
                </a:solidFill>
                <a:latin typeface="+mn-lt"/>
                <a:ea typeface="ＭＳ Ｐゴシック" charset="-128"/>
                <a:cs typeface="ＭＳ Ｐゴシック" charset="-128"/>
              </a:rPr>
              <a:t>		Det Norske Bibelselskap</a:t>
            </a:r>
          </a:p>
          <a:p>
            <a:r>
              <a:rPr lang="nb-NO" sz="1200" kern="1200" dirty="0">
                <a:solidFill>
                  <a:schemeClr val="tx1"/>
                </a:solidFill>
                <a:latin typeface="+mn-lt"/>
                <a:ea typeface="ＭＳ Ｐゴシック" charset="-128"/>
                <a:cs typeface="ＭＳ Ｐゴシック" charset="-128"/>
              </a:rPr>
              <a:t>		Norske Reserveoffiserers Forbund</a:t>
            </a:r>
          </a:p>
          <a:p>
            <a:r>
              <a:rPr lang="nb-NO" sz="1200" kern="1200" dirty="0">
                <a:solidFill>
                  <a:schemeClr val="tx1"/>
                </a:solidFill>
                <a:latin typeface="+mn-lt"/>
                <a:ea typeface="ＭＳ Ｐゴシック" charset="-128"/>
                <a:cs typeface="ＭＳ Ｐゴシック" charset="-128"/>
              </a:rPr>
              <a:t>		Det Norske Skogselskap</a:t>
            </a:r>
          </a:p>
          <a:p>
            <a:r>
              <a:rPr lang="nb-NO" sz="1200" kern="1200" dirty="0">
                <a:solidFill>
                  <a:schemeClr val="tx1"/>
                </a:solidFill>
                <a:latin typeface="+mn-lt"/>
                <a:ea typeface="ＭＳ Ｐゴシック" charset="-128"/>
                <a:cs typeface="ＭＳ Ｐゴシック" charset="-128"/>
              </a:rPr>
              <a:t>		Redningsselskapet</a:t>
            </a:r>
          </a:p>
          <a:p>
            <a:r>
              <a:rPr lang="nb-NO" sz="1200" kern="1200" dirty="0">
                <a:solidFill>
                  <a:schemeClr val="tx1"/>
                </a:solidFill>
                <a:latin typeface="+mn-lt"/>
                <a:ea typeface="ＭＳ Ｐゴシック" charset="-128"/>
                <a:cs typeface="ＭＳ Ｐゴシック" charset="-128"/>
              </a:rPr>
              <a:t>		</a:t>
            </a:r>
            <a:r>
              <a:rPr lang="nb-NO" sz="1200" kern="1200" dirty="0" err="1">
                <a:solidFill>
                  <a:schemeClr val="tx1"/>
                </a:solidFill>
                <a:latin typeface="+mn-lt"/>
                <a:ea typeface="ＭＳ Ｐゴシック" charset="-128"/>
                <a:cs typeface="ＭＳ Ｐゴシック" charset="-128"/>
              </a:rPr>
              <a:t>Sjømannskyrkja</a:t>
            </a:r>
            <a:r>
              <a:rPr lang="nb-NO" sz="1200" kern="1200" dirty="0">
                <a:solidFill>
                  <a:schemeClr val="tx1"/>
                </a:solidFill>
                <a:latin typeface="+mn-lt"/>
                <a:ea typeface="ＭＳ Ｐゴシック" charset="-128"/>
                <a:cs typeface="ＭＳ Ｐゴシック" charset="-128"/>
              </a:rPr>
              <a:t> – Norsk </a:t>
            </a:r>
            <a:r>
              <a:rPr lang="nb-NO" sz="1200" kern="1200" dirty="0" err="1">
                <a:solidFill>
                  <a:schemeClr val="tx1"/>
                </a:solidFill>
                <a:latin typeface="+mn-lt"/>
                <a:ea typeface="ＭＳ Ｐゴシック" charset="-128"/>
                <a:cs typeface="ＭＳ Ｐゴシック" charset="-128"/>
              </a:rPr>
              <a:t>kyrkje</a:t>
            </a:r>
            <a:r>
              <a:rPr lang="nb-NO" sz="1200" kern="1200" dirty="0">
                <a:solidFill>
                  <a:schemeClr val="tx1"/>
                </a:solidFill>
                <a:latin typeface="+mn-lt"/>
                <a:ea typeface="ＭＳ Ｐゴシック" charset="-128"/>
                <a:cs typeface="ＭＳ Ｐゴシック" charset="-128"/>
              </a:rPr>
              <a:t> i utlandet</a:t>
            </a:r>
          </a:p>
          <a:p>
            <a:r>
              <a:rPr lang="nb-NO" sz="1200" kern="1200" dirty="0">
                <a:solidFill>
                  <a:schemeClr val="tx1"/>
                </a:solidFill>
                <a:latin typeface="+mn-lt"/>
                <a:ea typeface="ＭＳ Ｐゴシック" charset="-128"/>
                <a:cs typeface="ＭＳ Ｐゴシック" charset="-128"/>
              </a:rPr>
              <a:t>		Sons of Norway Foundation</a:t>
            </a:r>
          </a:p>
          <a:p>
            <a:r>
              <a:rPr lang="nb-NO" sz="1200" kern="1200" dirty="0">
                <a:solidFill>
                  <a:schemeClr val="tx1"/>
                </a:solidFill>
                <a:latin typeface="+mn-lt"/>
                <a:ea typeface="ＭＳ Ｐゴシック" charset="-128"/>
                <a:cs typeface="ＭＳ Ｐゴシック" charset="-128"/>
              </a:rPr>
              <a:t>		Stiftelsen Bergenharmonien</a:t>
            </a:r>
          </a:p>
          <a:p>
            <a:r>
              <a:rPr lang="nb-NO" sz="1200" kern="1200" dirty="0">
                <a:solidFill>
                  <a:schemeClr val="tx1"/>
                </a:solidFill>
                <a:latin typeface="+mn-lt"/>
                <a:ea typeface="ＭＳ Ｐゴシック" charset="-128"/>
                <a:cs typeface="ＭＳ Ｐゴシック" charset="-128"/>
              </a:rPr>
              <a:t>		Stiftelsen Offshore Northern Seas</a:t>
            </a:r>
            <a:endParaRPr lang="nb-NO" baseline="0" noProof="0" dirty="0"/>
          </a:p>
          <a:p>
            <a:endParaRPr lang="nb-NO" baseline="0" noProof="0" dirty="0"/>
          </a:p>
        </p:txBody>
      </p:sp>
    </p:spTree>
    <p:extLst>
      <p:ext uri="{BB962C8B-B14F-4D97-AF65-F5344CB8AC3E}">
        <p14:creationId xmlns:p14="http://schemas.microsoft.com/office/powerpoint/2010/main" xmlns="" val="3026867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685800" y="2130425"/>
            <a:ext cx="7772400" cy="1470025"/>
          </a:xfrm>
        </p:spPr>
        <p:txBody>
          <a:bodyPr/>
          <a:lstStyle/>
          <a:p>
            <a:r>
              <a:rPr lang="nb-NO"/>
              <a:t>Klikk for å redigere tittelstil</a:t>
            </a:r>
          </a:p>
        </p:txBody>
      </p:sp>
      <p:sp>
        <p:nvSpPr>
          <p:cNvPr id="3" name="Undertit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457200" y="274638"/>
            <a:ext cx="6019800" cy="5851525"/>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tel og innhold">
    <p:spTree>
      <p:nvGrpSpPr>
        <p:cNvPr id="1" name=""/>
        <p:cNvGrpSpPr/>
        <p:nvPr/>
      </p:nvGrpSpPr>
      <p:grpSpPr>
        <a:xfrm>
          <a:off x="0" y="0"/>
          <a:ext cx="0" cy="0"/>
          <a:chOff x="0" y="0"/>
          <a:chExt cx="0" cy="0"/>
        </a:xfrm>
      </p:grpSpPr>
      <p:sp>
        <p:nvSpPr>
          <p:cNvPr id="6" name="TextBox 8"/>
          <p:cNvSpPr txBox="1">
            <a:spLocks noChangeArrowheads="1"/>
          </p:cNvSpPr>
          <p:nvPr userDrawn="1"/>
        </p:nvSpPr>
        <p:spPr bwMode="auto">
          <a:xfrm>
            <a:off x="0" y="6565900"/>
            <a:ext cx="1295400" cy="215900"/>
          </a:xfrm>
          <a:prstGeom prst="rect">
            <a:avLst/>
          </a:prstGeom>
          <a:noFill/>
          <a:ln w="9525">
            <a:noFill/>
            <a:miter lim="800000"/>
            <a:headEnd/>
            <a:tailEnd/>
          </a:ln>
        </p:spPr>
        <p:txBody>
          <a:bodyPr>
            <a:spAutoFit/>
          </a:bodyPr>
          <a:lstStyle/>
          <a:p>
            <a:pPr algn="ctr">
              <a:defRPr/>
            </a:pPr>
            <a:r>
              <a:rPr lang="nb-NO" sz="800">
                <a:solidFill>
                  <a:srgbClr val="00529B"/>
                </a:solidFill>
                <a:latin typeface="Dax-Medium" charset="0"/>
              </a:rPr>
              <a:t>Til tjeneste</a:t>
            </a:r>
          </a:p>
        </p:txBody>
      </p:sp>
      <p:sp>
        <p:nvSpPr>
          <p:cNvPr id="7" name="Rectangle 3"/>
          <p:cNvSpPr/>
          <p:nvPr userDrawn="1"/>
        </p:nvSpPr>
        <p:spPr>
          <a:xfrm>
            <a:off x="0" y="5943600"/>
            <a:ext cx="9144000" cy="228600"/>
          </a:xfrm>
          <a:prstGeom prst="rect">
            <a:avLst/>
          </a:prstGeom>
          <a:solidFill>
            <a:srgbClr val="F3CD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3CD38"/>
              </a:solidFill>
              <a:ea typeface="ＭＳ Ｐゴシック" charset="-128"/>
            </a:endParaRPr>
          </a:p>
        </p:txBody>
      </p:sp>
      <p:sp>
        <p:nvSpPr>
          <p:cNvPr id="8" name="Rectangle 4"/>
          <p:cNvSpPr/>
          <p:nvPr userDrawn="1"/>
        </p:nvSpPr>
        <p:spPr>
          <a:xfrm>
            <a:off x="0" y="6172200"/>
            <a:ext cx="9144000" cy="215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pic>
        <p:nvPicPr>
          <p:cNvPr id="9" name="Picture 5" descr="lionlogo_2c.eps"/>
          <p:cNvPicPr>
            <a:picLocks noChangeAspect="1"/>
          </p:cNvPicPr>
          <p:nvPr userDrawn="1"/>
        </p:nvPicPr>
        <p:blipFill>
          <a:blip r:embed="rId2" cstate="print"/>
          <a:srcRect/>
          <a:stretch>
            <a:fillRect/>
          </a:stretch>
        </p:blipFill>
        <p:spPr bwMode="auto">
          <a:xfrm>
            <a:off x="228600" y="5772150"/>
            <a:ext cx="838200" cy="793750"/>
          </a:xfrm>
          <a:prstGeom prst="rect">
            <a:avLst/>
          </a:prstGeom>
          <a:noFill/>
          <a:ln w="9525">
            <a:noFill/>
            <a:miter lim="800000"/>
            <a:headEnd/>
            <a:tailEnd/>
          </a:ln>
        </p:spPr>
      </p:pic>
      <p:sp>
        <p:nvSpPr>
          <p:cNvPr id="10" name="Title 1"/>
          <p:cNvSpPr txBox="1">
            <a:spLocks/>
          </p:cNvSpPr>
          <p:nvPr userDrawn="1"/>
        </p:nvSpPr>
        <p:spPr>
          <a:xfrm>
            <a:off x="1130300" y="5959475"/>
            <a:ext cx="927100" cy="184150"/>
          </a:xfrm>
          <a:prstGeom prst="rect">
            <a:avLst/>
          </a:prstGeom>
        </p:spPr>
        <p:txBody>
          <a:bodyPr anchor="ctr"/>
          <a:lstStyle/>
          <a:p>
            <a:pPr algn="ctr">
              <a:defRPr/>
            </a:pPr>
            <a:r>
              <a:rPr lang="nb-NO" sz="900">
                <a:solidFill>
                  <a:srgbClr val="1B4784"/>
                </a:solidFill>
                <a:latin typeface="Dax-Medium" charset="0"/>
              </a:rPr>
              <a:t>Lions Norge   </a:t>
            </a:r>
          </a:p>
        </p:txBody>
      </p:sp>
      <p:sp>
        <p:nvSpPr>
          <p:cNvPr id="11" name="TextBox 7"/>
          <p:cNvSpPr txBox="1"/>
          <p:nvPr userDrawn="1"/>
        </p:nvSpPr>
        <p:spPr>
          <a:xfrm>
            <a:off x="1219200" y="6148388"/>
            <a:ext cx="2286000" cy="230187"/>
          </a:xfrm>
          <a:prstGeom prst="rect">
            <a:avLst/>
          </a:prstGeom>
          <a:noFill/>
        </p:spPr>
        <p:txBody>
          <a:bodyPr>
            <a:spAutoFit/>
          </a:bodyPr>
          <a:lstStyle/>
          <a:p>
            <a:pPr>
              <a:defRPr/>
            </a:pPr>
            <a:r>
              <a:rPr lang="nb-NO" sz="900">
                <a:solidFill>
                  <a:srgbClr val="F2EF0D"/>
                </a:solidFill>
                <a:latin typeface="Dax-Medium" charset="0"/>
              </a:rPr>
              <a:t>www.lions.no</a:t>
            </a:r>
          </a:p>
        </p:txBody>
      </p:sp>
      <p:sp>
        <p:nvSpPr>
          <p:cNvPr id="13" name="Date Placeholder 3"/>
          <p:cNvSpPr txBox="1">
            <a:spLocks/>
          </p:cNvSpPr>
          <p:nvPr userDrawn="1"/>
        </p:nvSpPr>
        <p:spPr>
          <a:xfrm>
            <a:off x="7812088" y="5943600"/>
            <a:ext cx="863600" cy="200025"/>
          </a:xfrm>
          <a:prstGeom prst="rect">
            <a:avLst/>
          </a:prstGeom>
        </p:spPr>
        <p:txBody>
          <a:bodyPr/>
          <a:lstStyle/>
          <a:p>
            <a:pPr>
              <a:defRPr/>
            </a:pPr>
            <a:fld id="{5E1929C1-732A-4C10-86DA-F6363FA435BF}" type="datetime1">
              <a:rPr lang="nb-NO" sz="900">
                <a:solidFill>
                  <a:srgbClr val="1F497D"/>
                </a:solidFill>
                <a:latin typeface="Dax-Medium" charset="0"/>
              </a:rPr>
              <a:pPr>
                <a:defRPr/>
              </a:pPr>
              <a:t>18.09.2021</a:t>
            </a:fld>
            <a:endParaRPr lang="nb-NO" sz="900" dirty="0">
              <a:solidFill>
                <a:srgbClr val="1F497D"/>
              </a:solidFill>
              <a:latin typeface="Dax-Medium" charset="0"/>
            </a:endParaRPr>
          </a:p>
        </p:txBody>
      </p:sp>
      <p:sp>
        <p:nvSpPr>
          <p:cNvPr id="12" name="Subtitle 10"/>
          <p:cNvSpPr>
            <a:spLocks noGrp="1"/>
          </p:cNvSpPr>
          <p:nvPr>
            <p:ph type="subTitle" idx="1"/>
          </p:nvPr>
        </p:nvSpPr>
        <p:spPr>
          <a:xfrm>
            <a:off x="0" y="3276600"/>
            <a:ext cx="9143999" cy="990600"/>
          </a:xfrm>
          <a:prstGeom prst="rect">
            <a:avLst/>
          </a:prstGeom>
        </p:spPr>
        <p:txBody>
          <a:bodyPr/>
          <a:lstStyle>
            <a:lvl1pPr>
              <a:buNone/>
              <a:defRPr baseline="0">
                <a:latin typeface="Gill Sans Std"/>
                <a:cs typeface="Gill Sans Std"/>
              </a:defRPr>
            </a:lvl1pPr>
          </a:lstStyle>
          <a:p>
            <a:r>
              <a:rPr lang="nb-NO"/>
              <a:t>Klikk for å redigere undertittelstil i malen</a:t>
            </a:r>
          </a:p>
        </p:txBody>
      </p:sp>
      <p:sp>
        <p:nvSpPr>
          <p:cNvPr id="32" name="Title 1"/>
          <p:cNvSpPr>
            <a:spLocks noGrp="1"/>
          </p:cNvSpPr>
          <p:nvPr>
            <p:ph type="title"/>
          </p:nvPr>
        </p:nvSpPr>
        <p:spPr>
          <a:xfrm>
            <a:off x="0" y="1969533"/>
            <a:ext cx="9143999" cy="773668"/>
          </a:xfrm>
          <a:prstGeom prst="rect">
            <a:avLst/>
          </a:prstGeom>
        </p:spPr>
        <p:txBody>
          <a:bodyPr anchor="t"/>
          <a:lstStyle>
            <a:lvl1pPr algn="ctr">
              <a:defRPr sz="4400" b="0" cap="none" baseline="0">
                <a:solidFill>
                  <a:schemeClr val="tx2"/>
                </a:solidFill>
                <a:latin typeface="Dax-Medium"/>
                <a:cs typeface="Dax-Medium"/>
              </a:defRPr>
            </a:lvl1pPr>
          </a:lstStyle>
          <a:p>
            <a:r>
              <a:rPr lang="nb-NO"/>
              <a:t>Klikk for å redigere tittelstil</a:t>
            </a:r>
          </a:p>
        </p:txBody>
      </p:sp>
      <p:sp>
        <p:nvSpPr>
          <p:cNvPr id="15" name="Text Placeholder 2"/>
          <p:cNvSpPr>
            <a:spLocks noGrp="1"/>
          </p:cNvSpPr>
          <p:nvPr>
            <p:ph type="body" idx="13"/>
          </p:nvPr>
        </p:nvSpPr>
        <p:spPr>
          <a:xfrm>
            <a:off x="8395863" y="5959474"/>
            <a:ext cx="671937" cy="212725"/>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19" name="Text Placeholder 2"/>
          <p:cNvSpPr>
            <a:spLocks noGrp="1"/>
          </p:cNvSpPr>
          <p:nvPr>
            <p:ph type="body" idx="15"/>
          </p:nvPr>
        </p:nvSpPr>
        <p:spPr>
          <a:xfrm>
            <a:off x="1828800" y="5906018"/>
            <a:ext cx="1600200" cy="261809"/>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14" name="Slide Number Placeholder 5"/>
          <p:cNvSpPr>
            <a:spLocks noGrp="1"/>
          </p:cNvSpPr>
          <p:nvPr>
            <p:ph type="sldNum" sz="quarter" idx="16"/>
          </p:nvPr>
        </p:nvSpPr>
        <p:spPr>
          <a:xfrm>
            <a:off x="8686800" y="6477000"/>
            <a:ext cx="381000" cy="304800"/>
          </a:xfrm>
          <a:prstGeom prst="rect">
            <a:avLst/>
          </a:prstGeom>
        </p:spPr>
        <p:txBody>
          <a:bodyPr vert="horz" wrap="square" lIns="91440" tIns="45720" rIns="91440" bIns="45720" numCol="1" anchor="t" anchorCtr="0" compatLnSpc="1">
            <a:prstTxWarp prst="textNoShape">
              <a:avLst/>
            </a:prstTxWarp>
          </a:bodyPr>
          <a:lstStyle>
            <a:lvl1pPr>
              <a:defRPr sz="900">
                <a:solidFill>
                  <a:schemeClr val="tx2"/>
                </a:solidFill>
                <a:latin typeface="Calibri" charset="0"/>
              </a:defRPr>
            </a:lvl1pPr>
          </a:lstStyle>
          <a:p>
            <a:pPr>
              <a:defRPr/>
            </a:pPr>
            <a:fld id="{27B3A674-9AFA-43A5-B004-1A5F28C07D97}" type="slidenum">
              <a:rPr lang="nb-NO"/>
              <a:pPr>
                <a:defRPr/>
              </a:pPr>
              <a:t>‹#›</a:t>
            </a:fld>
            <a:endParaRPr lang="nb-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Picture with Caption">
    <p:spTree>
      <p:nvGrpSpPr>
        <p:cNvPr id="1" name=""/>
        <p:cNvGrpSpPr/>
        <p:nvPr/>
      </p:nvGrpSpPr>
      <p:grpSpPr>
        <a:xfrm>
          <a:off x="0" y="0"/>
          <a:ext cx="0" cy="0"/>
          <a:chOff x="0" y="0"/>
          <a:chExt cx="0" cy="0"/>
        </a:xfrm>
      </p:grpSpPr>
      <p:sp>
        <p:nvSpPr>
          <p:cNvPr id="6" name="TextBox 8"/>
          <p:cNvSpPr txBox="1">
            <a:spLocks noChangeArrowheads="1"/>
          </p:cNvSpPr>
          <p:nvPr userDrawn="1"/>
        </p:nvSpPr>
        <p:spPr bwMode="auto">
          <a:xfrm>
            <a:off x="0" y="6565900"/>
            <a:ext cx="1295400" cy="215900"/>
          </a:xfrm>
          <a:prstGeom prst="rect">
            <a:avLst/>
          </a:prstGeom>
          <a:noFill/>
          <a:ln w="9525">
            <a:noFill/>
            <a:miter lim="800000"/>
            <a:headEnd/>
            <a:tailEnd/>
          </a:ln>
        </p:spPr>
        <p:txBody>
          <a:bodyPr>
            <a:spAutoFit/>
          </a:bodyPr>
          <a:lstStyle/>
          <a:p>
            <a:pPr algn="ctr">
              <a:defRPr/>
            </a:pPr>
            <a:r>
              <a:rPr lang="nb-NO" sz="800">
                <a:solidFill>
                  <a:srgbClr val="00529B"/>
                </a:solidFill>
                <a:latin typeface="Dax-Medium" charset="0"/>
              </a:rPr>
              <a:t>Til tjeneste</a:t>
            </a:r>
          </a:p>
        </p:txBody>
      </p:sp>
      <p:sp>
        <p:nvSpPr>
          <p:cNvPr id="7" name="Rectangle 3"/>
          <p:cNvSpPr/>
          <p:nvPr userDrawn="1"/>
        </p:nvSpPr>
        <p:spPr>
          <a:xfrm>
            <a:off x="0" y="5943600"/>
            <a:ext cx="9144000" cy="228600"/>
          </a:xfrm>
          <a:prstGeom prst="rect">
            <a:avLst/>
          </a:prstGeom>
          <a:solidFill>
            <a:srgbClr val="F3CD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3CD38"/>
              </a:solidFill>
              <a:ea typeface="ＭＳ Ｐゴシック" charset="-128"/>
            </a:endParaRPr>
          </a:p>
        </p:txBody>
      </p:sp>
      <p:sp>
        <p:nvSpPr>
          <p:cNvPr id="8" name="Rectangle 4"/>
          <p:cNvSpPr/>
          <p:nvPr userDrawn="1"/>
        </p:nvSpPr>
        <p:spPr>
          <a:xfrm>
            <a:off x="0" y="6172200"/>
            <a:ext cx="9144000" cy="215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pic>
        <p:nvPicPr>
          <p:cNvPr id="9" name="Picture 5" descr="lionlogo_2c.eps"/>
          <p:cNvPicPr>
            <a:picLocks noChangeAspect="1"/>
          </p:cNvPicPr>
          <p:nvPr userDrawn="1"/>
        </p:nvPicPr>
        <p:blipFill>
          <a:blip r:embed="rId2" cstate="print"/>
          <a:srcRect/>
          <a:stretch>
            <a:fillRect/>
          </a:stretch>
        </p:blipFill>
        <p:spPr bwMode="auto">
          <a:xfrm>
            <a:off x="228600" y="5772150"/>
            <a:ext cx="838200" cy="793750"/>
          </a:xfrm>
          <a:prstGeom prst="rect">
            <a:avLst/>
          </a:prstGeom>
          <a:noFill/>
          <a:ln w="9525">
            <a:noFill/>
            <a:miter lim="800000"/>
            <a:headEnd/>
            <a:tailEnd/>
          </a:ln>
        </p:spPr>
      </p:pic>
      <p:sp>
        <p:nvSpPr>
          <p:cNvPr id="10" name="Title 1"/>
          <p:cNvSpPr txBox="1">
            <a:spLocks/>
          </p:cNvSpPr>
          <p:nvPr userDrawn="1"/>
        </p:nvSpPr>
        <p:spPr>
          <a:xfrm>
            <a:off x="1130300" y="5959475"/>
            <a:ext cx="927100" cy="184150"/>
          </a:xfrm>
          <a:prstGeom prst="rect">
            <a:avLst/>
          </a:prstGeom>
        </p:spPr>
        <p:txBody>
          <a:bodyPr anchor="ctr"/>
          <a:lstStyle/>
          <a:p>
            <a:pPr algn="ctr">
              <a:defRPr/>
            </a:pPr>
            <a:r>
              <a:rPr lang="nb-NO" sz="900">
                <a:solidFill>
                  <a:srgbClr val="1B4784"/>
                </a:solidFill>
                <a:latin typeface="Dax-Medium" charset="0"/>
              </a:rPr>
              <a:t>Lions Norge   </a:t>
            </a:r>
          </a:p>
        </p:txBody>
      </p:sp>
      <p:sp>
        <p:nvSpPr>
          <p:cNvPr id="11" name="TextBox 7"/>
          <p:cNvSpPr txBox="1"/>
          <p:nvPr userDrawn="1"/>
        </p:nvSpPr>
        <p:spPr>
          <a:xfrm>
            <a:off x="1219200" y="6148388"/>
            <a:ext cx="2286000" cy="230187"/>
          </a:xfrm>
          <a:prstGeom prst="rect">
            <a:avLst/>
          </a:prstGeom>
          <a:noFill/>
        </p:spPr>
        <p:txBody>
          <a:bodyPr>
            <a:spAutoFit/>
          </a:bodyPr>
          <a:lstStyle/>
          <a:p>
            <a:pPr>
              <a:defRPr/>
            </a:pPr>
            <a:r>
              <a:rPr lang="nb-NO" sz="900">
                <a:solidFill>
                  <a:srgbClr val="F2EF0D"/>
                </a:solidFill>
                <a:latin typeface="Dax-Medium" charset="0"/>
              </a:rPr>
              <a:t>www.lions.no</a:t>
            </a:r>
          </a:p>
        </p:txBody>
      </p:sp>
      <p:sp>
        <p:nvSpPr>
          <p:cNvPr id="12" name="Slide Number Placeholder 5"/>
          <p:cNvSpPr txBox="1">
            <a:spLocks/>
          </p:cNvSpPr>
          <p:nvPr userDrawn="1"/>
        </p:nvSpPr>
        <p:spPr>
          <a:xfrm>
            <a:off x="8686800" y="6477000"/>
            <a:ext cx="381000" cy="304800"/>
          </a:xfrm>
          <a:prstGeom prst="rect">
            <a:avLst/>
          </a:prstGeom>
        </p:spPr>
        <p:txBody>
          <a:bodyPr/>
          <a:lstStyle/>
          <a:p>
            <a:pPr>
              <a:defRPr/>
            </a:pPr>
            <a:fld id="{54740963-6183-4D7F-BE39-E8ED47BCE11E}" type="slidenum">
              <a:rPr lang="nb-NO" sz="900">
                <a:solidFill>
                  <a:schemeClr val="tx2"/>
                </a:solidFill>
                <a:latin typeface="Calibri" charset="0"/>
              </a:rPr>
              <a:pPr>
                <a:defRPr/>
              </a:pPr>
              <a:t>‹#›</a:t>
            </a:fld>
            <a:endParaRPr lang="nb-NO" sz="900">
              <a:solidFill>
                <a:schemeClr val="tx2"/>
              </a:solidFill>
              <a:latin typeface="Calibri" charset="0"/>
            </a:endParaRPr>
          </a:p>
        </p:txBody>
      </p:sp>
      <p:sp>
        <p:nvSpPr>
          <p:cNvPr id="13" name="Date Placeholder 3"/>
          <p:cNvSpPr txBox="1">
            <a:spLocks/>
          </p:cNvSpPr>
          <p:nvPr userDrawn="1"/>
        </p:nvSpPr>
        <p:spPr>
          <a:xfrm>
            <a:off x="7812088" y="5943600"/>
            <a:ext cx="863600" cy="200025"/>
          </a:xfrm>
          <a:prstGeom prst="rect">
            <a:avLst/>
          </a:prstGeom>
        </p:spPr>
        <p:txBody>
          <a:bodyPr/>
          <a:lstStyle/>
          <a:p>
            <a:pPr>
              <a:defRPr/>
            </a:pPr>
            <a:fld id="{5E1929C1-732A-4C10-86DA-F6363FA435BF}" type="datetime1">
              <a:rPr lang="nb-NO" sz="900">
                <a:solidFill>
                  <a:srgbClr val="1F497D"/>
                </a:solidFill>
                <a:latin typeface="Dax-Medium" charset="0"/>
              </a:rPr>
              <a:pPr>
                <a:defRPr/>
              </a:pPr>
              <a:t>18.09.2021</a:t>
            </a:fld>
            <a:endParaRPr lang="nb-NO" sz="900" dirty="0">
              <a:solidFill>
                <a:srgbClr val="1F497D"/>
              </a:solidFill>
              <a:latin typeface="Dax-Medium" charset="0"/>
            </a:endParaRPr>
          </a:p>
        </p:txBody>
      </p:sp>
      <p:sp>
        <p:nvSpPr>
          <p:cNvPr id="15" name="Text Placeholder 2"/>
          <p:cNvSpPr>
            <a:spLocks noGrp="1"/>
          </p:cNvSpPr>
          <p:nvPr>
            <p:ph type="body" idx="13"/>
          </p:nvPr>
        </p:nvSpPr>
        <p:spPr>
          <a:xfrm>
            <a:off x="8395863" y="5959474"/>
            <a:ext cx="671937" cy="212725"/>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7" name="Text Placeholder 2"/>
          <p:cNvSpPr>
            <a:spLocks noGrp="1"/>
          </p:cNvSpPr>
          <p:nvPr>
            <p:ph type="body" idx="15"/>
          </p:nvPr>
        </p:nvSpPr>
        <p:spPr>
          <a:xfrm>
            <a:off x="1828800" y="5906018"/>
            <a:ext cx="1600200" cy="261809"/>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6" name="Picture Placeholder 2"/>
          <p:cNvSpPr>
            <a:spLocks noGrp="1"/>
          </p:cNvSpPr>
          <p:nvPr>
            <p:ph type="pic" idx="1"/>
          </p:nvPr>
        </p:nvSpPr>
        <p:spPr>
          <a:xfrm>
            <a:off x="761999" y="690287"/>
            <a:ext cx="7633863" cy="37332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a:p>
        </p:txBody>
      </p:sp>
      <p:sp>
        <p:nvSpPr>
          <p:cNvPr id="21" name="Text Placeholder 3"/>
          <p:cNvSpPr>
            <a:spLocks noGrp="1"/>
          </p:cNvSpPr>
          <p:nvPr>
            <p:ph type="body" sz="half" idx="16"/>
          </p:nvPr>
        </p:nvSpPr>
        <p:spPr>
          <a:xfrm>
            <a:off x="762000" y="4572000"/>
            <a:ext cx="7633862" cy="971549"/>
          </a:xfrm>
          <a:prstGeom prst="rect">
            <a:avLst/>
          </a:prstGeom>
        </p:spPr>
        <p:txBody>
          <a:bodyPr/>
          <a:lstStyle>
            <a:lvl1pPr marL="0" marR="0" indent="0" algn="l" defTabSz="457200" rtl="0" eaLnBrk="0" fontAlgn="base" latinLnBrk="0" hangingPunct="0">
              <a:lnSpc>
                <a:spcPct val="100000"/>
              </a:lnSpc>
              <a:spcBef>
                <a:spcPct val="20000"/>
              </a:spcBef>
              <a:spcAft>
                <a:spcPts val="600"/>
              </a:spcAft>
              <a:buClrTx/>
              <a:buSzTx/>
              <a:buFont typeface="Arial"/>
              <a:buNone/>
              <a:tabLst/>
              <a:defRPr sz="2100" baseline="0">
                <a:latin typeface="Gill Sans Std"/>
                <a:cs typeface="Gill Sans Std"/>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Click to edit Master text styles</a:t>
            </a:r>
          </a:p>
        </p:txBody>
      </p:sp>
    </p:spTree>
    <p:extLst>
      <p:ext uri="{BB962C8B-B14F-4D97-AF65-F5344CB8AC3E}">
        <p14:creationId xmlns:p14="http://schemas.microsoft.com/office/powerpoint/2010/main" xmlns="" val="380027375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TextBox 8"/>
          <p:cNvSpPr txBox="1">
            <a:spLocks noChangeArrowheads="1"/>
          </p:cNvSpPr>
          <p:nvPr userDrawn="1"/>
        </p:nvSpPr>
        <p:spPr bwMode="auto">
          <a:xfrm>
            <a:off x="0" y="6565900"/>
            <a:ext cx="1295400" cy="215900"/>
          </a:xfrm>
          <a:prstGeom prst="rect">
            <a:avLst/>
          </a:prstGeom>
          <a:noFill/>
          <a:ln w="9525">
            <a:noFill/>
            <a:miter lim="800000"/>
            <a:headEnd/>
            <a:tailEnd/>
          </a:ln>
        </p:spPr>
        <p:txBody>
          <a:bodyPr>
            <a:spAutoFit/>
          </a:bodyPr>
          <a:lstStyle/>
          <a:p>
            <a:pPr algn="ctr">
              <a:defRPr/>
            </a:pPr>
            <a:r>
              <a:rPr lang="nb-NO" sz="800">
                <a:solidFill>
                  <a:srgbClr val="00529B"/>
                </a:solidFill>
                <a:latin typeface="Dax-Medium" charset="0"/>
              </a:rPr>
              <a:t>Til tjeneste</a:t>
            </a:r>
          </a:p>
        </p:txBody>
      </p:sp>
      <p:sp>
        <p:nvSpPr>
          <p:cNvPr id="6" name="Rectangle 3"/>
          <p:cNvSpPr/>
          <p:nvPr userDrawn="1"/>
        </p:nvSpPr>
        <p:spPr>
          <a:xfrm>
            <a:off x="0" y="5943600"/>
            <a:ext cx="9144000" cy="228600"/>
          </a:xfrm>
          <a:prstGeom prst="rect">
            <a:avLst/>
          </a:prstGeom>
          <a:solidFill>
            <a:srgbClr val="F3CD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3CD38"/>
              </a:solidFill>
              <a:ea typeface="ＭＳ Ｐゴシック" charset="-128"/>
            </a:endParaRPr>
          </a:p>
        </p:txBody>
      </p:sp>
      <p:sp>
        <p:nvSpPr>
          <p:cNvPr id="7" name="Rectangle 4"/>
          <p:cNvSpPr/>
          <p:nvPr userDrawn="1"/>
        </p:nvSpPr>
        <p:spPr>
          <a:xfrm>
            <a:off x="0" y="6172200"/>
            <a:ext cx="9144000" cy="215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pic>
        <p:nvPicPr>
          <p:cNvPr id="8" name="Picture 5" descr="lionlogo_2c.eps"/>
          <p:cNvPicPr>
            <a:picLocks noChangeAspect="1"/>
          </p:cNvPicPr>
          <p:nvPr userDrawn="1"/>
        </p:nvPicPr>
        <p:blipFill>
          <a:blip r:embed="rId2" cstate="print"/>
          <a:srcRect/>
          <a:stretch>
            <a:fillRect/>
          </a:stretch>
        </p:blipFill>
        <p:spPr bwMode="auto">
          <a:xfrm>
            <a:off x="228600" y="5772150"/>
            <a:ext cx="838200" cy="793750"/>
          </a:xfrm>
          <a:prstGeom prst="rect">
            <a:avLst/>
          </a:prstGeom>
          <a:noFill/>
          <a:ln w="9525">
            <a:noFill/>
            <a:miter lim="800000"/>
            <a:headEnd/>
            <a:tailEnd/>
          </a:ln>
        </p:spPr>
      </p:pic>
      <p:sp>
        <p:nvSpPr>
          <p:cNvPr id="9" name="Title 1"/>
          <p:cNvSpPr txBox="1">
            <a:spLocks/>
          </p:cNvSpPr>
          <p:nvPr userDrawn="1"/>
        </p:nvSpPr>
        <p:spPr>
          <a:xfrm>
            <a:off x="1130300" y="5959475"/>
            <a:ext cx="927100" cy="184150"/>
          </a:xfrm>
          <a:prstGeom prst="rect">
            <a:avLst/>
          </a:prstGeom>
        </p:spPr>
        <p:txBody>
          <a:bodyPr anchor="ctr"/>
          <a:lstStyle/>
          <a:p>
            <a:pPr algn="ctr">
              <a:defRPr/>
            </a:pPr>
            <a:r>
              <a:rPr lang="nb-NO" sz="900">
                <a:solidFill>
                  <a:srgbClr val="1B4784"/>
                </a:solidFill>
                <a:latin typeface="Dax-Medium" charset="0"/>
              </a:rPr>
              <a:t>Lions Norge   </a:t>
            </a:r>
          </a:p>
        </p:txBody>
      </p:sp>
      <p:sp>
        <p:nvSpPr>
          <p:cNvPr id="10" name="TextBox 7"/>
          <p:cNvSpPr txBox="1"/>
          <p:nvPr userDrawn="1"/>
        </p:nvSpPr>
        <p:spPr>
          <a:xfrm>
            <a:off x="1219200" y="6148388"/>
            <a:ext cx="2286000" cy="230187"/>
          </a:xfrm>
          <a:prstGeom prst="rect">
            <a:avLst/>
          </a:prstGeom>
          <a:noFill/>
        </p:spPr>
        <p:txBody>
          <a:bodyPr>
            <a:spAutoFit/>
          </a:bodyPr>
          <a:lstStyle/>
          <a:p>
            <a:pPr>
              <a:defRPr/>
            </a:pPr>
            <a:r>
              <a:rPr lang="nb-NO" sz="900">
                <a:solidFill>
                  <a:srgbClr val="F2EF0D"/>
                </a:solidFill>
                <a:latin typeface="Dax-Medium" charset="0"/>
              </a:rPr>
              <a:t>www.lions.no</a:t>
            </a:r>
          </a:p>
        </p:txBody>
      </p:sp>
      <p:sp>
        <p:nvSpPr>
          <p:cNvPr id="11" name="Date Placeholder 3"/>
          <p:cNvSpPr txBox="1">
            <a:spLocks/>
          </p:cNvSpPr>
          <p:nvPr userDrawn="1"/>
        </p:nvSpPr>
        <p:spPr>
          <a:xfrm>
            <a:off x="7812088" y="5943600"/>
            <a:ext cx="863600" cy="200025"/>
          </a:xfrm>
          <a:prstGeom prst="rect">
            <a:avLst/>
          </a:prstGeom>
        </p:spPr>
        <p:txBody>
          <a:bodyPr/>
          <a:lstStyle/>
          <a:p>
            <a:pPr>
              <a:defRPr/>
            </a:pPr>
            <a:fld id="{5E1929C1-732A-4C10-86DA-F6363FA435BF}" type="datetime1">
              <a:rPr lang="nb-NO" sz="900">
                <a:solidFill>
                  <a:srgbClr val="1F497D"/>
                </a:solidFill>
                <a:latin typeface="Dax-Medium" charset="0"/>
              </a:rPr>
              <a:pPr>
                <a:defRPr/>
              </a:pPr>
              <a:t>18.09.2021</a:t>
            </a:fld>
            <a:endParaRPr lang="nb-NO" sz="900" dirty="0">
              <a:solidFill>
                <a:srgbClr val="1F497D"/>
              </a:solidFill>
              <a:latin typeface="Dax-Medium" charset="0"/>
            </a:endParaRPr>
          </a:p>
        </p:txBody>
      </p:sp>
      <p:sp>
        <p:nvSpPr>
          <p:cNvPr id="32" name="Title 1"/>
          <p:cNvSpPr>
            <a:spLocks noGrp="1"/>
          </p:cNvSpPr>
          <p:nvPr>
            <p:ph type="title"/>
          </p:nvPr>
        </p:nvSpPr>
        <p:spPr>
          <a:xfrm>
            <a:off x="0" y="2438400"/>
            <a:ext cx="9144000" cy="1142999"/>
          </a:xfrm>
          <a:prstGeom prst="rect">
            <a:avLst/>
          </a:prstGeom>
        </p:spPr>
        <p:txBody>
          <a:bodyPr anchor="t"/>
          <a:lstStyle>
            <a:lvl1pPr algn="ctr">
              <a:defRPr sz="4400" b="0" cap="none" baseline="0">
                <a:solidFill>
                  <a:schemeClr val="tx2"/>
                </a:solidFill>
                <a:latin typeface="Dax-Medium"/>
                <a:cs typeface="Dax-Medium"/>
              </a:defRPr>
            </a:lvl1pPr>
          </a:lstStyle>
          <a:p>
            <a:r>
              <a:rPr lang="nb-NO"/>
              <a:t>Click to edit Master title style</a:t>
            </a:r>
          </a:p>
        </p:txBody>
      </p:sp>
      <p:sp>
        <p:nvSpPr>
          <p:cNvPr id="15" name="Text Placeholder 2"/>
          <p:cNvSpPr>
            <a:spLocks noGrp="1"/>
          </p:cNvSpPr>
          <p:nvPr>
            <p:ph type="body" idx="13"/>
          </p:nvPr>
        </p:nvSpPr>
        <p:spPr>
          <a:xfrm>
            <a:off x="8395863" y="5959474"/>
            <a:ext cx="671937" cy="212725"/>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9" name="Text Placeholder 2"/>
          <p:cNvSpPr>
            <a:spLocks noGrp="1"/>
          </p:cNvSpPr>
          <p:nvPr>
            <p:ph type="body" idx="15"/>
          </p:nvPr>
        </p:nvSpPr>
        <p:spPr>
          <a:xfrm>
            <a:off x="1828800" y="5906018"/>
            <a:ext cx="1600200" cy="261809"/>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2" name="Slide Number Placeholder 5"/>
          <p:cNvSpPr>
            <a:spLocks noGrp="1"/>
          </p:cNvSpPr>
          <p:nvPr>
            <p:ph type="sldNum" sz="quarter" idx="16"/>
          </p:nvPr>
        </p:nvSpPr>
        <p:spPr>
          <a:xfrm>
            <a:off x="8686800" y="6477000"/>
            <a:ext cx="381000" cy="304800"/>
          </a:xfrm>
          <a:prstGeom prst="rect">
            <a:avLst/>
          </a:prstGeom>
        </p:spPr>
        <p:txBody>
          <a:bodyPr vert="horz" wrap="square" lIns="91440" tIns="45720" rIns="91440" bIns="45720" numCol="1" anchor="t" anchorCtr="0" compatLnSpc="1">
            <a:prstTxWarp prst="textNoShape">
              <a:avLst/>
            </a:prstTxWarp>
          </a:bodyPr>
          <a:lstStyle>
            <a:lvl1pPr>
              <a:defRPr sz="900">
                <a:solidFill>
                  <a:schemeClr val="tx2"/>
                </a:solidFill>
                <a:latin typeface="Calibri" charset="0"/>
              </a:defRPr>
            </a:lvl1pPr>
          </a:lstStyle>
          <a:p>
            <a:pPr>
              <a:defRPr/>
            </a:pPr>
            <a:fld id="{17CA44D3-11B4-407E-A2C2-49D5F0826A99}" type="slidenum">
              <a:rPr lang="nb-NO"/>
              <a:pPr>
                <a:defRPr/>
              </a:pPr>
              <a:t>‹#›</a:t>
            </a:fld>
            <a:endParaRPr lang="nb-NO"/>
          </a:p>
        </p:txBody>
      </p:sp>
    </p:spTree>
    <p:extLst>
      <p:ext uri="{BB962C8B-B14F-4D97-AF65-F5344CB8AC3E}">
        <p14:creationId xmlns:p14="http://schemas.microsoft.com/office/powerpoint/2010/main" xmlns="" val="3521138011"/>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Loddrett tittel og tekst">
    <p:spTree>
      <p:nvGrpSpPr>
        <p:cNvPr id="1" name=""/>
        <p:cNvGrpSpPr/>
        <p:nvPr/>
      </p:nvGrpSpPr>
      <p:grpSpPr>
        <a:xfrm>
          <a:off x="0" y="0"/>
          <a:ext cx="0" cy="0"/>
          <a:chOff x="0" y="0"/>
          <a:chExt cx="0" cy="0"/>
        </a:xfrm>
      </p:grpSpPr>
      <p:sp>
        <p:nvSpPr>
          <p:cNvPr id="2" name="TextBox 8"/>
          <p:cNvSpPr txBox="1">
            <a:spLocks noChangeArrowheads="1"/>
          </p:cNvSpPr>
          <p:nvPr userDrawn="1"/>
        </p:nvSpPr>
        <p:spPr bwMode="auto">
          <a:xfrm>
            <a:off x="3048000" y="4724400"/>
            <a:ext cx="3048000" cy="646113"/>
          </a:xfrm>
          <a:prstGeom prst="rect">
            <a:avLst/>
          </a:prstGeom>
          <a:noFill/>
          <a:ln w="9525">
            <a:noFill/>
            <a:miter lim="800000"/>
            <a:headEnd/>
            <a:tailEnd/>
          </a:ln>
        </p:spPr>
        <p:txBody>
          <a:bodyPr>
            <a:spAutoFit/>
          </a:bodyPr>
          <a:lstStyle/>
          <a:p>
            <a:pPr algn="ctr">
              <a:defRPr/>
            </a:pPr>
            <a:r>
              <a:rPr lang="nb-NO" sz="3600">
                <a:solidFill>
                  <a:srgbClr val="00529B"/>
                </a:solidFill>
                <a:latin typeface="Dax-Medium" charset="0"/>
                <a:ea typeface="ＭＳ Ｐゴシック" charset="-128"/>
              </a:rPr>
              <a:t>www.lions.no</a:t>
            </a:r>
          </a:p>
        </p:txBody>
      </p:sp>
      <p:pic>
        <p:nvPicPr>
          <p:cNvPr id="3" name="Picture 3" descr="lionlogo_2c.eps"/>
          <p:cNvPicPr>
            <a:picLocks noChangeAspect="1"/>
          </p:cNvPicPr>
          <p:nvPr userDrawn="1"/>
        </p:nvPicPr>
        <p:blipFill>
          <a:blip r:embed="rId2" cstate="print"/>
          <a:srcRect/>
          <a:stretch>
            <a:fillRect/>
          </a:stretch>
        </p:blipFill>
        <p:spPr bwMode="auto">
          <a:xfrm>
            <a:off x="2695575" y="990600"/>
            <a:ext cx="3752850" cy="3556000"/>
          </a:xfrm>
          <a:prstGeom prst="rect">
            <a:avLst/>
          </a:prstGeom>
          <a:noFill/>
          <a:ln w="9525">
            <a:noFill/>
            <a:miter lim="800000"/>
            <a:headEnd/>
            <a:tailEnd/>
          </a:ln>
        </p:spPr>
      </p:pic>
    </p:spTree>
    <p:extLst>
      <p:ext uri="{BB962C8B-B14F-4D97-AF65-F5344CB8AC3E}">
        <p14:creationId xmlns:p14="http://schemas.microsoft.com/office/powerpoint/2010/main" xmlns="" val="135195502"/>
      </p:ext>
    </p:extLst>
  </p:cSld>
  <p:clrMapOvr>
    <a:masterClrMapping/>
  </p:clrMapOvr>
  <mc:AlternateContent xmlns:mc="http://schemas.openxmlformats.org/markup-compatibility/2006">
    <mc:Choice xmlns:p14="http://schemas.microsoft.com/office/powerpoint/2010/main" xmlns="" Requires="p14">
      <p:transition spd="slow" p14:dur="1200">
        <p14:prism/>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extBox 8"/>
          <p:cNvSpPr txBox="1">
            <a:spLocks noChangeArrowheads="1"/>
          </p:cNvSpPr>
          <p:nvPr userDrawn="1"/>
        </p:nvSpPr>
        <p:spPr bwMode="auto">
          <a:xfrm>
            <a:off x="0" y="6565900"/>
            <a:ext cx="1295400" cy="215900"/>
          </a:xfrm>
          <a:prstGeom prst="rect">
            <a:avLst/>
          </a:prstGeom>
          <a:noFill/>
          <a:ln w="9525">
            <a:noFill/>
            <a:miter lim="800000"/>
            <a:headEnd/>
            <a:tailEnd/>
          </a:ln>
        </p:spPr>
        <p:txBody>
          <a:bodyPr>
            <a:spAutoFit/>
          </a:bodyPr>
          <a:lstStyle/>
          <a:p>
            <a:pPr algn="ctr">
              <a:defRPr/>
            </a:pPr>
            <a:r>
              <a:rPr lang="nb-NO" sz="800">
                <a:solidFill>
                  <a:srgbClr val="00529B"/>
                </a:solidFill>
                <a:latin typeface="Dax-Medium" charset="0"/>
                <a:ea typeface="ＭＳ Ｐゴシック" charset="-128"/>
              </a:rPr>
              <a:t>Til tjeneste</a:t>
            </a:r>
          </a:p>
        </p:txBody>
      </p:sp>
      <p:sp>
        <p:nvSpPr>
          <p:cNvPr id="7" name="Rectangle 3"/>
          <p:cNvSpPr/>
          <p:nvPr userDrawn="1"/>
        </p:nvSpPr>
        <p:spPr>
          <a:xfrm>
            <a:off x="0" y="5943600"/>
            <a:ext cx="9144000" cy="228600"/>
          </a:xfrm>
          <a:prstGeom prst="rect">
            <a:avLst/>
          </a:prstGeom>
          <a:solidFill>
            <a:srgbClr val="F3CD3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3CD38"/>
              </a:solidFill>
              <a:ea typeface="ＭＳ Ｐゴシック" charset="-128"/>
            </a:endParaRPr>
          </a:p>
        </p:txBody>
      </p:sp>
      <p:sp>
        <p:nvSpPr>
          <p:cNvPr id="8" name="Rectangle 4"/>
          <p:cNvSpPr/>
          <p:nvPr userDrawn="1"/>
        </p:nvSpPr>
        <p:spPr>
          <a:xfrm>
            <a:off x="0" y="6172200"/>
            <a:ext cx="9144000" cy="2159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solidFill>
                <a:srgbClr val="FFFFFF"/>
              </a:solidFill>
              <a:ea typeface="ＭＳ Ｐゴシック" charset="-128"/>
            </a:endParaRPr>
          </a:p>
        </p:txBody>
      </p:sp>
      <p:pic>
        <p:nvPicPr>
          <p:cNvPr id="9" name="Picture 5" descr="lionlogo_2c.eps"/>
          <p:cNvPicPr>
            <a:picLocks noChangeAspect="1"/>
          </p:cNvPicPr>
          <p:nvPr userDrawn="1"/>
        </p:nvPicPr>
        <p:blipFill>
          <a:blip r:embed="rId2" cstate="print"/>
          <a:srcRect/>
          <a:stretch>
            <a:fillRect/>
          </a:stretch>
        </p:blipFill>
        <p:spPr bwMode="auto">
          <a:xfrm>
            <a:off x="228600" y="5772150"/>
            <a:ext cx="838200" cy="793750"/>
          </a:xfrm>
          <a:prstGeom prst="rect">
            <a:avLst/>
          </a:prstGeom>
          <a:noFill/>
          <a:ln w="9525">
            <a:noFill/>
            <a:miter lim="800000"/>
            <a:headEnd/>
            <a:tailEnd/>
          </a:ln>
        </p:spPr>
      </p:pic>
      <p:sp>
        <p:nvSpPr>
          <p:cNvPr id="10" name="Title 1"/>
          <p:cNvSpPr txBox="1">
            <a:spLocks/>
          </p:cNvSpPr>
          <p:nvPr userDrawn="1"/>
        </p:nvSpPr>
        <p:spPr>
          <a:xfrm>
            <a:off x="1130300" y="5959475"/>
            <a:ext cx="927100" cy="184150"/>
          </a:xfrm>
          <a:prstGeom prst="rect">
            <a:avLst/>
          </a:prstGeom>
        </p:spPr>
        <p:txBody>
          <a:bodyPr anchor="ctr"/>
          <a:lstStyle/>
          <a:p>
            <a:pPr algn="ctr">
              <a:defRPr/>
            </a:pPr>
            <a:r>
              <a:rPr lang="nb-NO" sz="900">
                <a:solidFill>
                  <a:srgbClr val="1B4784"/>
                </a:solidFill>
                <a:latin typeface="Dax-Medium" charset="0"/>
                <a:ea typeface="ＭＳ Ｐゴシック" charset="-128"/>
              </a:rPr>
              <a:t>Lions Norge   </a:t>
            </a:r>
          </a:p>
        </p:txBody>
      </p:sp>
      <p:sp>
        <p:nvSpPr>
          <p:cNvPr id="11" name="TextBox 7"/>
          <p:cNvSpPr txBox="1"/>
          <p:nvPr userDrawn="1"/>
        </p:nvSpPr>
        <p:spPr>
          <a:xfrm>
            <a:off x="1219200" y="6148388"/>
            <a:ext cx="2286000" cy="230187"/>
          </a:xfrm>
          <a:prstGeom prst="rect">
            <a:avLst/>
          </a:prstGeom>
          <a:noFill/>
        </p:spPr>
        <p:txBody>
          <a:bodyPr>
            <a:spAutoFit/>
          </a:bodyPr>
          <a:lstStyle/>
          <a:p>
            <a:pPr>
              <a:defRPr/>
            </a:pPr>
            <a:r>
              <a:rPr lang="nb-NO" sz="900">
                <a:solidFill>
                  <a:srgbClr val="F2EF0D"/>
                </a:solidFill>
                <a:latin typeface="Dax-Medium" charset="0"/>
                <a:ea typeface="ＭＳ Ｐゴシック" charset="-128"/>
              </a:rPr>
              <a:t>www.lions.no</a:t>
            </a:r>
          </a:p>
        </p:txBody>
      </p:sp>
      <p:sp>
        <p:nvSpPr>
          <p:cNvPr id="13" name="Date Placeholder 3"/>
          <p:cNvSpPr txBox="1">
            <a:spLocks/>
          </p:cNvSpPr>
          <p:nvPr userDrawn="1"/>
        </p:nvSpPr>
        <p:spPr>
          <a:xfrm>
            <a:off x="7812088" y="5943600"/>
            <a:ext cx="863600" cy="200025"/>
          </a:xfrm>
          <a:prstGeom prst="rect">
            <a:avLst/>
          </a:prstGeom>
        </p:spPr>
        <p:txBody>
          <a:bodyPr/>
          <a:lstStyle/>
          <a:p>
            <a:pPr>
              <a:defRPr/>
            </a:pPr>
            <a:fld id="{5E1929C1-732A-4C10-86DA-F6363FA435BF}" type="datetime1">
              <a:rPr lang="nb-NO" sz="900">
                <a:solidFill>
                  <a:srgbClr val="1F497D"/>
                </a:solidFill>
                <a:latin typeface="Dax-Medium" charset="0"/>
                <a:ea typeface="ＭＳ Ｐゴシック" charset="-128"/>
              </a:rPr>
              <a:pPr>
                <a:defRPr/>
              </a:pPr>
              <a:t>18.09.2021</a:t>
            </a:fld>
            <a:endParaRPr lang="nb-NO" sz="900" dirty="0">
              <a:solidFill>
                <a:srgbClr val="1F497D"/>
              </a:solidFill>
              <a:latin typeface="Dax-Medium" charset="0"/>
              <a:ea typeface="ＭＳ Ｐゴシック" charset="-128"/>
            </a:endParaRPr>
          </a:p>
        </p:txBody>
      </p:sp>
      <p:sp>
        <p:nvSpPr>
          <p:cNvPr id="12" name="Subtitle 10"/>
          <p:cNvSpPr>
            <a:spLocks noGrp="1"/>
          </p:cNvSpPr>
          <p:nvPr>
            <p:ph type="subTitle" idx="1"/>
          </p:nvPr>
        </p:nvSpPr>
        <p:spPr>
          <a:xfrm>
            <a:off x="0" y="3276600"/>
            <a:ext cx="9143999" cy="990600"/>
          </a:xfrm>
          <a:prstGeom prst="rect">
            <a:avLst/>
          </a:prstGeom>
        </p:spPr>
        <p:txBody>
          <a:bodyPr/>
          <a:lstStyle>
            <a:lvl1pPr>
              <a:buNone/>
              <a:defRPr baseline="0">
                <a:latin typeface="Gill Sans Std"/>
                <a:cs typeface="Gill Sans Std"/>
              </a:defRPr>
            </a:lvl1pPr>
          </a:lstStyle>
          <a:p>
            <a:r>
              <a:rPr lang="nb-NO"/>
              <a:t>Click to edit Master subtitle style</a:t>
            </a:r>
          </a:p>
        </p:txBody>
      </p:sp>
      <p:sp>
        <p:nvSpPr>
          <p:cNvPr id="32" name="Title 1"/>
          <p:cNvSpPr>
            <a:spLocks noGrp="1"/>
          </p:cNvSpPr>
          <p:nvPr>
            <p:ph type="title"/>
          </p:nvPr>
        </p:nvSpPr>
        <p:spPr>
          <a:xfrm>
            <a:off x="0" y="1969533"/>
            <a:ext cx="9143999" cy="773668"/>
          </a:xfrm>
          <a:prstGeom prst="rect">
            <a:avLst/>
          </a:prstGeom>
        </p:spPr>
        <p:txBody>
          <a:bodyPr anchor="t"/>
          <a:lstStyle>
            <a:lvl1pPr algn="ctr">
              <a:defRPr sz="4400" b="0" cap="none" baseline="0">
                <a:solidFill>
                  <a:schemeClr val="tx2"/>
                </a:solidFill>
                <a:latin typeface="Dax-Medium"/>
                <a:cs typeface="Dax-Medium"/>
              </a:defRPr>
            </a:lvl1pPr>
          </a:lstStyle>
          <a:p>
            <a:r>
              <a:rPr lang="nb-NO"/>
              <a:t>Click to edit Master title style</a:t>
            </a:r>
          </a:p>
        </p:txBody>
      </p:sp>
      <p:sp>
        <p:nvSpPr>
          <p:cNvPr id="15" name="Text Placeholder 2"/>
          <p:cNvSpPr>
            <a:spLocks noGrp="1"/>
          </p:cNvSpPr>
          <p:nvPr>
            <p:ph type="body" idx="13"/>
          </p:nvPr>
        </p:nvSpPr>
        <p:spPr>
          <a:xfrm>
            <a:off x="8395863" y="5959474"/>
            <a:ext cx="671937" cy="212725"/>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err="1"/>
              <a:t>Click</a:t>
            </a:r>
            <a:r>
              <a:rPr lang="nb-NO" dirty="0"/>
              <a:t> to </a:t>
            </a:r>
            <a:r>
              <a:rPr lang="nb-NO" dirty="0" err="1"/>
              <a:t>edit</a:t>
            </a:r>
            <a:r>
              <a:rPr lang="nb-NO" dirty="0"/>
              <a:t> Master </a:t>
            </a:r>
            <a:r>
              <a:rPr lang="nb-NO" dirty="0" err="1"/>
              <a:t>text</a:t>
            </a:r>
            <a:r>
              <a:rPr lang="nb-NO" dirty="0"/>
              <a:t> </a:t>
            </a:r>
            <a:r>
              <a:rPr lang="nb-NO" dirty="0" err="1"/>
              <a:t>styles</a:t>
            </a:r>
            <a:endParaRPr lang="nb-NO" dirty="0"/>
          </a:p>
        </p:txBody>
      </p:sp>
      <p:sp>
        <p:nvSpPr>
          <p:cNvPr id="19" name="Text Placeholder 2"/>
          <p:cNvSpPr>
            <a:spLocks noGrp="1"/>
          </p:cNvSpPr>
          <p:nvPr>
            <p:ph type="body" idx="15"/>
          </p:nvPr>
        </p:nvSpPr>
        <p:spPr>
          <a:xfrm>
            <a:off x="1828800" y="5906018"/>
            <a:ext cx="1600200" cy="261809"/>
          </a:xfrm>
          <a:prstGeom prst="rect">
            <a:avLst/>
          </a:prstGeom>
        </p:spPr>
        <p:txBody>
          <a:bodyPr anchor="b"/>
          <a:lstStyle>
            <a:lvl1pPr marL="0" indent="0" algn="l">
              <a:buNone/>
              <a:defRPr sz="900" baseline="0">
                <a:solidFill>
                  <a:srgbClr val="1F497D"/>
                </a:solidFill>
                <a:latin typeface="Dax-Medium"/>
                <a:cs typeface="Dax-Medium"/>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Click to edit Master text styles</a:t>
            </a:r>
          </a:p>
        </p:txBody>
      </p:sp>
      <p:sp>
        <p:nvSpPr>
          <p:cNvPr id="14" name="Slide Number Placeholder 5"/>
          <p:cNvSpPr>
            <a:spLocks noGrp="1"/>
          </p:cNvSpPr>
          <p:nvPr>
            <p:ph type="sldNum" sz="quarter" idx="16"/>
          </p:nvPr>
        </p:nvSpPr>
        <p:spPr>
          <a:xfrm>
            <a:off x="8686800" y="6477000"/>
            <a:ext cx="381000" cy="304800"/>
          </a:xfrm>
        </p:spPr>
        <p:txBody>
          <a:bodyPr wrap="square"/>
          <a:lstStyle>
            <a:lvl1pPr>
              <a:defRPr sz="900">
                <a:solidFill>
                  <a:schemeClr val="tx2"/>
                </a:solidFill>
                <a:latin typeface="Calibri" charset="0"/>
                <a:ea typeface="ＭＳ Ｐゴシック" charset="-128"/>
              </a:defRPr>
            </a:lvl1pPr>
          </a:lstStyle>
          <a:p>
            <a:pPr>
              <a:defRPr/>
            </a:pPr>
            <a:fld id="{26774E88-B220-4D37-A942-2B9FCFFE7CA5}" type="slidenum">
              <a:rPr lang="nb-NO"/>
              <a:pPr>
                <a:defRPr/>
              </a:pPr>
              <a:t>‹#›</a:t>
            </a:fld>
            <a:endParaRPr lang="nb-NO"/>
          </a:p>
        </p:txBody>
      </p:sp>
    </p:spTree>
    <p:extLst>
      <p:ext uri="{BB962C8B-B14F-4D97-AF65-F5344CB8AC3E}">
        <p14:creationId xmlns:p14="http://schemas.microsoft.com/office/powerpoint/2010/main" xmlns="" val="197408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722313" y="4406900"/>
            <a:ext cx="7772400" cy="1362075"/>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57200" y="273050"/>
            <a:ext cx="3008313" cy="116205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ikonet for å legge til et bilde</a:t>
            </a:r>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Rediger tekststiler i malen</a:t>
            </a:r>
          </a:p>
        </p:txBody>
      </p:sp>
      <p:sp>
        <p:nvSpPr>
          <p:cNvPr id="5" name="Plassholder for dato 4"/>
          <p:cNvSpPr>
            <a:spLocks noGrp="1"/>
          </p:cNvSpPr>
          <p:nvPr>
            <p:ph type="dt" sz="half" idx="10"/>
          </p:nvPr>
        </p:nvSpPr>
        <p:spPr/>
        <p:txBody>
          <a:bodyPr/>
          <a:lstStyle/>
          <a:p>
            <a:fld id="{0C82B4F4-B362-4815-BF0A-2A66A43E1094}" type="datetimeFigureOut">
              <a:rPr lang="nb-NO" smtClean="0"/>
              <a:pPr/>
              <a:t>18.09.2021</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E880B195-A44F-4C41-8579-938023A8E2B4}" type="slidenum">
              <a:rPr lang="nb-NO" smtClean="0"/>
              <a:pPr/>
              <a:t>‹#›</a:t>
            </a:fld>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2B4F4-B362-4815-BF0A-2A66A43E1094}" type="datetimeFigureOut">
              <a:rPr lang="nb-NO" smtClean="0"/>
              <a:pPr/>
              <a:t>18.09.2021</a:t>
            </a:fld>
            <a:endParaRPr lang="nb-NO"/>
          </a:p>
        </p:txBody>
      </p:sp>
      <p:sp>
        <p:nvSpPr>
          <p:cNvPr id="5" name="Plassholder for bunn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80B195-A44F-4C41-8579-938023A8E2B4}"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5.wm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NULL"/><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www.lionsclubs.org/EN/who-we-are/mission-and-history/purpose-and-ethics.php"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Non-profit_organization" TargetMode="External"/><Relationship Id="rId2" Type="http://schemas.openxmlformats.org/officeDocument/2006/relationships/hyperlink" Target="https://en.wikipedia.org/wiki/Volunteer" TargetMode="External"/><Relationship Id="rId1" Type="http://schemas.openxmlformats.org/officeDocument/2006/relationships/slideLayout" Target="../slideLayouts/slideLayout13.xml"/><Relationship Id="rId5" Type="http://schemas.openxmlformats.org/officeDocument/2006/relationships/hyperlink" Target="https://en.wikipedia.org/wiki/Service_club" TargetMode="External"/><Relationship Id="rId4" Type="http://schemas.openxmlformats.org/officeDocument/2006/relationships/hyperlink" Target="https://en.wikipedia.org/wiki/Charity_(practice)"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74205" y="412317"/>
            <a:ext cx="4395590" cy="4161158"/>
          </a:xfrm>
          <a:prstGeom prst="rect">
            <a:avLst/>
          </a:prstGeom>
        </p:spPr>
      </p:pic>
      <p:sp>
        <p:nvSpPr>
          <p:cNvPr id="4" name="TekstSylinder 3"/>
          <p:cNvSpPr txBox="1"/>
          <p:nvPr/>
        </p:nvSpPr>
        <p:spPr>
          <a:xfrm>
            <a:off x="0" y="4365104"/>
            <a:ext cx="9144000" cy="1323439"/>
          </a:xfrm>
          <a:prstGeom prst="rect">
            <a:avLst/>
          </a:prstGeom>
          <a:noFill/>
        </p:spPr>
        <p:txBody>
          <a:bodyPr wrap="square" rtlCol="0">
            <a:spAutoFit/>
          </a:bodyPr>
          <a:lstStyle/>
          <a:p>
            <a:pPr algn="ctr"/>
            <a:r>
              <a:rPr lang="nb-NO" sz="8000" dirty="0">
                <a:latin typeface="Arial" panose="020B0604020202020204" pitchFamily="34" charset="0"/>
                <a:cs typeface="Arial" panose="020B0604020202020204" pitchFamily="34" charset="0"/>
              </a:rPr>
              <a:t>Lions</a:t>
            </a:r>
          </a:p>
        </p:txBody>
      </p:sp>
    </p:spTree>
    <p:extLst>
      <p:ext uri="{BB962C8B-B14F-4D97-AF65-F5344CB8AC3E}">
        <p14:creationId xmlns:p14="http://schemas.microsoft.com/office/powerpoint/2010/main" xmlns="" val="1213819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Text Box 1027"/>
          <p:cNvSpPr txBox="1">
            <a:spLocks noChangeArrowheads="1"/>
          </p:cNvSpPr>
          <p:nvPr/>
        </p:nvSpPr>
        <p:spPr bwMode="auto">
          <a:xfrm>
            <a:off x="2339752" y="5053359"/>
            <a:ext cx="4572000" cy="823913"/>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1920</a:t>
            </a:r>
          </a:p>
        </p:txBody>
      </p:sp>
      <p:pic>
        <p:nvPicPr>
          <p:cNvPr id="199684" name="Picture 1028"/>
          <p:cNvPicPr>
            <a:picLocks noChangeAspect="1" noChangeArrowheads="1"/>
          </p:cNvPicPr>
          <p:nvPr/>
        </p:nvPicPr>
        <p:blipFill>
          <a:blip r:embed="rId3" cstate="print"/>
          <a:srcRect/>
          <a:stretch>
            <a:fillRect/>
          </a:stretch>
        </p:blipFill>
        <p:spPr bwMode="auto">
          <a:xfrm>
            <a:off x="762000" y="2069455"/>
            <a:ext cx="2819400" cy="2079625"/>
          </a:xfrm>
          <a:prstGeom prst="rect">
            <a:avLst/>
          </a:prstGeom>
          <a:noFill/>
          <a:ln w="12700">
            <a:noFill/>
            <a:miter lim="800000"/>
            <a:headEnd/>
            <a:tailEnd/>
          </a:ln>
          <a:effectLst/>
        </p:spPr>
      </p:pic>
      <p:pic>
        <p:nvPicPr>
          <p:cNvPr id="199685" name="Picture 1029"/>
          <p:cNvPicPr>
            <a:picLocks noChangeAspect="1" noChangeArrowheads="1"/>
          </p:cNvPicPr>
          <p:nvPr/>
        </p:nvPicPr>
        <p:blipFill>
          <a:blip r:embed="rId4" cstate="print"/>
          <a:srcRect/>
          <a:stretch>
            <a:fillRect/>
          </a:stretch>
        </p:blipFill>
        <p:spPr bwMode="auto">
          <a:xfrm>
            <a:off x="5652120" y="2175817"/>
            <a:ext cx="2667000" cy="1973263"/>
          </a:xfrm>
          <a:prstGeom prst="rect">
            <a:avLst/>
          </a:prstGeom>
          <a:noFill/>
          <a:ln w="12700">
            <a:noFill/>
            <a:miter lim="800000"/>
            <a:headEnd/>
            <a:tailEnd/>
          </a:ln>
          <a:effectLst/>
        </p:spPr>
      </p:pic>
      <p:sp>
        <p:nvSpPr>
          <p:cNvPr id="2" name="Tittel 1"/>
          <p:cNvSpPr>
            <a:spLocks noGrp="1"/>
          </p:cNvSpPr>
          <p:nvPr>
            <p:ph type="title"/>
          </p:nvPr>
        </p:nvSpPr>
        <p:spPr>
          <a:xfrm>
            <a:off x="0" y="269777"/>
            <a:ext cx="9144000" cy="1142999"/>
          </a:xfrm>
        </p:spPr>
        <p:txBody>
          <a:bodyPr/>
          <a:lstStyle/>
          <a:p>
            <a:r>
              <a:rPr lang="nb-NO" dirty="0">
                <a:solidFill>
                  <a:schemeClr val="tx1"/>
                </a:solidFill>
                <a:latin typeface="Arial"/>
                <a:cs typeface="Arial"/>
              </a:rPr>
              <a:t>Lions går internasjonalt</a:t>
            </a:r>
          </a:p>
        </p:txBody>
      </p:sp>
    </p:spTree>
    <p:extLst>
      <p:ext uri="{BB962C8B-B14F-4D97-AF65-F5344CB8AC3E}">
        <p14:creationId xmlns:p14="http://schemas.microsoft.com/office/powerpoint/2010/main" xmlns="" val="127983124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pic>
        <p:nvPicPr>
          <p:cNvPr id="3" name="Bild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603735" y="37316"/>
            <a:ext cx="6120680" cy="5794244"/>
          </a:xfrm>
          <a:prstGeom prst="rect">
            <a:avLst/>
          </a:prstGeom>
        </p:spPr>
      </p:pic>
    </p:spTree>
    <p:extLst>
      <p:ext uri="{BB962C8B-B14F-4D97-AF65-F5344CB8AC3E}">
        <p14:creationId xmlns:p14="http://schemas.microsoft.com/office/powerpoint/2010/main" xmlns="" val="3313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Text Box 1027"/>
          <p:cNvSpPr txBox="1">
            <a:spLocks noChangeArrowheads="1"/>
          </p:cNvSpPr>
          <p:nvPr/>
        </p:nvSpPr>
        <p:spPr bwMode="auto">
          <a:xfrm>
            <a:off x="2376264" y="5053359"/>
            <a:ext cx="4572000" cy="823913"/>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1925</a:t>
            </a:r>
          </a:p>
        </p:txBody>
      </p:sp>
      <p:sp>
        <p:nvSpPr>
          <p:cNvPr id="2" name="Tittel 1"/>
          <p:cNvSpPr>
            <a:spLocks noGrp="1"/>
          </p:cNvSpPr>
          <p:nvPr>
            <p:ph type="title"/>
          </p:nvPr>
        </p:nvSpPr>
        <p:spPr>
          <a:xfrm>
            <a:off x="0" y="404664"/>
            <a:ext cx="9144000" cy="1142999"/>
          </a:xfrm>
        </p:spPr>
        <p:txBody>
          <a:bodyPr/>
          <a:lstStyle/>
          <a:p>
            <a:r>
              <a:rPr lang="nb-NO" dirty="0">
                <a:solidFill>
                  <a:schemeClr val="tx1"/>
                </a:solidFill>
              </a:rPr>
              <a:t>Helen Keller</a:t>
            </a:r>
          </a:p>
        </p:txBody>
      </p:sp>
      <p:sp>
        <p:nvSpPr>
          <p:cNvPr id="3" name="Plassholder for tekst 2"/>
          <p:cNvSpPr>
            <a:spLocks noGrp="1"/>
          </p:cNvSpPr>
          <p:nvPr>
            <p:ph type="body" idx="13"/>
          </p:nvPr>
        </p:nvSpPr>
        <p:spPr/>
        <p:txBody>
          <a:bodyPr>
            <a:normAutofit fontScale="92500" lnSpcReduction="10000"/>
          </a:bodyPr>
          <a:lstStyle/>
          <a:p>
            <a:endParaRPr lang="nb-NO"/>
          </a:p>
        </p:txBody>
      </p:sp>
      <p:sp>
        <p:nvSpPr>
          <p:cNvPr id="5" name="Plassholder for tekst 4"/>
          <p:cNvSpPr>
            <a:spLocks noGrp="1"/>
          </p:cNvSpPr>
          <p:nvPr>
            <p:ph type="body" idx="15"/>
          </p:nvPr>
        </p:nvSpPr>
        <p:spPr/>
        <p:txBody>
          <a:bodyPr/>
          <a:lstStyle/>
          <a:p>
            <a:endParaRPr lang="nb-NO"/>
          </a:p>
        </p:txBody>
      </p:sp>
      <p:pic>
        <p:nvPicPr>
          <p:cNvPr id="4" name="Bilde 3">
            <a:extLst>
              <a:ext uri="{FF2B5EF4-FFF2-40B4-BE49-F238E27FC236}">
                <a16:creationId xmlns:a16="http://schemas.microsoft.com/office/drawing/2014/main" xmlns="" id="{DC594F1B-BAA9-47D1-9068-F64EBC1BD135}"/>
              </a:ext>
            </a:extLst>
          </p:cNvPr>
          <p:cNvPicPr>
            <a:picLocks noChangeAspect="1"/>
          </p:cNvPicPr>
          <p:nvPr/>
        </p:nvPicPr>
        <p:blipFill>
          <a:blip r:embed="rId3" cstate="print"/>
          <a:stretch>
            <a:fillRect/>
          </a:stretch>
        </p:blipFill>
        <p:spPr>
          <a:xfrm>
            <a:off x="3405981" y="1196752"/>
            <a:ext cx="2849786" cy="3493830"/>
          </a:xfrm>
          <a:prstGeom prst="rect">
            <a:avLst/>
          </a:prstGeom>
        </p:spPr>
      </p:pic>
    </p:spTree>
    <p:extLst>
      <p:ext uri="{BB962C8B-B14F-4D97-AF65-F5344CB8AC3E}">
        <p14:creationId xmlns:p14="http://schemas.microsoft.com/office/powerpoint/2010/main" xmlns="" val="30828601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sp>
        <p:nvSpPr>
          <p:cNvPr id="54287" name="Text Box 15"/>
          <p:cNvSpPr txBox="1">
            <a:spLocks noChangeArrowheads="1"/>
          </p:cNvSpPr>
          <p:nvPr/>
        </p:nvSpPr>
        <p:spPr bwMode="auto">
          <a:xfrm>
            <a:off x="2411760" y="5046275"/>
            <a:ext cx="4572000" cy="830997"/>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1949</a:t>
            </a:r>
          </a:p>
        </p:txBody>
      </p:sp>
      <p:sp>
        <p:nvSpPr>
          <p:cNvPr id="6" name="Tittel 1"/>
          <p:cNvSpPr>
            <a:spLocks noGrp="1"/>
          </p:cNvSpPr>
          <p:nvPr>
            <p:ph type="title"/>
          </p:nvPr>
        </p:nvSpPr>
        <p:spPr>
          <a:xfrm>
            <a:off x="0" y="404664"/>
            <a:ext cx="9144000" cy="1368152"/>
          </a:xfrm>
        </p:spPr>
        <p:txBody>
          <a:bodyPr>
            <a:normAutofit fontScale="90000"/>
          </a:bodyPr>
          <a:lstStyle/>
          <a:p>
            <a:r>
              <a:rPr lang="nb-NO" dirty="0">
                <a:solidFill>
                  <a:schemeClr val="tx1"/>
                </a:solidFill>
              </a:rPr>
              <a:t>Lions til Norge –</a:t>
            </a:r>
            <a:br>
              <a:rPr lang="nb-NO" dirty="0">
                <a:solidFill>
                  <a:schemeClr val="tx1"/>
                </a:solidFill>
              </a:rPr>
            </a:br>
            <a:r>
              <a:rPr lang="nb-NO" dirty="0">
                <a:solidFill>
                  <a:schemeClr val="tx1"/>
                </a:solidFill>
              </a:rPr>
              <a:t>første klubb er LC Oslo</a:t>
            </a:r>
          </a:p>
        </p:txBody>
      </p:sp>
      <p:grpSp>
        <p:nvGrpSpPr>
          <p:cNvPr id="7" name="Group 5"/>
          <p:cNvGrpSpPr>
            <a:grpSpLocks/>
          </p:cNvGrpSpPr>
          <p:nvPr/>
        </p:nvGrpSpPr>
        <p:grpSpPr bwMode="auto">
          <a:xfrm>
            <a:off x="4949093" y="1774511"/>
            <a:ext cx="2503227" cy="3238665"/>
            <a:chOff x="1104" y="1008"/>
            <a:chExt cx="2448" cy="3311"/>
          </a:xfrm>
        </p:grpSpPr>
        <p:sp>
          <p:nvSpPr>
            <p:cNvPr id="9" name="Oval 7"/>
            <p:cNvSpPr>
              <a:spLocks noChangeArrowheads="1"/>
            </p:cNvSpPr>
            <p:nvPr/>
          </p:nvSpPr>
          <p:spPr bwMode="auto">
            <a:xfrm>
              <a:off x="2596" y="1342"/>
              <a:ext cx="95" cy="80"/>
            </a:xfrm>
            <a:prstGeom prst="ellipse">
              <a:avLst/>
            </a:prstGeom>
            <a:solidFill>
              <a:schemeClr val="accent2"/>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b-NO"/>
            </a:p>
          </p:txBody>
        </p:sp>
        <p:sp>
          <p:nvSpPr>
            <p:cNvPr id="10" name="Oval 8"/>
            <p:cNvSpPr>
              <a:spLocks noChangeArrowheads="1"/>
            </p:cNvSpPr>
            <p:nvPr/>
          </p:nvSpPr>
          <p:spPr bwMode="auto">
            <a:xfrm>
              <a:off x="1891" y="3750"/>
              <a:ext cx="93" cy="80"/>
            </a:xfrm>
            <a:prstGeom prst="ellipse">
              <a:avLst/>
            </a:prstGeom>
            <a:solidFill>
              <a:schemeClr val="accent2"/>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b-NO"/>
            </a:p>
          </p:txBody>
        </p:sp>
        <p:sp>
          <p:nvSpPr>
            <p:cNvPr id="11" name="Oval 9"/>
            <p:cNvSpPr>
              <a:spLocks noChangeArrowheads="1"/>
            </p:cNvSpPr>
            <p:nvPr/>
          </p:nvSpPr>
          <p:spPr bwMode="auto">
            <a:xfrm>
              <a:off x="1724" y="3040"/>
              <a:ext cx="95" cy="80"/>
            </a:xfrm>
            <a:prstGeom prst="ellipse">
              <a:avLst/>
            </a:prstGeom>
            <a:solidFill>
              <a:schemeClr val="accent2"/>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b-NO"/>
            </a:p>
          </p:txBody>
        </p:sp>
        <p:sp>
          <p:nvSpPr>
            <p:cNvPr id="12" name="Oval 10"/>
            <p:cNvSpPr>
              <a:spLocks noChangeArrowheads="1"/>
            </p:cNvSpPr>
            <p:nvPr/>
          </p:nvSpPr>
          <p:spPr bwMode="auto">
            <a:xfrm>
              <a:off x="1289" y="4108"/>
              <a:ext cx="95" cy="80"/>
            </a:xfrm>
            <a:prstGeom prst="ellipse">
              <a:avLst/>
            </a:prstGeom>
            <a:solidFill>
              <a:schemeClr val="accent2"/>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b-NO"/>
            </a:p>
          </p:txBody>
        </p:sp>
        <p:sp>
          <p:nvSpPr>
            <p:cNvPr id="13" name="Oval 11"/>
            <p:cNvSpPr>
              <a:spLocks noChangeArrowheads="1"/>
            </p:cNvSpPr>
            <p:nvPr/>
          </p:nvSpPr>
          <p:spPr bwMode="auto">
            <a:xfrm>
              <a:off x="1216" y="3929"/>
              <a:ext cx="97" cy="80"/>
            </a:xfrm>
            <a:prstGeom prst="ellipse">
              <a:avLst/>
            </a:prstGeom>
            <a:solidFill>
              <a:schemeClr val="accent2"/>
            </a:solidFill>
            <a:ln w="254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nb-NO"/>
            </a:p>
          </p:txBody>
        </p:sp>
      </p:grpSp>
      <p:pic>
        <p:nvPicPr>
          <p:cNvPr id="4" name="Bilde 3"/>
          <p:cNvPicPr>
            <a:picLocks noChangeAspect="1"/>
          </p:cNvPicPr>
          <p:nvPr/>
        </p:nvPicPr>
        <p:blipFill>
          <a:blip r:embed="rId3" cstate="print"/>
          <a:stretch>
            <a:fillRect/>
          </a:stretch>
        </p:blipFill>
        <p:spPr>
          <a:xfrm>
            <a:off x="1187624" y="2296221"/>
            <a:ext cx="2931143" cy="2284907"/>
          </a:xfrm>
          <a:prstGeom prst="rect">
            <a:avLst/>
          </a:prstGeom>
        </p:spPr>
      </p:pic>
    </p:spTree>
    <p:extLst>
      <p:ext uri="{BB962C8B-B14F-4D97-AF65-F5344CB8AC3E}">
        <p14:creationId xmlns:p14="http://schemas.microsoft.com/office/powerpoint/2010/main" xmlns="" val="2853667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sp>
        <p:nvSpPr>
          <p:cNvPr id="54287" name="Text Box 15"/>
          <p:cNvSpPr txBox="1">
            <a:spLocks noChangeArrowheads="1"/>
          </p:cNvSpPr>
          <p:nvPr/>
        </p:nvSpPr>
        <p:spPr bwMode="auto">
          <a:xfrm>
            <a:off x="108520" y="5046275"/>
            <a:ext cx="9144000" cy="830997"/>
          </a:xfrm>
          <a:prstGeom prst="rect">
            <a:avLst/>
          </a:prstGeom>
          <a:noFill/>
          <a:ln w="12700">
            <a:noFill/>
            <a:miter lim="800000"/>
            <a:headEnd/>
            <a:tailEnd/>
          </a:ln>
          <a:effectLst/>
        </p:spPr>
        <p:txBody>
          <a:bodyPr wrap="square">
            <a:spAutoFit/>
          </a:bodyPr>
          <a:lstStyle/>
          <a:p>
            <a:pPr algn="ctr">
              <a:spcBef>
                <a:spcPct val="50000"/>
              </a:spcBef>
            </a:pPr>
            <a:r>
              <a:rPr lang="en-US" sz="4800" dirty="0">
                <a:effectLst>
                  <a:outerShdw blurRad="38100" dist="38100" dir="2700000" algn="tl">
                    <a:srgbClr val="000000"/>
                  </a:outerShdw>
                </a:effectLst>
              </a:rPr>
              <a:t>1958</a:t>
            </a:r>
          </a:p>
        </p:txBody>
      </p:sp>
      <p:sp>
        <p:nvSpPr>
          <p:cNvPr id="5" name="Tittel 1"/>
          <p:cNvSpPr txBox="1">
            <a:spLocks/>
          </p:cNvSpPr>
          <p:nvPr/>
        </p:nvSpPr>
        <p:spPr>
          <a:xfrm>
            <a:off x="0" y="404664"/>
            <a:ext cx="9144000" cy="1512168"/>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t>H M Kong Harald V;</a:t>
            </a:r>
          </a:p>
          <a:p>
            <a:r>
              <a:rPr lang="nb-NO" dirty="0"/>
              <a:t>Lions Norges høye beskytter</a:t>
            </a:r>
          </a:p>
        </p:txBody>
      </p:sp>
      <p:pic>
        <p:nvPicPr>
          <p:cNvPr id="2" name="Bilde 1"/>
          <p:cNvPicPr>
            <a:picLocks noChangeAspect="1"/>
          </p:cNvPicPr>
          <p:nvPr/>
        </p:nvPicPr>
        <p:blipFill>
          <a:blip r:embed="rId3" cstate="print"/>
          <a:stretch>
            <a:fillRect/>
          </a:stretch>
        </p:blipFill>
        <p:spPr>
          <a:xfrm>
            <a:off x="3302000" y="2133600"/>
            <a:ext cx="2540000" cy="2590800"/>
          </a:xfrm>
          <a:prstGeom prst="rect">
            <a:avLst/>
          </a:prstGeom>
        </p:spPr>
      </p:pic>
    </p:spTree>
    <p:extLst>
      <p:ext uri="{BB962C8B-B14F-4D97-AF65-F5344CB8AC3E}">
        <p14:creationId xmlns:p14="http://schemas.microsoft.com/office/powerpoint/2010/main" xmlns="" val="305644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sp>
        <p:nvSpPr>
          <p:cNvPr id="54287" name="Text Box 15"/>
          <p:cNvSpPr txBox="1">
            <a:spLocks noChangeArrowheads="1"/>
          </p:cNvSpPr>
          <p:nvPr/>
        </p:nvSpPr>
        <p:spPr bwMode="auto">
          <a:xfrm>
            <a:off x="108520" y="5046275"/>
            <a:ext cx="9144000" cy="830997"/>
          </a:xfrm>
          <a:prstGeom prst="rect">
            <a:avLst/>
          </a:prstGeom>
          <a:noFill/>
          <a:ln w="12700">
            <a:noFill/>
            <a:miter lim="800000"/>
            <a:headEnd/>
            <a:tailEnd/>
          </a:ln>
          <a:effectLst/>
        </p:spPr>
        <p:txBody>
          <a:bodyPr wrap="square">
            <a:spAutoFit/>
          </a:bodyPr>
          <a:lstStyle/>
          <a:p>
            <a:pPr algn="ctr">
              <a:spcBef>
                <a:spcPct val="50000"/>
              </a:spcBef>
            </a:pPr>
            <a:r>
              <a:rPr lang="en-US" sz="4800" dirty="0">
                <a:effectLst>
                  <a:outerShdw blurRad="38100" dist="38100" dir="2700000" algn="tl">
                    <a:srgbClr val="000000"/>
                  </a:outerShdw>
                </a:effectLst>
              </a:rPr>
              <a:t>1983</a:t>
            </a:r>
          </a:p>
        </p:txBody>
      </p:sp>
      <p:sp>
        <p:nvSpPr>
          <p:cNvPr id="7" name="Tittel 1"/>
          <p:cNvSpPr txBox="1">
            <a:spLocks/>
          </p:cNvSpPr>
          <p:nvPr/>
        </p:nvSpPr>
        <p:spPr>
          <a:xfrm>
            <a:off x="0" y="404664"/>
            <a:ext cx="9144000" cy="114299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t>Den første Tulipan aksjonen</a:t>
            </a:r>
          </a:p>
        </p:txBody>
      </p:sp>
      <p:pic>
        <p:nvPicPr>
          <p:cNvPr id="8" name="Picture 2" descr="https://fbcdn-sphotos-c-a.akamaihd.net/hphotos-ak-xpa1/v/t1.0-9/553308_498278480238013_128723972_n.jpg?oh=ed5b14e6894bcbd199ab4a0282d57872&amp;oe=54C4CAAF&amp;__gda__=1421827395_88b5ccb692863afd52a2e7524d593fed"/>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1025" y="1844824"/>
            <a:ext cx="8105775" cy="300037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xmlns="" val="3581865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1" name="Text Box 3"/>
          <p:cNvSpPr txBox="1">
            <a:spLocks noChangeArrowheads="1"/>
          </p:cNvSpPr>
          <p:nvPr/>
        </p:nvSpPr>
        <p:spPr bwMode="auto">
          <a:xfrm>
            <a:off x="2411760" y="5053359"/>
            <a:ext cx="4572000" cy="823913"/>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1987</a:t>
            </a:r>
          </a:p>
        </p:txBody>
      </p:sp>
      <p:sp>
        <p:nvSpPr>
          <p:cNvPr id="5" name="Tittel 1"/>
          <p:cNvSpPr txBox="1">
            <a:spLocks/>
          </p:cNvSpPr>
          <p:nvPr/>
        </p:nvSpPr>
        <p:spPr>
          <a:xfrm>
            <a:off x="0" y="404664"/>
            <a:ext cx="9144000" cy="114299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t>LCI åpnes for kvinner</a:t>
            </a:r>
          </a:p>
        </p:txBody>
      </p:sp>
      <p:pic>
        <p:nvPicPr>
          <p:cNvPr id="6" name="Picture 5" descr="IMG_0091.JPG"/>
          <p:cNvPicPr>
            <a:picLocks noChangeAspect="1"/>
          </p:cNvPicPr>
          <p:nvPr/>
        </p:nvPicPr>
        <p:blipFill>
          <a:blip r:embed="rId3" cstate="print"/>
          <a:stretch>
            <a:fillRect/>
          </a:stretch>
        </p:blipFill>
        <p:spPr>
          <a:xfrm>
            <a:off x="2411760" y="1595328"/>
            <a:ext cx="4859337" cy="3238500"/>
          </a:xfrm>
          <a:prstGeom prst="rect">
            <a:avLst/>
          </a:prstGeom>
          <a:noFill/>
          <a:ln w="38100">
            <a:solidFill>
              <a:schemeClr val="bg1">
                <a:lumMod val="90000"/>
              </a:schemeClr>
            </a:solidFill>
          </a:ln>
        </p:spPr>
      </p:pic>
    </p:spTree>
    <p:extLst>
      <p:ext uri="{BB962C8B-B14F-4D97-AF65-F5344CB8AC3E}">
        <p14:creationId xmlns:p14="http://schemas.microsoft.com/office/powerpoint/2010/main" xmlns="" val="15961501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lysbildenummer 5"/>
          <p:cNvSpPr>
            <a:spLocks noGrp="1"/>
          </p:cNvSpPr>
          <p:nvPr>
            <p:ph type="sldNum" sz="quarter" idx="16"/>
          </p:nvPr>
        </p:nvSpPr>
        <p:spPr/>
        <p:txBody>
          <a:bodyPr/>
          <a:lstStyle/>
          <a:p>
            <a:pPr>
              <a:defRPr/>
            </a:pPr>
            <a:fld id="{26774E88-B220-4D37-A942-2B9FCFFE7CA5}" type="slidenum">
              <a:rPr lang="nb-NO" smtClean="0"/>
              <a:pPr>
                <a:defRPr/>
              </a:pPr>
              <a:t>17</a:t>
            </a:fld>
            <a:endParaRPr lang="nb-NO"/>
          </a:p>
        </p:txBody>
      </p:sp>
      <p:sp>
        <p:nvSpPr>
          <p:cNvPr id="3" name="Text Box 3"/>
          <p:cNvSpPr txBox="1">
            <a:spLocks noChangeArrowheads="1"/>
          </p:cNvSpPr>
          <p:nvPr/>
        </p:nvSpPr>
        <p:spPr bwMode="auto">
          <a:xfrm>
            <a:off x="2422518" y="5096390"/>
            <a:ext cx="4572000" cy="823913"/>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2013</a:t>
            </a:r>
          </a:p>
        </p:txBody>
      </p:sp>
      <p:sp>
        <p:nvSpPr>
          <p:cNvPr id="5" name="Tittel 1"/>
          <p:cNvSpPr txBox="1">
            <a:spLocks/>
          </p:cNvSpPr>
          <p:nvPr/>
        </p:nvSpPr>
        <p:spPr>
          <a:xfrm>
            <a:off x="0" y="42423"/>
            <a:ext cx="9144000" cy="114299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solidFill>
                  <a:srgbClr val="376092"/>
                </a:solidFill>
                <a:latin typeface="Arial"/>
                <a:cs typeface="Arial"/>
              </a:rPr>
              <a:t>Lions bidrar i kampen mot meslinger</a:t>
            </a:r>
          </a:p>
        </p:txBody>
      </p:sp>
      <p:pic>
        <p:nvPicPr>
          <p:cNvPr id="4" name="Bilde 3"/>
          <p:cNvPicPr>
            <a:picLocks noChangeAspect="1"/>
          </p:cNvPicPr>
          <p:nvPr/>
        </p:nvPicPr>
        <p:blipFill>
          <a:blip r:embed="rId3" cstate="print"/>
          <a:stretch>
            <a:fillRect/>
          </a:stretch>
        </p:blipFill>
        <p:spPr>
          <a:xfrm>
            <a:off x="1619672" y="1628800"/>
            <a:ext cx="6012160" cy="3606506"/>
          </a:xfrm>
          <a:prstGeom prst="rect">
            <a:avLst/>
          </a:prstGeom>
        </p:spPr>
      </p:pic>
    </p:spTree>
    <p:extLst>
      <p:ext uri="{BB962C8B-B14F-4D97-AF65-F5344CB8AC3E}">
        <p14:creationId xmlns:p14="http://schemas.microsoft.com/office/powerpoint/2010/main" xmlns="" val="2795420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sp>
        <p:nvSpPr>
          <p:cNvPr id="54287" name="Text Box 15"/>
          <p:cNvSpPr txBox="1">
            <a:spLocks noChangeArrowheads="1"/>
          </p:cNvSpPr>
          <p:nvPr/>
        </p:nvSpPr>
        <p:spPr bwMode="auto">
          <a:xfrm>
            <a:off x="108520" y="5046275"/>
            <a:ext cx="9144000" cy="830997"/>
          </a:xfrm>
          <a:prstGeom prst="rect">
            <a:avLst/>
          </a:prstGeom>
          <a:noFill/>
          <a:ln w="12700">
            <a:noFill/>
            <a:miter lim="800000"/>
            <a:headEnd/>
            <a:tailEnd/>
          </a:ln>
          <a:effectLst/>
        </p:spPr>
        <p:txBody>
          <a:bodyPr wrap="square">
            <a:spAutoFit/>
          </a:bodyPr>
          <a:lstStyle/>
          <a:p>
            <a:pPr algn="ctr">
              <a:spcBef>
                <a:spcPct val="50000"/>
              </a:spcBef>
            </a:pPr>
            <a:r>
              <a:rPr lang="en-US" sz="4800" dirty="0">
                <a:effectLst>
                  <a:outerShdw blurRad="38100" dist="38100" dir="2700000" algn="tl">
                    <a:srgbClr val="000000"/>
                  </a:outerShdw>
                </a:effectLst>
              </a:rPr>
              <a:t>2017</a:t>
            </a:r>
          </a:p>
        </p:txBody>
      </p:sp>
      <p:sp>
        <p:nvSpPr>
          <p:cNvPr id="6" name="Tittel 1"/>
          <p:cNvSpPr txBox="1">
            <a:spLocks/>
          </p:cNvSpPr>
          <p:nvPr/>
        </p:nvSpPr>
        <p:spPr>
          <a:xfrm>
            <a:off x="0" y="404664"/>
            <a:ext cx="9144000" cy="114299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t>Ny service plattform</a:t>
            </a:r>
          </a:p>
          <a:p>
            <a:endParaRPr lang="nb-NO" dirty="0"/>
          </a:p>
        </p:txBody>
      </p:sp>
      <p:grpSp>
        <p:nvGrpSpPr>
          <p:cNvPr id="2" name="Gruppe 1"/>
          <p:cNvGrpSpPr/>
          <p:nvPr/>
        </p:nvGrpSpPr>
        <p:grpSpPr>
          <a:xfrm>
            <a:off x="1877825" y="1052736"/>
            <a:ext cx="5070439" cy="4349764"/>
            <a:chOff x="1877825" y="404664"/>
            <a:chExt cx="5513339" cy="4997836"/>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808312" y="1345078"/>
              <a:ext cx="3744416" cy="37344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5"/>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1877825" y="2174071"/>
              <a:ext cx="914400" cy="914400"/>
            </a:xfrm>
            <a:prstGeom prst="rect">
              <a:avLst/>
            </a:prstGeom>
          </p:spPr>
        </p:pic>
        <p:pic>
          <p:nvPicPr>
            <p:cNvPr id="9" name="Picture 6"/>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6476764" y="2140337"/>
              <a:ext cx="914400" cy="914400"/>
            </a:xfrm>
            <a:prstGeom prst="rect">
              <a:avLst/>
            </a:prstGeom>
          </p:spPr>
        </p:pic>
        <p:pic>
          <p:nvPicPr>
            <p:cNvPr id="10" name="Picture 7"/>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6019564" y="4488100"/>
              <a:ext cx="914400" cy="909963"/>
            </a:xfrm>
            <a:prstGeom prst="rect">
              <a:avLst/>
            </a:prstGeom>
          </p:spPr>
        </p:pic>
        <p:pic>
          <p:nvPicPr>
            <p:cNvPr id="11" name="Picture 9"/>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2386913" y="4488100"/>
              <a:ext cx="914400" cy="914400"/>
            </a:xfrm>
            <a:prstGeom prst="rect">
              <a:avLst/>
            </a:prstGeom>
          </p:spPr>
        </p:pic>
        <p:pic>
          <p:nvPicPr>
            <p:cNvPr id="12" name="Picture 10"/>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4221090" y="404664"/>
              <a:ext cx="918860" cy="914400"/>
            </a:xfrm>
            <a:prstGeom prst="rect">
              <a:avLst/>
            </a:prstGeom>
          </p:spPr>
        </p:pic>
      </p:grpSp>
    </p:spTree>
    <p:extLst>
      <p:ext uri="{BB962C8B-B14F-4D97-AF65-F5344CB8AC3E}">
        <p14:creationId xmlns:p14="http://schemas.microsoft.com/office/powerpoint/2010/main" xmlns="" val="2306274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4" name="Rectangle 12"/>
          <p:cNvSpPr>
            <a:spLocks noChangeArrowheads="1"/>
          </p:cNvSpPr>
          <p:nvPr/>
        </p:nvSpPr>
        <p:spPr bwMode="auto">
          <a:xfrm>
            <a:off x="4479925" y="3108325"/>
            <a:ext cx="184150" cy="641350"/>
          </a:xfrm>
          <a:prstGeom prst="rect">
            <a:avLst/>
          </a:prstGeom>
          <a:noFill/>
          <a:ln w="12700">
            <a:noFill/>
            <a:miter lim="800000"/>
            <a:headEnd/>
            <a:tailEnd/>
          </a:ln>
          <a:effectLst/>
        </p:spPr>
        <p:txBody>
          <a:bodyPr wrap="none">
            <a:spAutoFit/>
          </a:bodyPr>
          <a:lstStyle/>
          <a:p>
            <a:endParaRPr kumimoji="0" lang="en-US" sz="3600" b="0" i="0">
              <a:solidFill>
                <a:schemeClr val="tx2"/>
              </a:solidFill>
              <a:effectLst>
                <a:outerShdw blurRad="38100" dist="38100" dir="2700000" algn="tl">
                  <a:srgbClr val="000000"/>
                </a:outerShdw>
              </a:effectLst>
              <a:latin typeface="Fritz-Quad" pitchFamily="18" charset="0"/>
            </a:endParaRPr>
          </a:p>
        </p:txBody>
      </p:sp>
      <p:sp>
        <p:nvSpPr>
          <p:cNvPr id="54287" name="Text Box 15"/>
          <p:cNvSpPr txBox="1">
            <a:spLocks noChangeArrowheads="1"/>
          </p:cNvSpPr>
          <p:nvPr/>
        </p:nvSpPr>
        <p:spPr bwMode="auto">
          <a:xfrm>
            <a:off x="108520" y="5046275"/>
            <a:ext cx="9144000" cy="830997"/>
          </a:xfrm>
          <a:prstGeom prst="rect">
            <a:avLst/>
          </a:prstGeom>
          <a:noFill/>
          <a:ln w="12700">
            <a:noFill/>
            <a:miter lim="800000"/>
            <a:headEnd/>
            <a:tailEnd/>
          </a:ln>
          <a:effectLst/>
        </p:spPr>
        <p:txBody>
          <a:bodyPr wrap="square">
            <a:spAutoFit/>
          </a:bodyPr>
          <a:lstStyle/>
          <a:p>
            <a:pPr algn="ctr">
              <a:spcBef>
                <a:spcPct val="50000"/>
              </a:spcBef>
            </a:pPr>
            <a:r>
              <a:rPr lang="en-US" sz="4800" dirty="0">
                <a:effectLst>
                  <a:outerShdw blurRad="38100" dist="38100" dir="2700000" algn="tl">
                    <a:srgbClr val="000000"/>
                  </a:outerShdw>
                </a:effectLst>
              </a:rPr>
              <a:t>2024</a:t>
            </a:r>
          </a:p>
        </p:txBody>
      </p:sp>
      <p:pic>
        <p:nvPicPr>
          <p:cNvPr id="4" name="Bilde 3" descr="lionlogo_2c.jpg"/>
          <p:cNvPicPr>
            <a:picLocks noChangeAspect="1"/>
          </p:cNvPicPr>
          <p:nvPr/>
        </p:nvPicPr>
        <p:blipFill>
          <a:blip r:embed="rId3" cstate="print"/>
          <a:stretch>
            <a:fillRect/>
          </a:stretch>
        </p:blipFill>
        <p:spPr>
          <a:xfrm>
            <a:off x="2797074" y="1428062"/>
            <a:ext cx="3549851" cy="3360526"/>
          </a:xfrm>
          <a:prstGeom prst="rect">
            <a:avLst/>
          </a:prstGeom>
        </p:spPr>
      </p:pic>
      <p:sp>
        <p:nvSpPr>
          <p:cNvPr id="6" name="Tittel 1"/>
          <p:cNvSpPr txBox="1">
            <a:spLocks/>
          </p:cNvSpPr>
          <p:nvPr/>
        </p:nvSpPr>
        <p:spPr>
          <a:xfrm>
            <a:off x="0" y="404664"/>
            <a:ext cx="9144000" cy="1142999"/>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a:lstStyle>
          <a:p>
            <a:r>
              <a:rPr lang="nb-NO" dirty="0"/>
              <a:t>Lions Norge 75 år</a:t>
            </a:r>
          </a:p>
          <a:p>
            <a:endParaRPr lang="nb-NO" dirty="0"/>
          </a:p>
        </p:txBody>
      </p:sp>
    </p:spTree>
    <p:extLst>
      <p:ext uri="{BB962C8B-B14F-4D97-AF65-F5344CB8AC3E}">
        <p14:creationId xmlns:p14="http://schemas.microsoft.com/office/powerpoint/2010/main" xmlns="" val="41654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E6DA0C14-04C3-4C68-B172-CE373913A08F}"/>
              </a:ext>
            </a:extLst>
          </p:cNvPr>
          <p:cNvSpPr>
            <a:spLocks noGrp="1"/>
          </p:cNvSpPr>
          <p:nvPr>
            <p:ph type="title"/>
          </p:nvPr>
        </p:nvSpPr>
        <p:spPr>
          <a:xfrm>
            <a:off x="179512" y="1916832"/>
            <a:ext cx="9144000" cy="457200"/>
          </a:xfrm>
        </p:spPr>
        <p:txBody>
          <a:bodyPr rtlCol="0">
            <a:noAutofit/>
          </a:bodyPr>
          <a:lstStyle/>
          <a:p>
            <a:pPr eaLnBrk="1" fontAlgn="auto" hangingPunct="1">
              <a:lnSpc>
                <a:spcPct val="115000"/>
              </a:lnSpc>
              <a:spcBef>
                <a:spcPts val="0"/>
              </a:spcBef>
              <a:spcAft>
                <a:spcPts val="0"/>
              </a:spcAft>
              <a:defRPr/>
            </a:pPr>
            <a:r>
              <a:rPr lang="nb-NO" sz="6000" b="1" dirty="0">
                <a:solidFill>
                  <a:schemeClr val="tx1"/>
                </a:solidFill>
                <a:latin typeface="+mj-lt"/>
                <a:ea typeface="Calibri"/>
                <a:cs typeface="Times New Roman"/>
              </a:rPr>
              <a:t>Presidenten hvor viktig er denne rollen?</a:t>
            </a:r>
          </a:p>
        </p:txBody>
      </p:sp>
    </p:spTree>
  </p:cSld>
  <p:clrMapOvr>
    <a:masterClrMapping/>
  </p:clrMapOvr>
  <p:transition spd="slow" advClick="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p:nvPr/>
        </p:nvSpPr>
        <p:spPr>
          <a:xfrm>
            <a:off x="6123432" y="2580132"/>
            <a:ext cx="26415" cy="1601977"/>
          </a:xfrm>
          <a:custGeom>
            <a:avLst/>
            <a:gdLst/>
            <a:ahLst/>
            <a:cxnLst/>
            <a:rect l="l" t="t" r="r" b="b"/>
            <a:pathLst>
              <a:path w="26415" h="1601977">
                <a:moveTo>
                  <a:pt x="26415" y="0"/>
                </a:moveTo>
                <a:lnTo>
                  <a:pt x="0" y="1601977"/>
                </a:lnTo>
              </a:path>
            </a:pathLst>
          </a:custGeom>
          <a:ln w="15240">
            <a:solidFill>
              <a:srgbClr val="095395"/>
            </a:solidFill>
          </a:ln>
        </p:spPr>
        <p:txBody>
          <a:bodyPr wrap="square" lIns="0" tIns="0" rIns="0" bIns="0" rtlCol="0">
            <a:noAutofit/>
          </a:bodyPr>
          <a:lstStyle/>
          <a:p>
            <a:endParaRPr/>
          </a:p>
        </p:txBody>
      </p:sp>
      <p:sp>
        <p:nvSpPr>
          <p:cNvPr id="30" name="object 30"/>
          <p:cNvSpPr/>
          <p:nvPr/>
        </p:nvSpPr>
        <p:spPr>
          <a:xfrm>
            <a:off x="3701796" y="2580132"/>
            <a:ext cx="10287" cy="2803524"/>
          </a:xfrm>
          <a:custGeom>
            <a:avLst/>
            <a:gdLst/>
            <a:ahLst/>
            <a:cxnLst/>
            <a:rect l="l" t="t" r="r" b="b"/>
            <a:pathLst>
              <a:path w="10287" h="2803524">
                <a:moveTo>
                  <a:pt x="10287" y="0"/>
                </a:moveTo>
                <a:lnTo>
                  <a:pt x="0" y="2803524"/>
                </a:lnTo>
              </a:path>
            </a:pathLst>
          </a:custGeom>
          <a:ln w="15240">
            <a:solidFill>
              <a:srgbClr val="54555A"/>
            </a:solidFill>
          </a:ln>
        </p:spPr>
        <p:txBody>
          <a:bodyPr wrap="square" lIns="0" tIns="0" rIns="0" bIns="0" rtlCol="0">
            <a:noAutofit/>
          </a:bodyPr>
          <a:lstStyle/>
          <a:p>
            <a:endParaRPr/>
          </a:p>
        </p:txBody>
      </p:sp>
      <p:sp>
        <p:nvSpPr>
          <p:cNvPr id="31" name="object 31"/>
          <p:cNvSpPr/>
          <p:nvPr/>
        </p:nvSpPr>
        <p:spPr>
          <a:xfrm>
            <a:off x="3368040" y="3491484"/>
            <a:ext cx="763524" cy="630935"/>
          </a:xfrm>
          <a:custGeom>
            <a:avLst/>
            <a:gdLst/>
            <a:ahLst/>
            <a:cxnLst/>
            <a:rect l="l" t="t" r="r" b="b"/>
            <a:pathLst>
              <a:path w="763524" h="630936">
                <a:moveTo>
                  <a:pt x="0" y="105155"/>
                </a:moveTo>
                <a:lnTo>
                  <a:pt x="0" y="525779"/>
                </a:lnTo>
                <a:lnTo>
                  <a:pt x="511" y="536204"/>
                </a:lnTo>
                <a:lnTo>
                  <a:pt x="7120" y="563868"/>
                </a:lnTo>
                <a:lnTo>
                  <a:pt x="20511" y="588155"/>
                </a:lnTo>
                <a:lnTo>
                  <a:pt x="39600" y="607981"/>
                </a:lnTo>
                <a:lnTo>
                  <a:pt x="63306" y="622266"/>
                </a:lnTo>
                <a:lnTo>
                  <a:pt x="90548" y="629927"/>
                </a:lnTo>
                <a:lnTo>
                  <a:pt x="105156" y="630935"/>
                </a:lnTo>
                <a:lnTo>
                  <a:pt x="658368" y="630935"/>
                </a:lnTo>
                <a:lnTo>
                  <a:pt x="696456" y="623815"/>
                </a:lnTo>
                <a:lnTo>
                  <a:pt x="720743" y="610424"/>
                </a:lnTo>
                <a:lnTo>
                  <a:pt x="740569" y="591335"/>
                </a:lnTo>
                <a:lnTo>
                  <a:pt x="754854" y="567629"/>
                </a:lnTo>
                <a:lnTo>
                  <a:pt x="762515" y="540387"/>
                </a:lnTo>
                <a:lnTo>
                  <a:pt x="763524" y="525779"/>
                </a:lnTo>
                <a:lnTo>
                  <a:pt x="763524" y="105155"/>
                </a:lnTo>
                <a:lnTo>
                  <a:pt x="756403" y="67067"/>
                </a:lnTo>
                <a:lnTo>
                  <a:pt x="743012" y="42780"/>
                </a:lnTo>
                <a:lnTo>
                  <a:pt x="723923" y="22954"/>
                </a:lnTo>
                <a:lnTo>
                  <a:pt x="700217" y="8669"/>
                </a:lnTo>
                <a:lnTo>
                  <a:pt x="672975" y="1008"/>
                </a:lnTo>
                <a:lnTo>
                  <a:pt x="658368" y="0"/>
                </a:lnTo>
                <a:lnTo>
                  <a:pt x="105156" y="0"/>
                </a:lnTo>
                <a:lnTo>
                  <a:pt x="67067" y="7120"/>
                </a:lnTo>
                <a:lnTo>
                  <a:pt x="42780" y="20511"/>
                </a:lnTo>
                <a:lnTo>
                  <a:pt x="22954" y="39600"/>
                </a:lnTo>
                <a:lnTo>
                  <a:pt x="8669" y="63306"/>
                </a:lnTo>
                <a:lnTo>
                  <a:pt x="1008" y="90548"/>
                </a:lnTo>
                <a:lnTo>
                  <a:pt x="0" y="105155"/>
                </a:lnTo>
                <a:close/>
              </a:path>
            </a:pathLst>
          </a:custGeom>
          <a:solidFill>
            <a:srgbClr val="407BC9"/>
          </a:solidFill>
        </p:spPr>
        <p:txBody>
          <a:bodyPr wrap="square" lIns="0" tIns="0" rIns="0" bIns="0" rtlCol="0">
            <a:noAutofit/>
          </a:bodyPr>
          <a:lstStyle/>
          <a:p>
            <a:endParaRPr/>
          </a:p>
        </p:txBody>
      </p:sp>
      <p:sp>
        <p:nvSpPr>
          <p:cNvPr id="32" name="object 32"/>
          <p:cNvSpPr/>
          <p:nvPr/>
        </p:nvSpPr>
        <p:spPr>
          <a:xfrm>
            <a:off x="3368040" y="3491484"/>
            <a:ext cx="763524" cy="630935"/>
          </a:xfrm>
          <a:custGeom>
            <a:avLst/>
            <a:gdLst/>
            <a:ahLst/>
            <a:cxnLst/>
            <a:rect l="l" t="t" r="r" b="b"/>
            <a:pathLst>
              <a:path w="763524" h="630936">
                <a:moveTo>
                  <a:pt x="0" y="105155"/>
                </a:moveTo>
                <a:lnTo>
                  <a:pt x="3943" y="76553"/>
                </a:lnTo>
                <a:lnTo>
                  <a:pt x="15051" y="50944"/>
                </a:lnTo>
                <a:lnTo>
                  <a:pt x="32242" y="29411"/>
                </a:lnTo>
                <a:lnTo>
                  <a:pt x="54434" y="13035"/>
                </a:lnTo>
                <a:lnTo>
                  <a:pt x="80544" y="2900"/>
                </a:lnTo>
                <a:lnTo>
                  <a:pt x="105156" y="0"/>
                </a:lnTo>
                <a:lnTo>
                  <a:pt x="658368" y="0"/>
                </a:lnTo>
                <a:lnTo>
                  <a:pt x="686970" y="3943"/>
                </a:lnTo>
                <a:lnTo>
                  <a:pt x="712579" y="15051"/>
                </a:lnTo>
                <a:lnTo>
                  <a:pt x="734112" y="32242"/>
                </a:lnTo>
                <a:lnTo>
                  <a:pt x="750488" y="54434"/>
                </a:lnTo>
                <a:lnTo>
                  <a:pt x="760623" y="80544"/>
                </a:lnTo>
                <a:lnTo>
                  <a:pt x="763524" y="105155"/>
                </a:lnTo>
                <a:lnTo>
                  <a:pt x="763524" y="525779"/>
                </a:lnTo>
                <a:lnTo>
                  <a:pt x="759580" y="554382"/>
                </a:lnTo>
                <a:lnTo>
                  <a:pt x="748472" y="579991"/>
                </a:lnTo>
                <a:lnTo>
                  <a:pt x="731281" y="601524"/>
                </a:lnTo>
                <a:lnTo>
                  <a:pt x="709089" y="617900"/>
                </a:lnTo>
                <a:lnTo>
                  <a:pt x="682979" y="628035"/>
                </a:lnTo>
                <a:lnTo>
                  <a:pt x="658368" y="630935"/>
                </a:lnTo>
                <a:lnTo>
                  <a:pt x="105156" y="630935"/>
                </a:lnTo>
                <a:lnTo>
                  <a:pt x="76553" y="626992"/>
                </a:lnTo>
                <a:lnTo>
                  <a:pt x="50944" y="615884"/>
                </a:lnTo>
                <a:lnTo>
                  <a:pt x="29411" y="598693"/>
                </a:lnTo>
                <a:lnTo>
                  <a:pt x="13035" y="576501"/>
                </a:lnTo>
                <a:lnTo>
                  <a:pt x="2900" y="550391"/>
                </a:lnTo>
                <a:lnTo>
                  <a:pt x="0" y="525779"/>
                </a:lnTo>
                <a:lnTo>
                  <a:pt x="0" y="105155"/>
                </a:lnTo>
                <a:close/>
              </a:path>
            </a:pathLst>
          </a:custGeom>
          <a:ln w="9144">
            <a:solidFill>
              <a:srgbClr val="33373A"/>
            </a:solidFill>
          </a:ln>
        </p:spPr>
        <p:txBody>
          <a:bodyPr wrap="square" lIns="0" tIns="0" rIns="0" bIns="0" rtlCol="0">
            <a:noAutofit/>
          </a:bodyPr>
          <a:lstStyle/>
          <a:p>
            <a:endParaRPr/>
          </a:p>
        </p:txBody>
      </p:sp>
      <p:sp>
        <p:nvSpPr>
          <p:cNvPr id="33" name="object 33"/>
          <p:cNvSpPr/>
          <p:nvPr/>
        </p:nvSpPr>
        <p:spPr>
          <a:xfrm>
            <a:off x="902208" y="2572512"/>
            <a:ext cx="7304151" cy="13462"/>
          </a:xfrm>
          <a:custGeom>
            <a:avLst/>
            <a:gdLst/>
            <a:ahLst/>
            <a:cxnLst/>
            <a:rect l="l" t="t" r="r" b="b"/>
            <a:pathLst>
              <a:path w="7304151" h="13462">
                <a:moveTo>
                  <a:pt x="0" y="0"/>
                </a:moveTo>
                <a:lnTo>
                  <a:pt x="7304151" y="13462"/>
                </a:lnTo>
              </a:path>
            </a:pathLst>
          </a:custGeom>
          <a:ln w="15240">
            <a:solidFill>
              <a:srgbClr val="54555A"/>
            </a:solidFill>
          </a:ln>
        </p:spPr>
        <p:txBody>
          <a:bodyPr wrap="square" lIns="0" tIns="0" rIns="0" bIns="0" rtlCol="0">
            <a:noAutofit/>
          </a:bodyPr>
          <a:lstStyle/>
          <a:p>
            <a:endParaRPr/>
          </a:p>
        </p:txBody>
      </p:sp>
      <p:sp>
        <p:nvSpPr>
          <p:cNvPr id="34" name="object 34"/>
          <p:cNvSpPr/>
          <p:nvPr/>
        </p:nvSpPr>
        <p:spPr>
          <a:xfrm>
            <a:off x="230124" y="5091683"/>
            <a:ext cx="1551305" cy="17145"/>
          </a:xfrm>
          <a:custGeom>
            <a:avLst/>
            <a:gdLst/>
            <a:ahLst/>
            <a:cxnLst/>
            <a:rect l="l" t="t" r="r" b="b"/>
            <a:pathLst>
              <a:path w="1551305" h="17145">
                <a:moveTo>
                  <a:pt x="0" y="0"/>
                </a:moveTo>
                <a:lnTo>
                  <a:pt x="1551305" y="17145"/>
                </a:lnTo>
              </a:path>
            </a:pathLst>
          </a:custGeom>
          <a:ln w="15240">
            <a:solidFill>
              <a:srgbClr val="54555A"/>
            </a:solidFill>
          </a:ln>
        </p:spPr>
        <p:txBody>
          <a:bodyPr wrap="square" lIns="0" tIns="0" rIns="0" bIns="0" rtlCol="0">
            <a:noAutofit/>
          </a:bodyPr>
          <a:lstStyle/>
          <a:p>
            <a:endParaRPr/>
          </a:p>
        </p:txBody>
      </p:sp>
      <p:sp>
        <p:nvSpPr>
          <p:cNvPr id="35" name="object 35"/>
          <p:cNvSpPr/>
          <p:nvPr/>
        </p:nvSpPr>
        <p:spPr>
          <a:xfrm>
            <a:off x="230124" y="1466088"/>
            <a:ext cx="59702" cy="3625850"/>
          </a:xfrm>
          <a:custGeom>
            <a:avLst/>
            <a:gdLst/>
            <a:ahLst/>
            <a:cxnLst/>
            <a:rect l="l" t="t" r="r" b="b"/>
            <a:pathLst>
              <a:path w="59702" h="3625850">
                <a:moveTo>
                  <a:pt x="59702" y="0"/>
                </a:moveTo>
                <a:lnTo>
                  <a:pt x="0" y="3625850"/>
                </a:lnTo>
              </a:path>
            </a:pathLst>
          </a:custGeom>
          <a:ln w="15240">
            <a:solidFill>
              <a:srgbClr val="54555A"/>
            </a:solidFill>
          </a:ln>
        </p:spPr>
        <p:txBody>
          <a:bodyPr wrap="square" lIns="0" tIns="0" rIns="0" bIns="0" rtlCol="0">
            <a:noAutofit/>
          </a:bodyPr>
          <a:lstStyle/>
          <a:p>
            <a:endParaRPr/>
          </a:p>
        </p:txBody>
      </p:sp>
      <p:sp>
        <p:nvSpPr>
          <p:cNvPr id="36" name="object 36"/>
          <p:cNvSpPr/>
          <p:nvPr/>
        </p:nvSpPr>
        <p:spPr>
          <a:xfrm>
            <a:off x="289560" y="1482852"/>
            <a:ext cx="6871970" cy="21336"/>
          </a:xfrm>
          <a:custGeom>
            <a:avLst/>
            <a:gdLst/>
            <a:ahLst/>
            <a:cxnLst/>
            <a:rect l="l" t="t" r="r" b="b"/>
            <a:pathLst>
              <a:path w="6871970" h="21336">
                <a:moveTo>
                  <a:pt x="0" y="0"/>
                </a:moveTo>
                <a:lnTo>
                  <a:pt x="6871970" y="21336"/>
                </a:lnTo>
              </a:path>
            </a:pathLst>
          </a:custGeom>
          <a:ln w="15240">
            <a:solidFill>
              <a:srgbClr val="54555A"/>
            </a:solidFill>
          </a:ln>
        </p:spPr>
        <p:txBody>
          <a:bodyPr wrap="square" lIns="0" tIns="0" rIns="0" bIns="0" rtlCol="0">
            <a:noAutofit/>
          </a:bodyPr>
          <a:lstStyle/>
          <a:p>
            <a:endParaRPr/>
          </a:p>
        </p:txBody>
      </p:sp>
      <p:sp>
        <p:nvSpPr>
          <p:cNvPr id="37" name="object 37"/>
          <p:cNvSpPr/>
          <p:nvPr/>
        </p:nvSpPr>
        <p:spPr>
          <a:xfrm>
            <a:off x="2061972" y="957072"/>
            <a:ext cx="3671316" cy="1167383"/>
          </a:xfrm>
          <a:custGeom>
            <a:avLst/>
            <a:gdLst/>
            <a:ahLst/>
            <a:cxnLst/>
            <a:rect l="l" t="t" r="r" b="b"/>
            <a:pathLst>
              <a:path w="3671316" h="1167383">
                <a:moveTo>
                  <a:pt x="0" y="194563"/>
                </a:moveTo>
                <a:lnTo>
                  <a:pt x="0" y="972819"/>
                </a:lnTo>
                <a:lnTo>
                  <a:pt x="645" y="988775"/>
                </a:lnTo>
                <a:lnTo>
                  <a:pt x="9920" y="1034312"/>
                </a:lnTo>
                <a:lnTo>
                  <a:pt x="29153" y="1075302"/>
                </a:lnTo>
                <a:lnTo>
                  <a:pt x="56991" y="1110392"/>
                </a:lnTo>
                <a:lnTo>
                  <a:pt x="92081" y="1138230"/>
                </a:lnTo>
                <a:lnTo>
                  <a:pt x="133071" y="1157463"/>
                </a:lnTo>
                <a:lnTo>
                  <a:pt x="178608" y="1166738"/>
                </a:lnTo>
                <a:lnTo>
                  <a:pt x="194563" y="1167383"/>
                </a:lnTo>
                <a:lnTo>
                  <a:pt x="3476752" y="1167383"/>
                </a:lnTo>
                <a:lnTo>
                  <a:pt x="3523503" y="1161728"/>
                </a:lnTo>
                <a:lnTo>
                  <a:pt x="3566159" y="1145664"/>
                </a:lnTo>
                <a:lnTo>
                  <a:pt x="3603366" y="1120544"/>
                </a:lnTo>
                <a:lnTo>
                  <a:pt x="3633772" y="1087721"/>
                </a:lnTo>
                <a:lnTo>
                  <a:pt x="3656024" y="1048547"/>
                </a:lnTo>
                <a:lnTo>
                  <a:pt x="3668769" y="1004376"/>
                </a:lnTo>
                <a:lnTo>
                  <a:pt x="3671316" y="972819"/>
                </a:lnTo>
                <a:lnTo>
                  <a:pt x="3671316" y="194563"/>
                </a:lnTo>
                <a:lnTo>
                  <a:pt x="3665660" y="147812"/>
                </a:lnTo>
                <a:lnTo>
                  <a:pt x="3649596" y="105156"/>
                </a:lnTo>
                <a:lnTo>
                  <a:pt x="3624476" y="67949"/>
                </a:lnTo>
                <a:lnTo>
                  <a:pt x="3591653" y="37543"/>
                </a:lnTo>
                <a:lnTo>
                  <a:pt x="3552479" y="15291"/>
                </a:lnTo>
                <a:lnTo>
                  <a:pt x="3508308" y="2546"/>
                </a:lnTo>
                <a:lnTo>
                  <a:pt x="3476752" y="0"/>
                </a:lnTo>
                <a:lnTo>
                  <a:pt x="194563" y="0"/>
                </a:lnTo>
                <a:lnTo>
                  <a:pt x="147812" y="5655"/>
                </a:lnTo>
                <a:lnTo>
                  <a:pt x="105156" y="21719"/>
                </a:lnTo>
                <a:lnTo>
                  <a:pt x="67949" y="46839"/>
                </a:lnTo>
                <a:lnTo>
                  <a:pt x="37543" y="79662"/>
                </a:lnTo>
                <a:lnTo>
                  <a:pt x="15291" y="118836"/>
                </a:lnTo>
                <a:lnTo>
                  <a:pt x="2546" y="163007"/>
                </a:lnTo>
                <a:lnTo>
                  <a:pt x="0" y="194563"/>
                </a:lnTo>
                <a:close/>
              </a:path>
            </a:pathLst>
          </a:custGeom>
          <a:solidFill>
            <a:srgbClr val="54555A"/>
          </a:solidFill>
        </p:spPr>
        <p:txBody>
          <a:bodyPr wrap="square" lIns="0" tIns="0" rIns="0" bIns="0" rtlCol="0">
            <a:noAutofit/>
          </a:bodyPr>
          <a:lstStyle/>
          <a:p>
            <a:endParaRPr/>
          </a:p>
        </p:txBody>
      </p:sp>
      <p:sp>
        <p:nvSpPr>
          <p:cNvPr id="38" name="object 38"/>
          <p:cNvSpPr/>
          <p:nvPr/>
        </p:nvSpPr>
        <p:spPr>
          <a:xfrm>
            <a:off x="2061972" y="957072"/>
            <a:ext cx="3671316" cy="1167383"/>
          </a:xfrm>
          <a:custGeom>
            <a:avLst/>
            <a:gdLst/>
            <a:ahLst/>
            <a:cxnLst/>
            <a:rect l="l" t="t" r="r" b="b"/>
            <a:pathLst>
              <a:path w="3671316" h="1167383">
                <a:moveTo>
                  <a:pt x="0" y="194563"/>
                </a:moveTo>
                <a:lnTo>
                  <a:pt x="5655" y="147812"/>
                </a:lnTo>
                <a:lnTo>
                  <a:pt x="21719" y="105156"/>
                </a:lnTo>
                <a:lnTo>
                  <a:pt x="46839" y="67949"/>
                </a:lnTo>
                <a:lnTo>
                  <a:pt x="79662" y="37543"/>
                </a:lnTo>
                <a:lnTo>
                  <a:pt x="118836" y="15291"/>
                </a:lnTo>
                <a:lnTo>
                  <a:pt x="163007" y="2546"/>
                </a:lnTo>
                <a:lnTo>
                  <a:pt x="194563" y="0"/>
                </a:lnTo>
                <a:lnTo>
                  <a:pt x="3476752" y="0"/>
                </a:lnTo>
                <a:lnTo>
                  <a:pt x="3523503" y="5655"/>
                </a:lnTo>
                <a:lnTo>
                  <a:pt x="3566159" y="21719"/>
                </a:lnTo>
                <a:lnTo>
                  <a:pt x="3603366" y="46839"/>
                </a:lnTo>
                <a:lnTo>
                  <a:pt x="3633772" y="79662"/>
                </a:lnTo>
                <a:lnTo>
                  <a:pt x="3656024" y="118836"/>
                </a:lnTo>
                <a:lnTo>
                  <a:pt x="3668769" y="163007"/>
                </a:lnTo>
                <a:lnTo>
                  <a:pt x="3671316" y="194563"/>
                </a:lnTo>
                <a:lnTo>
                  <a:pt x="3671316" y="972819"/>
                </a:lnTo>
                <a:lnTo>
                  <a:pt x="3665660" y="1019571"/>
                </a:lnTo>
                <a:lnTo>
                  <a:pt x="3649596" y="1062227"/>
                </a:lnTo>
                <a:lnTo>
                  <a:pt x="3624476" y="1099434"/>
                </a:lnTo>
                <a:lnTo>
                  <a:pt x="3591653" y="1129840"/>
                </a:lnTo>
                <a:lnTo>
                  <a:pt x="3552479" y="1152092"/>
                </a:lnTo>
                <a:lnTo>
                  <a:pt x="3508308" y="1164837"/>
                </a:lnTo>
                <a:lnTo>
                  <a:pt x="3476752" y="1167383"/>
                </a:lnTo>
                <a:lnTo>
                  <a:pt x="194563" y="1167383"/>
                </a:lnTo>
                <a:lnTo>
                  <a:pt x="147812" y="1161728"/>
                </a:lnTo>
                <a:lnTo>
                  <a:pt x="105156" y="1145664"/>
                </a:lnTo>
                <a:lnTo>
                  <a:pt x="67949" y="1120544"/>
                </a:lnTo>
                <a:lnTo>
                  <a:pt x="37543" y="1087721"/>
                </a:lnTo>
                <a:lnTo>
                  <a:pt x="15291" y="1048547"/>
                </a:lnTo>
                <a:lnTo>
                  <a:pt x="2546" y="1004376"/>
                </a:lnTo>
                <a:lnTo>
                  <a:pt x="0" y="972819"/>
                </a:lnTo>
                <a:lnTo>
                  <a:pt x="0" y="194563"/>
                </a:lnTo>
                <a:close/>
              </a:path>
            </a:pathLst>
          </a:custGeom>
          <a:ln w="9144">
            <a:solidFill>
              <a:srgbClr val="33373A"/>
            </a:solidFill>
          </a:ln>
        </p:spPr>
        <p:txBody>
          <a:bodyPr wrap="square" lIns="0" tIns="0" rIns="0" bIns="0" rtlCol="0">
            <a:noAutofit/>
          </a:bodyPr>
          <a:lstStyle/>
          <a:p>
            <a:endParaRPr/>
          </a:p>
        </p:txBody>
      </p:sp>
      <p:sp>
        <p:nvSpPr>
          <p:cNvPr id="39" name="object 39"/>
          <p:cNvSpPr/>
          <p:nvPr/>
        </p:nvSpPr>
        <p:spPr>
          <a:xfrm>
            <a:off x="6096000" y="3291840"/>
            <a:ext cx="21336" cy="2076323"/>
          </a:xfrm>
          <a:custGeom>
            <a:avLst/>
            <a:gdLst/>
            <a:ahLst/>
            <a:cxnLst/>
            <a:rect l="l" t="t" r="r" b="b"/>
            <a:pathLst>
              <a:path w="21336" h="2076323">
                <a:moveTo>
                  <a:pt x="21336" y="0"/>
                </a:moveTo>
                <a:lnTo>
                  <a:pt x="0" y="2076323"/>
                </a:lnTo>
              </a:path>
            </a:pathLst>
          </a:custGeom>
          <a:ln w="15240">
            <a:solidFill>
              <a:srgbClr val="54555A"/>
            </a:solidFill>
          </a:ln>
        </p:spPr>
        <p:txBody>
          <a:bodyPr wrap="square" lIns="0" tIns="0" rIns="0" bIns="0" rtlCol="0">
            <a:noAutofit/>
          </a:bodyPr>
          <a:lstStyle/>
          <a:p>
            <a:endParaRPr/>
          </a:p>
        </p:txBody>
      </p:sp>
      <p:sp>
        <p:nvSpPr>
          <p:cNvPr id="40" name="object 40"/>
          <p:cNvSpPr/>
          <p:nvPr/>
        </p:nvSpPr>
        <p:spPr>
          <a:xfrm>
            <a:off x="1773936" y="5091683"/>
            <a:ext cx="7365" cy="925055"/>
          </a:xfrm>
          <a:custGeom>
            <a:avLst/>
            <a:gdLst/>
            <a:ahLst/>
            <a:cxnLst/>
            <a:rect l="l" t="t" r="r" b="b"/>
            <a:pathLst>
              <a:path w="7365" h="925055">
                <a:moveTo>
                  <a:pt x="7365" y="0"/>
                </a:moveTo>
                <a:lnTo>
                  <a:pt x="0" y="925055"/>
                </a:lnTo>
              </a:path>
            </a:pathLst>
          </a:custGeom>
          <a:ln w="15240">
            <a:solidFill>
              <a:srgbClr val="54555A"/>
            </a:solidFill>
          </a:ln>
        </p:spPr>
        <p:txBody>
          <a:bodyPr wrap="square" lIns="0" tIns="0" rIns="0" bIns="0" rtlCol="0">
            <a:noAutofit/>
          </a:bodyPr>
          <a:lstStyle/>
          <a:p>
            <a:endParaRPr/>
          </a:p>
        </p:txBody>
      </p:sp>
      <p:sp>
        <p:nvSpPr>
          <p:cNvPr id="41" name="object 41"/>
          <p:cNvSpPr/>
          <p:nvPr/>
        </p:nvSpPr>
        <p:spPr>
          <a:xfrm>
            <a:off x="1301496" y="5376672"/>
            <a:ext cx="944879" cy="640080"/>
          </a:xfrm>
          <a:custGeom>
            <a:avLst/>
            <a:gdLst/>
            <a:ahLst/>
            <a:cxnLst/>
            <a:rect l="l" t="t" r="r" b="b"/>
            <a:pathLst>
              <a:path w="944879" h="640079">
                <a:moveTo>
                  <a:pt x="0" y="106679"/>
                </a:moveTo>
                <a:lnTo>
                  <a:pt x="0" y="533399"/>
                </a:lnTo>
                <a:lnTo>
                  <a:pt x="770" y="546285"/>
                </a:lnTo>
                <a:lnTo>
                  <a:pt x="14003" y="586276"/>
                </a:lnTo>
                <a:lnTo>
                  <a:pt x="40939" y="617424"/>
                </a:lnTo>
                <a:lnTo>
                  <a:pt x="78041" y="636193"/>
                </a:lnTo>
                <a:lnTo>
                  <a:pt x="106679" y="640079"/>
                </a:lnTo>
                <a:lnTo>
                  <a:pt x="838199" y="640079"/>
                </a:lnTo>
                <a:lnTo>
                  <a:pt x="878559" y="632182"/>
                </a:lnTo>
                <a:lnTo>
                  <a:pt x="913047" y="609418"/>
                </a:lnTo>
                <a:lnTo>
                  <a:pt x="936332" y="575311"/>
                </a:lnTo>
                <a:lnTo>
                  <a:pt x="944879" y="533399"/>
                </a:lnTo>
                <a:lnTo>
                  <a:pt x="944879" y="106679"/>
                </a:lnTo>
                <a:lnTo>
                  <a:pt x="936984" y="66320"/>
                </a:lnTo>
                <a:lnTo>
                  <a:pt x="914223" y="31832"/>
                </a:lnTo>
                <a:lnTo>
                  <a:pt x="880117" y="8547"/>
                </a:lnTo>
                <a:lnTo>
                  <a:pt x="838199" y="0"/>
                </a:lnTo>
                <a:lnTo>
                  <a:pt x="106679" y="0"/>
                </a:lnTo>
                <a:lnTo>
                  <a:pt x="66320" y="7895"/>
                </a:lnTo>
                <a:lnTo>
                  <a:pt x="31832" y="30656"/>
                </a:lnTo>
                <a:lnTo>
                  <a:pt x="8547" y="64762"/>
                </a:lnTo>
                <a:lnTo>
                  <a:pt x="0" y="106679"/>
                </a:lnTo>
                <a:close/>
              </a:path>
            </a:pathLst>
          </a:custGeom>
          <a:solidFill>
            <a:srgbClr val="0D2140"/>
          </a:solidFill>
        </p:spPr>
        <p:txBody>
          <a:bodyPr wrap="square" lIns="0" tIns="0" rIns="0" bIns="0" rtlCol="0">
            <a:noAutofit/>
          </a:bodyPr>
          <a:lstStyle/>
          <a:p>
            <a:endParaRPr/>
          </a:p>
        </p:txBody>
      </p:sp>
      <p:sp>
        <p:nvSpPr>
          <p:cNvPr id="42" name="object 42"/>
          <p:cNvSpPr/>
          <p:nvPr/>
        </p:nvSpPr>
        <p:spPr>
          <a:xfrm>
            <a:off x="1301496" y="5376672"/>
            <a:ext cx="944879" cy="640080"/>
          </a:xfrm>
          <a:custGeom>
            <a:avLst/>
            <a:gdLst/>
            <a:ahLst/>
            <a:cxnLst/>
            <a:rect l="l" t="t" r="r" b="b"/>
            <a:pathLst>
              <a:path w="944879" h="640079">
                <a:moveTo>
                  <a:pt x="0" y="106679"/>
                </a:moveTo>
                <a:lnTo>
                  <a:pt x="8547" y="64762"/>
                </a:lnTo>
                <a:lnTo>
                  <a:pt x="31832" y="30656"/>
                </a:lnTo>
                <a:lnTo>
                  <a:pt x="66320" y="7895"/>
                </a:lnTo>
                <a:lnTo>
                  <a:pt x="106679" y="0"/>
                </a:lnTo>
                <a:lnTo>
                  <a:pt x="838199" y="0"/>
                </a:lnTo>
                <a:lnTo>
                  <a:pt x="880117" y="8547"/>
                </a:lnTo>
                <a:lnTo>
                  <a:pt x="914223" y="31832"/>
                </a:lnTo>
                <a:lnTo>
                  <a:pt x="936984" y="66320"/>
                </a:lnTo>
                <a:lnTo>
                  <a:pt x="944879" y="106679"/>
                </a:lnTo>
                <a:lnTo>
                  <a:pt x="944879" y="533399"/>
                </a:lnTo>
                <a:lnTo>
                  <a:pt x="936332" y="575311"/>
                </a:lnTo>
                <a:lnTo>
                  <a:pt x="913047" y="609418"/>
                </a:lnTo>
                <a:lnTo>
                  <a:pt x="878559" y="632182"/>
                </a:lnTo>
                <a:lnTo>
                  <a:pt x="838199" y="640079"/>
                </a:lnTo>
                <a:lnTo>
                  <a:pt x="106679" y="640079"/>
                </a:lnTo>
                <a:lnTo>
                  <a:pt x="64762" y="631531"/>
                </a:lnTo>
                <a:lnTo>
                  <a:pt x="30656" y="608242"/>
                </a:lnTo>
                <a:lnTo>
                  <a:pt x="7895" y="573753"/>
                </a:lnTo>
                <a:lnTo>
                  <a:pt x="0" y="533399"/>
                </a:lnTo>
                <a:lnTo>
                  <a:pt x="0" y="106679"/>
                </a:lnTo>
                <a:close/>
              </a:path>
            </a:pathLst>
          </a:custGeom>
          <a:ln w="9144">
            <a:solidFill>
              <a:srgbClr val="33373A"/>
            </a:solidFill>
          </a:ln>
        </p:spPr>
        <p:txBody>
          <a:bodyPr wrap="square" lIns="0" tIns="0" rIns="0" bIns="0" rtlCol="0">
            <a:noAutofit/>
          </a:bodyPr>
          <a:lstStyle/>
          <a:p>
            <a:endParaRPr/>
          </a:p>
        </p:txBody>
      </p:sp>
      <p:sp>
        <p:nvSpPr>
          <p:cNvPr id="43" name="object 43"/>
          <p:cNvSpPr/>
          <p:nvPr/>
        </p:nvSpPr>
        <p:spPr>
          <a:xfrm>
            <a:off x="829056" y="4216908"/>
            <a:ext cx="74142" cy="199771"/>
          </a:xfrm>
          <a:custGeom>
            <a:avLst/>
            <a:gdLst/>
            <a:ahLst/>
            <a:cxnLst/>
            <a:rect l="l" t="t" r="r" b="b"/>
            <a:pathLst>
              <a:path w="74142" h="199771">
                <a:moveTo>
                  <a:pt x="0" y="0"/>
                </a:moveTo>
                <a:lnTo>
                  <a:pt x="74142" y="199771"/>
                </a:lnTo>
              </a:path>
            </a:pathLst>
          </a:custGeom>
          <a:ln w="15239">
            <a:solidFill>
              <a:srgbClr val="095395"/>
            </a:solidFill>
          </a:ln>
        </p:spPr>
        <p:txBody>
          <a:bodyPr wrap="square" lIns="0" tIns="0" rIns="0" bIns="0" rtlCol="0">
            <a:noAutofit/>
          </a:bodyPr>
          <a:lstStyle/>
          <a:p>
            <a:endParaRPr/>
          </a:p>
        </p:txBody>
      </p:sp>
      <p:sp>
        <p:nvSpPr>
          <p:cNvPr id="44" name="object 44"/>
          <p:cNvSpPr/>
          <p:nvPr/>
        </p:nvSpPr>
        <p:spPr>
          <a:xfrm>
            <a:off x="2846832" y="2570988"/>
            <a:ext cx="17018" cy="1410335"/>
          </a:xfrm>
          <a:custGeom>
            <a:avLst/>
            <a:gdLst/>
            <a:ahLst/>
            <a:cxnLst/>
            <a:rect l="l" t="t" r="r" b="b"/>
            <a:pathLst>
              <a:path w="17018" h="1410335">
                <a:moveTo>
                  <a:pt x="17018" y="0"/>
                </a:moveTo>
                <a:lnTo>
                  <a:pt x="0" y="1410335"/>
                </a:lnTo>
              </a:path>
            </a:pathLst>
          </a:custGeom>
          <a:ln w="15240">
            <a:solidFill>
              <a:srgbClr val="54555A"/>
            </a:solidFill>
          </a:ln>
        </p:spPr>
        <p:txBody>
          <a:bodyPr wrap="square" lIns="0" tIns="0" rIns="0" bIns="0" rtlCol="0">
            <a:noAutofit/>
          </a:bodyPr>
          <a:lstStyle/>
          <a:p>
            <a:endParaRPr/>
          </a:p>
        </p:txBody>
      </p:sp>
      <p:sp>
        <p:nvSpPr>
          <p:cNvPr id="45" name="object 45"/>
          <p:cNvSpPr/>
          <p:nvPr/>
        </p:nvSpPr>
        <p:spPr>
          <a:xfrm>
            <a:off x="1950720" y="2581655"/>
            <a:ext cx="25018" cy="1492250"/>
          </a:xfrm>
          <a:custGeom>
            <a:avLst/>
            <a:gdLst/>
            <a:ahLst/>
            <a:cxnLst/>
            <a:rect l="l" t="t" r="r" b="b"/>
            <a:pathLst>
              <a:path w="25018" h="1492250">
                <a:moveTo>
                  <a:pt x="25018" y="0"/>
                </a:moveTo>
                <a:lnTo>
                  <a:pt x="0" y="1492250"/>
                </a:lnTo>
              </a:path>
            </a:pathLst>
          </a:custGeom>
          <a:ln w="15240">
            <a:solidFill>
              <a:srgbClr val="54555A"/>
            </a:solidFill>
          </a:ln>
        </p:spPr>
        <p:txBody>
          <a:bodyPr wrap="square" lIns="0" tIns="0" rIns="0" bIns="0" rtlCol="0">
            <a:noAutofit/>
          </a:bodyPr>
          <a:lstStyle/>
          <a:p>
            <a:endParaRPr/>
          </a:p>
        </p:txBody>
      </p:sp>
      <p:sp>
        <p:nvSpPr>
          <p:cNvPr id="46" name="object 46"/>
          <p:cNvSpPr/>
          <p:nvPr/>
        </p:nvSpPr>
        <p:spPr>
          <a:xfrm>
            <a:off x="4840224" y="2580132"/>
            <a:ext cx="4317" cy="2961385"/>
          </a:xfrm>
          <a:custGeom>
            <a:avLst/>
            <a:gdLst/>
            <a:ahLst/>
            <a:cxnLst/>
            <a:rect l="l" t="t" r="r" b="b"/>
            <a:pathLst>
              <a:path w="4317" h="2961386">
                <a:moveTo>
                  <a:pt x="0" y="0"/>
                </a:moveTo>
                <a:lnTo>
                  <a:pt x="4317" y="2961385"/>
                </a:lnTo>
              </a:path>
            </a:pathLst>
          </a:custGeom>
          <a:ln w="15240">
            <a:solidFill>
              <a:srgbClr val="54555A"/>
            </a:solidFill>
          </a:ln>
        </p:spPr>
        <p:txBody>
          <a:bodyPr wrap="square" lIns="0" tIns="0" rIns="0" bIns="0" rtlCol="0">
            <a:noAutofit/>
          </a:bodyPr>
          <a:lstStyle/>
          <a:p>
            <a:endParaRPr/>
          </a:p>
        </p:txBody>
      </p:sp>
      <p:sp>
        <p:nvSpPr>
          <p:cNvPr id="47" name="object 47"/>
          <p:cNvSpPr/>
          <p:nvPr/>
        </p:nvSpPr>
        <p:spPr>
          <a:xfrm>
            <a:off x="2490216" y="3486912"/>
            <a:ext cx="777239" cy="640080"/>
          </a:xfrm>
          <a:custGeom>
            <a:avLst/>
            <a:gdLst/>
            <a:ahLst/>
            <a:cxnLst/>
            <a:rect l="l" t="t" r="r" b="b"/>
            <a:pathLst>
              <a:path w="777239" h="640080">
                <a:moveTo>
                  <a:pt x="0" y="106679"/>
                </a:moveTo>
                <a:lnTo>
                  <a:pt x="0" y="533400"/>
                </a:lnTo>
                <a:lnTo>
                  <a:pt x="770" y="546288"/>
                </a:lnTo>
                <a:lnTo>
                  <a:pt x="7895" y="573759"/>
                </a:lnTo>
                <a:lnTo>
                  <a:pt x="21634" y="597821"/>
                </a:lnTo>
                <a:lnTo>
                  <a:pt x="40939" y="617428"/>
                </a:lnTo>
                <a:lnTo>
                  <a:pt x="64762" y="631532"/>
                </a:lnTo>
                <a:lnTo>
                  <a:pt x="92057" y="639086"/>
                </a:lnTo>
                <a:lnTo>
                  <a:pt x="106679" y="640080"/>
                </a:lnTo>
                <a:lnTo>
                  <a:pt x="670559" y="640080"/>
                </a:lnTo>
                <a:lnTo>
                  <a:pt x="697544" y="636639"/>
                </a:lnTo>
                <a:lnTo>
                  <a:pt x="723442" y="626076"/>
                </a:lnTo>
                <a:lnTo>
                  <a:pt x="745407" y="609423"/>
                </a:lnTo>
                <a:lnTo>
                  <a:pt x="762394" y="587728"/>
                </a:lnTo>
                <a:lnTo>
                  <a:pt x="773353" y="562038"/>
                </a:lnTo>
                <a:lnTo>
                  <a:pt x="777239" y="533400"/>
                </a:lnTo>
                <a:lnTo>
                  <a:pt x="777239" y="106679"/>
                </a:lnTo>
                <a:lnTo>
                  <a:pt x="773799" y="79695"/>
                </a:lnTo>
                <a:lnTo>
                  <a:pt x="763236" y="53797"/>
                </a:lnTo>
                <a:lnTo>
                  <a:pt x="746583" y="31832"/>
                </a:lnTo>
                <a:lnTo>
                  <a:pt x="724888" y="14845"/>
                </a:lnTo>
                <a:lnTo>
                  <a:pt x="699198" y="3886"/>
                </a:lnTo>
                <a:lnTo>
                  <a:pt x="670559" y="0"/>
                </a:lnTo>
                <a:lnTo>
                  <a:pt x="106679" y="0"/>
                </a:lnTo>
                <a:lnTo>
                  <a:pt x="79695" y="3440"/>
                </a:lnTo>
                <a:lnTo>
                  <a:pt x="53797" y="14003"/>
                </a:lnTo>
                <a:lnTo>
                  <a:pt x="31832" y="30656"/>
                </a:lnTo>
                <a:lnTo>
                  <a:pt x="14845" y="52351"/>
                </a:lnTo>
                <a:lnTo>
                  <a:pt x="3886" y="78041"/>
                </a:lnTo>
                <a:lnTo>
                  <a:pt x="0" y="106679"/>
                </a:lnTo>
                <a:close/>
              </a:path>
            </a:pathLst>
          </a:custGeom>
          <a:solidFill>
            <a:srgbClr val="407BC9"/>
          </a:solidFill>
        </p:spPr>
        <p:txBody>
          <a:bodyPr wrap="square" lIns="0" tIns="0" rIns="0" bIns="0" rtlCol="0">
            <a:noAutofit/>
          </a:bodyPr>
          <a:lstStyle/>
          <a:p>
            <a:endParaRPr/>
          </a:p>
        </p:txBody>
      </p:sp>
      <p:sp>
        <p:nvSpPr>
          <p:cNvPr id="48" name="object 48"/>
          <p:cNvSpPr/>
          <p:nvPr/>
        </p:nvSpPr>
        <p:spPr>
          <a:xfrm>
            <a:off x="2490216" y="3486912"/>
            <a:ext cx="777239" cy="640080"/>
          </a:xfrm>
          <a:custGeom>
            <a:avLst/>
            <a:gdLst/>
            <a:ahLst/>
            <a:cxnLst/>
            <a:rect l="l" t="t" r="r" b="b"/>
            <a:pathLst>
              <a:path w="777239" h="640080">
                <a:moveTo>
                  <a:pt x="0" y="106679"/>
                </a:moveTo>
                <a:lnTo>
                  <a:pt x="3886" y="78041"/>
                </a:lnTo>
                <a:lnTo>
                  <a:pt x="14845" y="52351"/>
                </a:lnTo>
                <a:lnTo>
                  <a:pt x="31832" y="30656"/>
                </a:lnTo>
                <a:lnTo>
                  <a:pt x="53797" y="14003"/>
                </a:lnTo>
                <a:lnTo>
                  <a:pt x="79695" y="3440"/>
                </a:lnTo>
                <a:lnTo>
                  <a:pt x="106679" y="0"/>
                </a:lnTo>
                <a:lnTo>
                  <a:pt x="670559" y="0"/>
                </a:lnTo>
                <a:lnTo>
                  <a:pt x="699198" y="3886"/>
                </a:lnTo>
                <a:lnTo>
                  <a:pt x="724888" y="14845"/>
                </a:lnTo>
                <a:lnTo>
                  <a:pt x="746583" y="31832"/>
                </a:lnTo>
                <a:lnTo>
                  <a:pt x="763236" y="53797"/>
                </a:lnTo>
                <a:lnTo>
                  <a:pt x="773799" y="79695"/>
                </a:lnTo>
                <a:lnTo>
                  <a:pt x="777239" y="106679"/>
                </a:lnTo>
                <a:lnTo>
                  <a:pt x="777239" y="533400"/>
                </a:lnTo>
                <a:lnTo>
                  <a:pt x="773353" y="562038"/>
                </a:lnTo>
                <a:lnTo>
                  <a:pt x="762394" y="587728"/>
                </a:lnTo>
                <a:lnTo>
                  <a:pt x="745407" y="609423"/>
                </a:lnTo>
                <a:lnTo>
                  <a:pt x="723442" y="626076"/>
                </a:lnTo>
                <a:lnTo>
                  <a:pt x="697544" y="636639"/>
                </a:lnTo>
                <a:lnTo>
                  <a:pt x="670559" y="640080"/>
                </a:lnTo>
                <a:lnTo>
                  <a:pt x="106679" y="640080"/>
                </a:lnTo>
                <a:lnTo>
                  <a:pt x="78041" y="636193"/>
                </a:lnTo>
                <a:lnTo>
                  <a:pt x="52351" y="625234"/>
                </a:lnTo>
                <a:lnTo>
                  <a:pt x="30656" y="608247"/>
                </a:lnTo>
                <a:lnTo>
                  <a:pt x="14003" y="586282"/>
                </a:lnTo>
                <a:lnTo>
                  <a:pt x="3440" y="560384"/>
                </a:lnTo>
                <a:lnTo>
                  <a:pt x="0" y="533400"/>
                </a:lnTo>
                <a:lnTo>
                  <a:pt x="0" y="106679"/>
                </a:lnTo>
                <a:close/>
              </a:path>
            </a:pathLst>
          </a:custGeom>
          <a:ln w="9144">
            <a:solidFill>
              <a:srgbClr val="33373A"/>
            </a:solidFill>
          </a:ln>
        </p:spPr>
        <p:txBody>
          <a:bodyPr wrap="square" lIns="0" tIns="0" rIns="0" bIns="0" rtlCol="0">
            <a:noAutofit/>
          </a:bodyPr>
          <a:lstStyle/>
          <a:p>
            <a:endParaRPr/>
          </a:p>
        </p:txBody>
      </p:sp>
      <p:sp>
        <p:nvSpPr>
          <p:cNvPr id="49" name="object 49"/>
          <p:cNvSpPr/>
          <p:nvPr/>
        </p:nvSpPr>
        <p:spPr>
          <a:xfrm>
            <a:off x="1536192" y="3459479"/>
            <a:ext cx="850391" cy="640080"/>
          </a:xfrm>
          <a:custGeom>
            <a:avLst/>
            <a:gdLst/>
            <a:ahLst/>
            <a:cxnLst/>
            <a:rect l="l" t="t" r="r" b="b"/>
            <a:pathLst>
              <a:path w="850391" h="640080">
                <a:moveTo>
                  <a:pt x="0" y="106680"/>
                </a:moveTo>
                <a:lnTo>
                  <a:pt x="0" y="533400"/>
                </a:lnTo>
                <a:lnTo>
                  <a:pt x="770" y="546288"/>
                </a:lnTo>
                <a:lnTo>
                  <a:pt x="7895" y="573759"/>
                </a:lnTo>
                <a:lnTo>
                  <a:pt x="30656" y="608247"/>
                </a:lnTo>
                <a:lnTo>
                  <a:pt x="64762" y="631532"/>
                </a:lnTo>
                <a:lnTo>
                  <a:pt x="106680" y="640080"/>
                </a:lnTo>
                <a:lnTo>
                  <a:pt x="743712" y="640080"/>
                </a:lnTo>
                <a:lnTo>
                  <a:pt x="784071" y="632184"/>
                </a:lnTo>
                <a:lnTo>
                  <a:pt x="818559" y="609423"/>
                </a:lnTo>
                <a:lnTo>
                  <a:pt x="841844" y="575317"/>
                </a:lnTo>
                <a:lnTo>
                  <a:pt x="850391" y="533400"/>
                </a:lnTo>
                <a:lnTo>
                  <a:pt x="850391" y="106680"/>
                </a:lnTo>
                <a:lnTo>
                  <a:pt x="842496" y="66320"/>
                </a:lnTo>
                <a:lnTo>
                  <a:pt x="819735" y="31832"/>
                </a:lnTo>
                <a:lnTo>
                  <a:pt x="785629" y="8547"/>
                </a:lnTo>
                <a:lnTo>
                  <a:pt x="743712" y="0"/>
                </a:lnTo>
                <a:lnTo>
                  <a:pt x="106680" y="0"/>
                </a:lnTo>
                <a:lnTo>
                  <a:pt x="66320" y="7895"/>
                </a:lnTo>
                <a:lnTo>
                  <a:pt x="31832" y="30656"/>
                </a:lnTo>
                <a:lnTo>
                  <a:pt x="8547" y="64762"/>
                </a:lnTo>
                <a:lnTo>
                  <a:pt x="0" y="106680"/>
                </a:lnTo>
                <a:close/>
              </a:path>
            </a:pathLst>
          </a:custGeom>
          <a:solidFill>
            <a:srgbClr val="407BC9"/>
          </a:solidFill>
        </p:spPr>
        <p:txBody>
          <a:bodyPr wrap="square" lIns="0" tIns="0" rIns="0" bIns="0" rtlCol="0">
            <a:noAutofit/>
          </a:bodyPr>
          <a:lstStyle/>
          <a:p>
            <a:endParaRPr/>
          </a:p>
        </p:txBody>
      </p:sp>
      <p:sp>
        <p:nvSpPr>
          <p:cNvPr id="50" name="object 50"/>
          <p:cNvSpPr/>
          <p:nvPr/>
        </p:nvSpPr>
        <p:spPr>
          <a:xfrm>
            <a:off x="1536192" y="3459479"/>
            <a:ext cx="850391" cy="640080"/>
          </a:xfrm>
          <a:custGeom>
            <a:avLst/>
            <a:gdLst/>
            <a:ahLst/>
            <a:cxnLst/>
            <a:rect l="l" t="t" r="r" b="b"/>
            <a:pathLst>
              <a:path w="850391" h="640080">
                <a:moveTo>
                  <a:pt x="0" y="106680"/>
                </a:moveTo>
                <a:lnTo>
                  <a:pt x="3886" y="78041"/>
                </a:lnTo>
                <a:lnTo>
                  <a:pt x="22651" y="40939"/>
                </a:lnTo>
                <a:lnTo>
                  <a:pt x="53797" y="14003"/>
                </a:lnTo>
                <a:lnTo>
                  <a:pt x="93791" y="770"/>
                </a:lnTo>
                <a:lnTo>
                  <a:pt x="106680" y="0"/>
                </a:lnTo>
                <a:lnTo>
                  <a:pt x="743712" y="0"/>
                </a:lnTo>
                <a:lnTo>
                  <a:pt x="772350" y="3886"/>
                </a:lnTo>
                <a:lnTo>
                  <a:pt x="809452" y="22651"/>
                </a:lnTo>
                <a:lnTo>
                  <a:pt x="836388" y="53797"/>
                </a:lnTo>
                <a:lnTo>
                  <a:pt x="849621" y="93791"/>
                </a:lnTo>
                <a:lnTo>
                  <a:pt x="850391" y="106680"/>
                </a:lnTo>
                <a:lnTo>
                  <a:pt x="850391" y="533400"/>
                </a:lnTo>
                <a:lnTo>
                  <a:pt x="846505" y="562038"/>
                </a:lnTo>
                <a:lnTo>
                  <a:pt x="827740" y="599140"/>
                </a:lnTo>
                <a:lnTo>
                  <a:pt x="796594" y="626076"/>
                </a:lnTo>
                <a:lnTo>
                  <a:pt x="756600" y="639309"/>
                </a:lnTo>
                <a:lnTo>
                  <a:pt x="743712" y="640080"/>
                </a:lnTo>
                <a:lnTo>
                  <a:pt x="106680" y="640080"/>
                </a:lnTo>
                <a:lnTo>
                  <a:pt x="78041" y="636193"/>
                </a:lnTo>
                <a:lnTo>
                  <a:pt x="40939" y="617428"/>
                </a:lnTo>
                <a:lnTo>
                  <a:pt x="14003" y="586282"/>
                </a:lnTo>
                <a:lnTo>
                  <a:pt x="770" y="546288"/>
                </a:lnTo>
                <a:lnTo>
                  <a:pt x="0" y="533400"/>
                </a:lnTo>
                <a:lnTo>
                  <a:pt x="0" y="106680"/>
                </a:lnTo>
                <a:close/>
              </a:path>
            </a:pathLst>
          </a:custGeom>
          <a:ln w="9144">
            <a:solidFill>
              <a:srgbClr val="33373A"/>
            </a:solidFill>
          </a:ln>
        </p:spPr>
        <p:txBody>
          <a:bodyPr wrap="square" lIns="0" tIns="0" rIns="0" bIns="0" rtlCol="0">
            <a:noAutofit/>
          </a:bodyPr>
          <a:lstStyle/>
          <a:p>
            <a:endParaRPr/>
          </a:p>
        </p:txBody>
      </p:sp>
      <p:sp>
        <p:nvSpPr>
          <p:cNvPr id="51" name="object 51"/>
          <p:cNvSpPr/>
          <p:nvPr/>
        </p:nvSpPr>
        <p:spPr>
          <a:xfrm>
            <a:off x="883919" y="2574036"/>
            <a:ext cx="21653" cy="943483"/>
          </a:xfrm>
          <a:custGeom>
            <a:avLst/>
            <a:gdLst/>
            <a:ahLst/>
            <a:cxnLst/>
            <a:rect l="l" t="t" r="r" b="b"/>
            <a:pathLst>
              <a:path w="21653" h="943483">
                <a:moveTo>
                  <a:pt x="21653" y="0"/>
                </a:moveTo>
                <a:lnTo>
                  <a:pt x="0" y="943483"/>
                </a:lnTo>
              </a:path>
            </a:pathLst>
          </a:custGeom>
          <a:ln w="15239">
            <a:solidFill>
              <a:srgbClr val="54555A"/>
            </a:solidFill>
          </a:ln>
        </p:spPr>
        <p:txBody>
          <a:bodyPr wrap="square" lIns="0" tIns="0" rIns="0" bIns="0" rtlCol="0">
            <a:noAutofit/>
          </a:bodyPr>
          <a:lstStyle/>
          <a:p>
            <a:endParaRPr/>
          </a:p>
        </p:txBody>
      </p:sp>
      <p:sp>
        <p:nvSpPr>
          <p:cNvPr id="52" name="object 52"/>
          <p:cNvSpPr/>
          <p:nvPr/>
        </p:nvSpPr>
        <p:spPr>
          <a:xfrm>
            <a:off x="8194548" y="2580132"/>
            <a:ext cx="12953" cy="2768091"/>
          </a:xfrm>
          <a:custGeom>
            <a:avLst/>
            <a:gdLst/>
            <a:ahLst/>
            <a:cxnLst/>
            <a:rect l="l" t="t" r="r" b="b"/>
            <a:pathLst>
              <a:path w="12953" h="2768091">
                <a:moveTo>
                  <a:pt x="12953" y="0"/>
                </a:moveTo>
                <a:lnTo>
                  <a:pt x="0" y="2768091"/>
                </a:lnTo>
              </a:path>
            </a:pathLst>
          </a:custGeom>
          <a:ln w="15240">
            <a:solidFill>
              <a:srgbClr val="54555A"/>
            </a:solidFill>
          </a:ln>
        </p:spPr>
        <p:txBody>
          <a:bodyPr wrap="square" lIns="0" tIns="0" rIns="0" bIns="0" rtlCol="0">
            <a:noAutofit/>
          </a:bodyPr>
          <a:lstStyle/>
          <a:p>
            <a:endParaRPr/>
          </a:p>
        </p:txBody>
      </p:sp>
      <p:sp>
        <p:nvSpPr>
          <p:cNvPr id="53" name="object 53"/>
          <p:cNvSpPr/>
          <p:nvPr/>
        </p:nvSpPr>
        <p:spPr>
          <a:xfrm>
            <a:off x="4224528" y="3476244"/>
            <a:ext cx="1254252" cy="649223"/>
          </a:xfrm>
          <a:custGeom>
            <a:avLst/>
            <a:gdLst/>
            <a:ahLst/>
            <a:cxnLst/>
            <a:rect l="l" t="t" r="r" b="b"/>
            <a:pathLst>
              <a:path w="1254252" h="649224">
                <a:moveTo>
                  <a:pt x="0" y="108203"/>
                </a:moveTo>
                <a:lnTo>
                  <a:pt x="2" y="541750"/>
                </a:lnTo>
                <a:lnTo>
                  <a:pt x="8696" y="583636"/>
                </a:lnTo>
                <a:lnTo>
                  <a:pt x="31910" y="617792"/>
                </a:lnTo>
                <a:lnTo>
                  <a:pt x="66220" y="640795"/>
                </a:lnTo>
                <a:lnTo>
                  <a:pt x="108204" y="649223"/>
                </a:lnTo>
                <a:lnTo>
                  <a:pt x="1146778" y="649221"/>
                </a:lnTo>
                <a:lnTo>
                  <a:pt x="1188664" y="640527"/>
                </a:lnTo>
                <a:lnTo>
                  <a:pt x="1222820" y="617313"/>
                </a:lnTo>
                <a:lnTo>
                  <a:pt x="1245823" y="583003"/>
                </a:lnTo>
                <a:lnTo>
                  <a:pt x="1254252" y="541019"/>
                </a:lnTo>
                <a:lnTo>
                  <a:pt x="1254249" y="107473"/>
                </a:lnTo>
                <a:lnTo>
                  <a:pt x="1245555" y="65587"/>
                </a:lnTo>
                <a:lnTo>
                  <a:pt x="1222341" y="31431"/>
                </a:lnTo>
                <a:lnTo>
                  <a:pt x="1188031" y="8428"/>
                </a:lnTo>
                <a:lnTo>
                  <a:pt x="1146048" y="0"/>
                </a:lnTo>
                <a:lnTo>
                  <a:pt x="107473" y="2"/>
                </a:lnTo>
                <a:lnTo>
                  <a:pt x="65587" y="8696"/>
                </a:lnTo>
                <a:lnTo>
                  <a:pt x="31431" y="31910"/>
                </a:lnTo>
                <a:lnTo>
                  <a:pt x="8428" y="66220"/>
                </a:lnTo>
                <a:lnTo>
                  <a:pt x="0" y="108203"/>
                </a:lnTo>
                <a:close/>
              </a:path>
            </a:pathLst>
          </a:custGeom>
          <a:solidFill>
            <a:srgbClr val="407BC9"/>
          </a:solidFill>
        </p:spPr>
        <p:txBody>
          <a:bodyPr wrap="square" lIns="0" tIns="0" rIns="0" bIns="0" rtlCol="0">
            <a:noAutofit/>
          </a:bodyPr>
          <a:lstStyle/>
          <a:p>
            <a:endParaRPr dirty="0"/>
          </a:p>
        </p:txBody>
      </p:sp>
      <p:sp>
        <p:nvSpPr>
          <p:cNvPr id="54" name="object 54"/>
          <p:cNvSpPr/>
          <p:nvPr/>
        </p:nvSpPr>
        <p:spPr>
          <a:xfrm>
            <a:off x="4224528" y="3476244"/>
            <a:ext cx="1254252" cy="649223"/>
          </a:xfrm>
          <a:custGeom>
            <a:avLst/>
            <a:gdLst/>
            <a:ahLst/>
            <a:cxnLst/>
            <a:rect l="l" t="t" r="r" b="b"/>
            <a:pathLst>
              <a:path w="1254252" h="649224">
                <a:moveTo>
                  <a:pt x="0" y="108203"/>
                </a:moveTo>
                <a:lnTo>
                  <a:pt x="8428" y="66220"/>
                </a:lnTo>
                <a:lnTo>
                  <a:pt x="31431" y="31910"/>
                </a:lnTo>
                <a:lnTo>
                  <a:pt x="65587" y="8696"/>
                </a:lnTo>
                <a:lnTo>
                  <a:pt x="107473" y="2"/>
                </a:lnTo>
                <a:lnTo>
                  <a:pt x="108204" y="0"/>
                </a:lnTo>
                <a:lnTo>
                  <a:pt x="1146048" y="0"/>
                </a:lnTo>
                <a:lnTo>
                  <a:pt x="1188031" y="8428"/>
                </a:lnTo>
                <a:lnTo>
                  <a:pt x="1222341" y="31431"/>
                </a:lnTo>
                <a:lnTo>
                  <a:pt x="1245555" y="65587"/>
                </a:lnTo>
                <a:lnTo>
                  <a:pt x="1254249" y="107473"/>
                </a:lnTo>
                <a:lnTo>
                  <a:pt x="1254252" y="108203"/>
                </a:lnTo>
                <a:lnTo>
                  <a:pt x="1254252" y="541019"/>
                </a:lnTo>
                <a:lnTo>
                  <a:pt x="1245823" y="583003"/>
                </a:lnTo>
                <a:lnTo>
                  <a:pt x="1222820" y="617313"/>
                </a:lnTo>
                <a:lnTo>
                  <a:pt x="1188664" y="640527"/>
                </a:lnTo>
                <a:lnTo>
                  <a:pt x="1146778" y="649221"/>
                </a:lnTo>
                <a:lnTo>
                  <a:pt x="1146048" y="649223"/>
                </a:lnTo>
                <a:lnTo>
                  <a:pt x="108204" y="649223"/>
                </a:lnTo>
                <a:lnTo>
                  <a:pt x="66220" y="640795"/>
                </a:lnTo>
                <a:lnTo>
                  <a:pt x="31910" y="617792"/>
                </a:lnTo>
                <a:lnTo>
                  <a:pt x="8696" y="583636"/>
                </a:lnTo>
                <a:lnTo>
                  <a:pt x="2" y="541750"/>
                </a:lnTo>
                <a:lnTo>
                  <a:pt x="0" y="541019"/>
                </a:lnTo>
                <a:lnTo>
                  <a:pt x="0" y="108203"/>
                </a:lnTo>
                <a:close/>
              </a:path>
            </a:pathLst>
          </a:custGeom>
          <a:ln w="9144">
            <a:solidFill>
              <a:srgbClr val="33373A"/>
            </a:solidFill>
          </a:ln>
        </p:spPr>
        <p:txBody>
          <a:bodyPr wrap="square" lIns="0" tIns="0" rIns="0" bIns="0" rtlCol="0">
            <a:noAutofit/>
          </a:bodyPr>
          <a:lstStyle/>
          <a:p>
            <a:endParaRPr/>
          </a:p>
        </p:txBody>
      </p:sp>
      <p:sp>
        <p:nvSpPr>
          <p:cNvPr id="55" name="object 55"/>
          <p:cNvSpPr/>
          <p:nvPr/>
        </p:nvSpPr>
        <p:spPr>
          <a:xfrm>
            <a:off x="5682996" y="3291840"/>
            <a:ext cx="868679" cy="1037844"/>
          </a:xfrm>
          <a:custGeom>
            <a:avLst/>
            <a:gdLst/>
            <a:ahLst/>
            <a:cxnLst/>
            <a:rect l="l" t="t" r="r" b="b"/>
            <a:pathLst>
              <a:path w="868679" h="1037843">
                <a:moveTo>
                  <a:pt x="0" y="144780"/>
                </a:moveTo>
                <a:lnTo>
                  <a:pt x="11" y="894878"/>
                </a:lnTo>
                <a:lnTo>
                  <a:pt x="6927" y="937471"/>
                </a:lnTo>
                <a:lnTo>
                  <a:pt x="25306" y="974906"/>
                </a:lnTo>
                <a:lnTo>
                  <a:pt x="53235" y="1005266"/>
                </a:lnTo>
                <a:lnTo>
                  <a:pt x="88797" y="1026639"/>
                </a:lnTo>
                <a:lnTo>
                  <a:pt x="130079" y="1037108"/>
                </a:lnTo>
                <a:lnTo>
                  <a:pt x="144779" y="1037844"/>
                </a:lnTo>
                <a:lnTo>
                  <a:pt x="725714" y="1037832"/>
                </a:lnTo>
                <a:lnTo>
                  <a:pt x="768307" y="1030916"/>
                </a:lnTo>
                <a:lnTo>
                  <a:pt x="805742" y="1012537"/>
                </a:lnTo>
                <a:lnTo>
                  <a:pt x="836102" y="984608"/>
                </a:lnTo>
                <a:lnTo>
                  <a:pt x="857475" y="949046"/>
                </a:lnTo>
                <a:lnTo>
                  <a:pt x="867944" y="907764"/>
                </a:lnTo>
                <a:lnTo>
                  <a:pt x="868679" y="893064"/>
                </a:lnTo>
                <a:lnTo>
                  <a:pt x="868668" y="142965"/>
                </a:lnTo>
                <a:lnTo>
                  <a:pt x="861752" y="100372"/>
                </a:lnTo>
                <a:lnTo>
                  <a:pt x="843373" y="62937"/>
                </a:lnTo>
                <a:lnTo>
                  <a:pt x="815444" y="32577"/>
                </a:lnTo>
                <a:lnTo>
                  <a:pt x="779882" y="11204"/>
                </a:lnTo>
                <a:lnTo>
                  <a:pt x="738600" y="735"/>
                </a:lnTo>
                <a:lnTo>
                  <a:pt x="723900" y="0"/>
                </a:lnTo>
                <a:lnTo>
                  <a:pt x="142965" y="11"/>
                </a:lnTo>
                <a:lnTo>
                  <a:pt x="100372" y="6927"/>
                </a:lnTo>
                <a:lnTo>
                  <a:pt x="62937" y="25306"/>
                </a:lnTo>
                <a:lnTo>
                  <a:pt x="32577" y="53235"/>
                </a:lnTo>
                <a:lnTo>
                  <a:pt x="11204" y="88797"/>
                </a:lnTo>
                <a:lnTo>
                  <a:pt x="735" y="130079"/>
                </a:lnTo>
                <a:lnTo>
                  <a:pt x="0" y="144780"/>
                </a:lnTo>
                <a:close/>
              </a:path>
            </a:pathLst>
          </a:custGeom>
          <a:solidFill>
            <a:srgbClr val="407BC9"/>
          </a:solidFill>
        </p:spPr>
        <p:txBody>
          <a:bodyPr wrap="square" lIns="0" tIns="0" rIns="0" bIns="0" rtlCol="0">
            <a:noAutofit/>
          </a:bodyPr>
          <a:lstStyle/>
          <a:p>
            <a:endParaRPr/>
          </a:p>
        </p:txBody>
      </p:sp>
      <p:sp>
        <p:nvSpPr>
          <p:cNvPr id="56" name="object 56"/>
          <p:cNvSpPr/>
          <p:nvPr/>
        </p:nvSpPr>
        <p:spPr>
          <a:xfrm>
            <a:off x="5682996" y="3291840"/>
            <a:ext cx="868679" cy="1037844"/>
          </a:xfrm>
          <a:custGeom>
            <a:avLst/>
            <a:gdLst/>
            <a:ahLst/>
            <a:cxnLst/>
            <a:rect l="l" t="t" r="r" b="b"/>
            <a:pathLst>
              <a:path w="868679" h="1037843">
                <a:moveTo>
                  <a:pt x="0" y="144780"/>
                </a:moveTo>
                <a:lnTo>
                  <a:pt x="6409" y="102017"/>
                </a:lnTo>
                <a:lnTo>
                  <a:pt x="24359" y="64335"/>
                </a:lnTo>
                <a:lnTo>
                  <a:pt x="51937" y="33649"/>
                </a:lnTo>
                <a:lnTo>
                  <a:pt x="87226" y="11874"/>
                </a:lnTo>
                <a:lnTo>
                  <a:pt x="128312" y="924"/>
                </a:lnTo>
                <a:lnTo>
                  <a:pt x="144779" y="0"/>
                </a:lnTo>
                <a:lnTo>
                  <a:pt x="723900" y="0"/>
                </a:lnTo>
                <a:lnTo>
                  <a:pt x="766662" y="6409"/>
                </a:lnTo>
                <a:lnTo>
                  <a:pt x="804344" y="24359"/>
                </a:lnTo>
                <a:lnTo>
                  <a:pt x="835030" y="51937"/>
                </a:lnTo>
                <a:lnTo>
                  <a:pt x="856805" y="87226"/>
                </a:lnTo>
                <a:lnTo>
                  <a:pt x="867755" y="128312"/>
                </a:lnTo>
                <a:lnTo>
                  <a:pt x="868679" y="144780"/>
                </a:lnTo>
                <a:lnTo>
                  <a:pt x="868679" y="893064"/>
                </a:lnTo>
                <a:lnTo>
                  <a:pt x="862270" y="935826"/>
                </a:lnTo>
                <a:lnTo>
                  <a:pt x="844320" y="973508"/>
                </a:lnTo>
                <a:lnTo>
                  <a:pt x="816742" y="1004194"/>
                </a:lnTo>
                <a:lnTo>
                  <a:pt x="781453" y="1025969"/>
                </a:lnTo>
                <a:lnTo>
                  <a:pt x="740367" y="1036919"/>
                </a:lnTo>
                <a:lnTo>
                  <a:pt x="723900" y="1037844"/>
                </a:lnTo>
                <a:lnTo>
                  <a:pt x="144779" y="1037844"/>
                </a:lnTo>
                <a:lnTo>
                  <a:pt x="102017" y="1031434"/>
                </a:lnTo>
                <a:lnTo>
                  <a:pt x="64335" y="1013484"/>
                </a:lnTo>
                <a:lnTo>
                  <a:pt x="33649" y="985906"/>
                </a:lnTo>
                <a:lnTo>
                  <a:pt x="11874" y="950617"/>
                </a:lnTo>
                <a:lnTo>
                  <a:pt x="924" y="909531"/>
                </a:lnTo>
                <a:lnTo>
                  <a:pt x="0" y="893064"/>
                </a:lnTo>
                <a:lnTo>
                  <a:pt x="0" y="144780"/>
                </a:lnTo>
                <a:close/>
              </a:path>
            </a:pathLst>
          </a:custGeom>
          <a:ln w="9143">
            <a:solidFill>
              <a:srgbClr val="33373A"/>
            </a:solidFill>
          </a:ln>
        </p:spPr>
        <p:txBody>
          <a:bodyPr wrap="square" lIns="0" tIns="0" rIns="0" bIns="0" rtlCol="0">
            <a:noAutofit/>
          </a:bodyPr>
          <a:lstStyle/>
          <a:p>
            <a:endParaRPr/>
          </a:p>
        </p:txBody>
      </p:sp>
      <p:sp>
        <p:nvSpPr>
          <p:cNvPr id="57" name="object 57"/>
          <p:cNvSpPr/>
          <p:nvPr/>
        </p:nvSpPr>
        <p:spPr>
          <a:xfrm>
            <a:off x="7752588" y="3319272"/>
            <a:ext cx="914400" cy="640079"/>
          </a:xfrm>
          <a:custGeom>
            <a:avLst/>
            <a:gdLst/>
            <a:ahLst/>
            <a:cxnLst/>
            <a:rect l="l" t="t" r="r" b="b"/>
            <a:pathLst>
              <a:path w="914400" h="640079">
                <a:moveTo>
                  <a:pt x="0" y="106679"/>
                </a:moveTo>
                <a:lnTo>
                  <a:pt x="0" y="533400"/>
                </a:lnTo>
                <a:lnTo>
                  <a:pt x="770" y="546288"/>
                </a:lnTo>
                <a:lnTo>
                  <a:pt x="14003" y="586282"/>
                </a:lnTo>
                <a:lnTo>
                  <a:pt x="40939" y="617428"/>
                </a:lnTo>
                <a:lnTo>
                  <a:pt x="78041" y="636193"/>
                </a:lnTo>
                <a:lnTo>
                  <a:pt x="106679" y="640079"/>
                </a:lnTo>
                <a:lnTo>
                  <a:pt x="807719" y="640079"/>
                </a:lnTo>
                <a:lnTo>
                  <a:pt x="848079" y="632184"/>
                </a:lnTo>
                <a:lnTo>
                  <a:pt x="882567" y="609423"/>
                </a:lnTo>
                <a:lnTo>
                  <a:pt x="905852" y="575317"/>
                </a:lnTo>
                <a:lnTo>
                  <a:pt x="914400" y="533400"/>
                </a:lnTo>
                <a:lnTo>
                  <a:pt x="914400" y="106679"/>
                </a:lnTo>
                <a:lnTo>
                  <a:pt x="906504" y="66320"/>
                </a:lnTo>
                <a:lnTo>
                  <a:pt x="883743" y="31832"/>
                </a:lnTo>
                <a:lnTo>
                  <a:pt x="849637" y="8547"/>
                </a:lnTo>
                <a:lnTo>
                  <a:pt x="807719" y="0"/>
                </a:lnTo>
                <a:lnTo>
                  <a:pt x="106679" y="0"/>
                </a:lnTo>
                <a:lnTo>
                  <a:pt x="66320" y="7895"/>
                </a:lnTo>
                <a:lnTo>
                  <a:pt x="31832" y="30656"/>
                </a:lnTo>
                <a:lnTo>
                  <a:pt x="8547" y="64762"/>
                </a:lnTo>
                <a:lnTo>
                  <a:pt x="0" y="106679"/>
                </a:lnTo>
                <a:close/>
              </a:path>
            </a:pathLst>
          </a:custGeom>
          <a:solidFill>
            <a:srgbClr val="407BC9"/>
          </a:solidFill>
        </p:spPr>
        <p:txBody>
          <a:bodyPr wrap="square" lIns="0" tIns="0" rIns="0" bIns="0" rtlCol="0">
            <a:noAutofit/>
          </a:bodyPr>
          <a:lstStyle/>
          <a:p>
            <a:endParaRPr/>
          </a:p>
        </p:txBody>
      </p:sp>
      <p:sp>
        <p:nvSpPr>
          <p:cNvPr id="58" name="object 58"/>
          <p:cNvSpPr/>
          <p:nvPr/>
        </p:nvSpPr>
        <p:spPr>
          <a:xfrm>
            <a:off x="7752588" y="3319272"/>
            <a:ext cx="914400" cy="640079"/>
          </a:xfrm>
          <a:custGeom>
            <a:avLst/>
            <a:gdLst/>
            <a:ahLst/>
            <a:cxnLst/>
            <a:rect l="l" t="t" r="r" b="b"/>
            <a:pathLst>
              <a:path w="914400" h="640079">
                <a:moveTo>
                  <a:pt x="0" y="106679"/>
                </a:moveTo>
                <a:lnTo>
                  <a:pt x="8547" y="64762"/>
                </a:lnTo>
                <a:lnTo>
                  <a:pt x="31832" y="30656"/>
                </a:lnTo>
                <a:lnTo>
                  <a:pt x="66320" y="7895"/>
                </a:lnTo>
                <a:lnTo>
                  <a:pt x="106679" y="0"/>
                </a:lnTo>
                <a:lnTo>
                  <a:pt x="807719" y="0"/>
                </a:lnTo>
                <a:lnTo>
                  <a:pt x="849637" y="8547"/>
                </a:lnTo>
                <a:lnTo>
                  <a:pt x="883743" y="31832"/>
                </a:lnTo>
                <a:lnTo>
                  <a:pt x="906504" y="66320"/>
                </a:lnTo>
                <a:lnTo>
                  <a:pt x="914400" y="106679"/>
                </a:lnTo>
                <a:lnTo>
                  <a:pt x="914400" y="533400"/>
                </a:lnTo>
                <a:lnTo>
                  <a:pt x="905852" y="575317"/>
                </a:lnTo>
                <a:lnTo>
                  <a:pt x="882567" y="609423"/>
                </a:lnTo>
                <a:lnTo>
                  <a:pt x="848079" y="632184"/>
                </a:lnTo>
                <a:lnTo>
                  <a:pt x="807719" y="640079"/>
                </a:lnTo>
                <a:lnTo>
                  <a:pt x="106679" y="640079"/>
                </a:lnTo>
                <a:lnTo>
                  <a:pt x="64762" y="631532"/>
                </a:lnTo>
                <a:lnTo>
                  <a:pt x="30656" y="608247"/>
                </a:lnTo>
                <a:lnTo>
                  <a:pt x="7895" y="573759"/>
                </a:lnTo>
                <a:lnTo>
                  <a:pt x="0" y="533400"/>
                </a:lnTo>
                <a:lnTo>
                  <a:pt x="0" y="106679"/>
                </a:lnTo>
                <a:close/>
              </a:path>
            </a:pathLst>
          </a:custGeom>
          <a:ln w="9143">
            <a:solidFill>
              <a:srgbClr val="33373A"/>
            </a:solidFill>
          </a:ln>
        </p:spPr>
        <p:txBody>
          <a:bodyPr wrap="square" lIns="0" tIns="0" rIns="0" bIns="0" rtlCol="0">
            <a:noAutofit/>
          </a:bodyPr>
          <a:lstStyle/>
          <a:p>
            <a:endParaRPr/>
          </a:p>
        </p:txBody>
      </p:sp>
      <p:sp>
        <p:nvSpPr>
          <p:cNvPr id="59" name="object 59"/>
          <p:cNvSpPr/>
          <p:nvPr/>
        </p:nvSpPr>
        <p:spPr>
          <a:xfrm>
            <a:off x="7149083" y="1505712"/>
            <a:ext cx="889" cy="3865753"/>
          </a:xfrm>
          <a:custGeom>
            <a:avLst/>
            <a:gdLst/>
            <a:ahLst/>
            <a:cxnLst/>
            <a:rect l="l" t="t" r="r" b="b"/>
            <a:pathLst>
              <a:path w="889" h="3865753">
                <a:moveTo>
                  <a:pt x="0" y="0"/>
                </a:moveTo>
                <a:lnTo>
                  <a:pt x="889" y="3865753"/>
                </a:lnTo>
              </a:path>
            </a:pathLst>
          </a:custGeom>
          <a:ln w="15240">
            <a:solidFill>
              <a:srgbClr val="54555A"/>
            </a:solidFill>
          </a:ln>
        </p:spPr>
        <p:txBody>
          <a:bodyPr wrap="square" lIns="0" tIns="0" rIns="0" bIns="0" rtlCol="0">
            <a:noAutofit/>
          </a:bodyPr>
          <a:lstStyle/>
          <a:p>
            <a:endParaRPr/>
          </a:p>
        </p:txBody>
      </p:sp>
      <p:sp>
        <p:nvSpPr>
          <p:cNvPr id="60" name="object 60"/>
          <p:cNvSpPr/>
          <p:nvPr/>
        </p:nvSpPr>
        <p:spPr>
          <a:xfrm>
            <a:off x="6655308" y="3308604"/>
            <a:ext cx="1013460" cy="643128"/>
          </a:xfrm>
          <a:custGeom>
            <a:avLst/>
            <a:gdLst/>
            <a:ahLst/>
            <a:cxnLst/>
            <a:rect l="l" t="t" r="r" b="b"/>
            <a:pathLst>
              <a:path w="1013460" h="643127">
                <a:moveTo>
                  <a:pt x="0" y="107187"/>
                </a:moveTo>
                <a:lnTo>
                  <a:pt x="0" y="535940"/>
                </a:lnTo>
                <a:lnTo>
                  <a:pt x="867" y="549638"/>
                </a:lnTo>
                <a:lnTo>
                  <a:pt x="14339" y="589520"/>
                </a:lnTo>
                <a:lnTo>
                  <a:pt x="41404" y="620563"/>
                </a:lnTo>
                <a:lnTo>
                  <a:pt x="78552" y="639257"/>
                </a:lnTo>
                <a:lnTo>
                  <a:pt x="107188" y="643128"/>
                </a:lnTo>
                <a:lnTo>
                  <a:pt x="906272" y="643128"/>
                </a:lnTo>
                <a:lnTo>
                  <a:pt x="947367" y="634962"/>
                </a:lnTo>
                <a:lnTo>
                  <a:pt x="981746" y="612038"/>
                </a:lnTo>
                <a:lnTo>
                  <a:pt x="1004946" y="577861"/>
                </a:lnTo>
                <a:lnTo>
                  <a:pt x="1013460" y="535940"/>
                </a:lnTo>
                <a:lnTo>
                  <a:pt x="1013460" y="107187"/>
                </a:lnTo>
                <a:lnTo>
                  <a:pt x="1005294" y="66092"/>
                </a:lnTo>
                <a:lnTo>
                  <a:pt x="982370" y="31713"/>
                </a:lnTo>
                <a:lnTo>
                  <a:pt x="948193" y="8513"/>
                </a:lnTo>
                <a:lnTo>
                  <a:pt x="906272" y="0"/>
                </a:lnTo>
                <a:lnTo>
                  <a:pt x="107188" y="0"/>
                </a:lnTo>
                <a:lnTo>
                  <a:pt x="66092" y="8165"/>
                </a:lnTo>
                <a:lnTo>
                  <a:pt x="31713" y="31089"/>
                </a:lnTo>
                <a:lnTo>
                  <a:pt x="8513" y="65266"/>
                </a:lnTo>
                <a:lnTo>
                  <a:pt x="0" y="107187"/>
                </a:lnTo>
                <a:close/>
              </a:path>
            </a:pathLst>
          </a:custGeom>
          <a:solidFill>
            <a:srgbClr val="407BC9"/>
          </a:solidFill>
        </p:spPr>
        <p:txBody>
          <a:bodyPr wrap="square" lIns="0" tIns="0" rIns="0" bIns="0" rtlCol="0">
            <a:noAutofit/>
          </a:bodyPr>
          <a:lstStyle/>
          <a:p>
            <a:endParaRPr dirty="0"/>
          </a:p>
        </p:txBody>
      </p:sp>
      <p:sp>
        <p:nvSpPr>
          <p:cNvPr id="61" name="object 61"/>
          <p:cNvSpPr/>
          <p:nvPr/>
        </p:nvSpPr>
        <p:spPr>
          <a:xfrm>
            <a:off x="6655308" y="3308604"/>
            <a:ext cx="1013460" cy="643128"/>
          </a:xfrm>
          <a:custGeom>
            <a:avLst/>
            <a:gdLst/>
            <a:ahLst/>
            <a:cxnLst/>
            <a:rect l="l" t="t" r="r" b="b"/>
            <a:pathLst>
              <a:path w="1013460" h="643127">
                <a:moveTo>
                  <a:pt x="0" y="107187"/>
                </a:moveTo>
                <a:lnTo>
                  <a:pt x="8513" y="65266"/>
                </a:lnTo>
                <a:lnTo>
                  <a:pt x="31713" y="31089"/>
                </a:lnTo>
                <a:lnTo>
                  <a:pt x="66092" y="8165"/>
                </a:lnTo>
                <a:lnTo>
                  <a:pt x="107188" y="0"/>
                </a:lnTo>
                <a:lnTo>
                  <a:pt x="906272" y="0"/>
                </a:lnTo>
                <a:lnTo>
                  <a:pt x="948193" y="8513"/>
                </a:lnTo>
                <a:lnTo>
                  <a:pt x="982370" y="31713"/>
                </a:lnTo>
                <a:lnTo>
                  <a:pt x="1005294" y="66092"/>
                </a:lnTo>
                <a:lnTo>
                  <a:pt x="1013460" y="107187"/>
                </a:lnTo>
                <a:lnTo>
                  <a:pt x="1013460" y="535940"/>
                </a:lnTo>
                <a:lnTo>
                  <a:pt x="1004946" y="577861"/>
                </a:lnTo>
                <a:lnTo>
                  <a:pt x="981746" y="612038"/>
                </a:lnTo>
                <a:lnTo>
                  <a:pt x="947367" y="634962"/>
                </a:lnTo>
                <a:lnTo>
                  <a:pt x="906272" y="643128"/>
                </a:lnTo>
                <a:lnTo>
                  <a:pt x="107188" y="643128"/>
                </a:lnTo>
                <a:lnTo>
                  <a:pt x="65266" y="634614"/>
                </a:lnTo>
                <a:lnTo>
                  <a:pt x="31089" y="611414"/>
                </a:lnTo>
                <a:lnTo>
                  <a:pt x="8165" y="577035"/>
                </a:lnTo>
                <a:lnTo>
                  <a:pt x="0" y="535940"/>
                </a:lnTo>
                <a:lnTo>
                  <a:pt x="0" y="107187"/>
                </a:lnTo>
                <a:close/>
              </a:path>
            </a:pathLst>
          </a:custGeom>
          <a:ln w="9143">
            <a:solidFill>
              <a:srgbClr val="33373A"/>
            </a:solidFill>
          </a:ln>
        </p:spPr>
        <p:txBody>
          <a:bodyPr wrap="square" lIns="0" tIns="0" rIns="0" bIns="0" rtlCol="0">
            <a:noAutofit/>
          </a:bodyPr>
          <a:lstStyle/>
          <a:p>
            <a:endParaRPr/>
          </a:p>
        </p:txBody>
      </p:sp>
      <p:sp>
        <p:nvSpPr>
          <p:cNvPr id="62" name="object 62"/>
          <p:cNvSpPr/>
          <p:nvPr/>
        </p:nvSpPr>
        <p:spPr>
          <a:xfrm>
            <a:off x="368808" y="3374136"/>
            <a:ext cx="1066800" cy="1042415"/>
          </a:xfrm>
          <a:custGeom>
            <a:avLst/>
            <a:gdLst/>
            <a:ahLst/>
            <a:cxnLst/>
            <a:rect l="l" t="t" r="r" b="b"/>
            <a:pathLst>
              <a:path w="1066800" h="1042415">
                <a:moveTo>
                  <a:pt x="0" y="173736"/>
                </a:moveTo>
                <a:lnTo>
                  <a:pt x="74" y="873819"/>
                </a:lnTo>
                <a:lnTo>
                  <a:pt x="6673" y="916553"/>
                </a:lnTo>
                <a:lnTo>
                  <a:pt x="23007" y="955165"/>
                </a:lnTo>
                <a:lnTo>
                  <a:pt x="47742" y="988326"/>
                </a:lnTo>
                <a:lnTo>
                  <a:pt x="79543" y="1014705"/>
                </a:lnTo>
                <a:lnTo>
                  <a:pt x="117078" y="1032973"/>
                </a:lnTo>
                <a:lnTo>
                  <a:pt x="159011" y="1041801"/>
                </a:lnTo>
                <a:lnTo>
                  <a:pt x="173736" y="1042415"/>
                </a:lnTo>
                <a:lnTo>
                  <a:pt x="898203" y="1042341"/>
                </a:lnTo>
                <a:lnTo>
                  <a:pt x="940937" y="1035747"/>
                </a:lnTo>
                <a:lnTo>
                  <a:pt x="979549" y="1019422"/>
                </a:lnTo>
                <a:lnTo>
                  <a:pt x="1012710" y="994696"/>
                </a:lnTo>
                <a:lnTo>
                  <a:pt x="1039089" y="962900"/>
                </a:lnTo>
                <a:lnTo>
                  <a:pt x="1057357" y="925362"/>
                </a:lnTo>
                <a:lnTo>
                  <a:pt x="1066185" y="883413"/>
                </a:lnTo>
                <a:lnTo>
                  <a:pt x="1066800" y="868680"/>
                </a:lnTo>
                <a:lnTo>
                  <a:pt x="1066725" y="168596"/>
                </a:lnTo>
                <a:lnTo>
                  <a:pt x="1060131" y="125862"/>
                </a:lnTo>
                <a:lnTo>
                  <a:pt x="1043806" y="87250"/>
                </a:lnTo>
                <a:lnTo>
                  <a:pt x="1019080" y="54089"/>
                </a:lnTo>
                <a:lnTo>
                  <a:pt x="987284" y="27710"/>
                </a:lnTo>
                <a:lnTo>
                  <a:pt x="949746" y="9442"/>
                </a:lnTo>
                <a:lnTo>
                  <a:pt x="907797" y="614"/>
                </a:lnTo>
                <a:lnTo>
                  <a:pt x="893063" y="0"/>
                </a:lnTo>
                <a:lnTo>
                  <a:pt x="168599" y="74"/>
                </a:lnTo>
                <a:lnTo>
                  <a:pt x="125884" y="6668"/>
                </a:lnTo>
                <a:lnTo>
                  <a:pt x="87278" y="22993"/>
                </a:lnTo>
                <a:lnTo>
                  <a:pt x="54114" y="47719"/>
                </a:lnTo>
                <a:lnTo>
                  <a:pt x="27726" y="79515"/>
                </a:lnTo>
                <a:lnTo>
                  <a:pt x="9448" y="117053"/>
                </a:lnTo>
                <a:lnTo>
                  <a:pt x="615" y="159002"/>
                </a:lnTo>
                <a:lnTo>
                  <a:pt x="0" y="173736"/>
                </a:lnTo>
                <a:close/>
              </a:path>
            </a:pathLst>
          </a:custGeom>
          <a:solidFill>
            <a:srgbClr val="407BC9"/>
          </a:solidFill>
        </p:spPr>
        <p:txBody>
          <a:bodyPr wrap="square" lIns="0" tIns="0" rIns="0" bIns="0" rtlCol="0">
            <a:noAutofit/>
          </a:bodyPr>
          <a:lstStyle/>
          <a:p>
            <a:endParaRPr/>
          </a:p>
        </p:txBody>
      </p:sp>
      <p:sp>
        <p:nvSpPr>
          <p:cNvPr id="63" name="object 63"/>
          <p:cNvSpPr/>
          <p:nvPr/>
        </p:nvSpPr>
        <p:spPr>
          <a:xfrm>
            <a:off x="368808" y="3374136"/>
            <a:ext cx="1066800" cy="1042415"/>
          </a:xfrm>
          <a:custGeom>
            <a:avLst/>
            <a:gdLst/>
            <a:ahLst/>
            <a:cxnLst/>
            <a:rect l="l" t="t" r="r" b="b"/>
            <a:pathLst>
              <a:path w="1066800" h="1042415">
                <a:moveTo>
                  <a:pt x="0" y="173736"/>
                </a:moveTo>
                <a:lnTo>
                  <a:pt x="5389" y="130611"/>
                </a:lnTo>
                <a:lnTo>
                  <a:pt x="20666" y="91456"/>
                </a:lnTo>
                <a:lnTo>
                  <a:pt x="44499" y="57598"/>
                </a:lnTo>
                <a:lnTo>
                  <a:pt x="75553" y="30367"/>
                </a:lnTo>
                <a:lnTo>
                  <a:pt x="112493" y="11095"/>
                </a:lnTo>
                <a:lnTo>
                  <a:pt x="153987" y="1109"/>
                </a:lnTo>
                <a:lnTo>
                  <a:pt x="173736" y="0"/>
                </a:lnTo>
                <a:lnTo>
                  <a:pt x="893063" y="0"/>
                </a:lnTo>
                <a:lnTo>
                  <a:pt x="936188" y="5385"/>
                </a:lnTo>
                <a:lnTo>
                  <a:pt x="975343" y="20654"/>
                </a:lnTo>
                <a:lnTo>
                  <a:pt x="1009201" y="44477"/>
                </a:lnTo>
                <a:lnTo>
                  <a:pt x="1036432" y="75525"/>
                </a:lnTo>
                <a:lnTo>
                  <a:pt x="1055704" y="112467"/>
                </a:lnTo>
                <a:lnTo>
                  <a:pt x="1065690" y="153975"/>
                </a:lnTo>
                <a:lnTo>
                  <a:pt x="1066800" y="173736"/>
                </a:lnTo>
                <a:lnTo>
                  <a:pt x="1066800" y="868680"/>
                </a:lnTo>
                <a:lnTo>
                  <a:pt x="1061414" y="911804"/>
                </a:lnTo>
                <a:lnTo>
                  <a:pt x="1046145" y="950959"/>
                </a:lnTo>
                <a:lnTo>
                  <a:pt x="1022322" y="984817"/>
                </a:lnTo>
                <a:lnTo>
                  <a:pt x="991274" y="1012048"/>
                </a:lnTo>
                <a:lnTo>
                  <a:pt x="954332" y="1031320"/>
                </a:lnTo>
                <a:lnTo>
                  <a:pt x="912824" y="1041306"/>
                </a:lnTo>
                <a:lnTo>
                  <a:pt x="893063" y="1042415"/>
                </a:lnTo>
                <a:lnTo>
                  <a:pt x="173736" y="1042415"/>
                </a:lnTo>
                <a:lnTo>
                  <a:pt x="130633" y="1037030"/>
                </a:lnTo>
                <a:lnTo>
                  <a:pt x="91484" y="1021761"/>
                </a:lnTo>
                <a:lnTo>
                  <a:pt x="57623" y="997938"/>
                </a:lnTo>
                <a:lnTo>
                  <a:pt x="30384" y="966890"/>
                </a:lnTo>
                <a:lnTo>
                  <a:pt x="11102" y="929948"/>
                </a:lnTo>
                <a:lnTo>
                  <a:pt x="1110" y="888440"/>
                </a:lnTo>
                <a:lnTo>
                  <a:pt x="0" y="868680"/>
                </a:lnTo>
                <a:lnTo>
                  <a:pt x="0" y="173736"/>
                </a:lnTo>
                <a:close/>
              </a:path>
            </a:pathLst>
          </a:custGeom>
          <a:ln w="9144">
            <a:solidFill>
              <a:srgbClr val="33373A"/>
            </a:solidFill>
          </a:ln>
        </p:spPr>
        <p:txBody>
          <a:bodyPr wrap="square" lIns="0" tIns="0" rIns="0" bIns="0" rtlCol="0">
            <a:noAutofit/>
          </a:bodyPr>
          <a:lstStyle/>
          <a:p>
            <a:endParaRPr/>
          </a:p>
        </p:txBody>
      </p:sp>
      <p:sp>
        <p:nvSpPr>
          <p:cNvPr id="64" name="object 64"/>
          <p:cNvSpPr/>
          <p:nvPr/>
        </p:nvSpPr>
        <p:spPr>
          <a:xfrm>
            <a:off x="6473952" y="2266188"/>
            <a:ext cx="1325879" cy="716279"/>
          </a:xfrm>
          <a:custGeom>
            <a:avLst/>
            <a:gdLst/>
            <a:ahLst/>
            <a:cxnLst/>
            <a:rect l="l" t="t" r="r" b="b"/>
            <a:pathLst>
              <a:path w="1325879" h="716279">
                <a:moveTo>
                  <a:pt x="0" y="119379"/>
                </a:moveTo>
                <a:lnTo>
                  <a:pt x="77" y="601248"/>
                </a:lnTo>
                <a:lnTo>
                  <a:pt x="9222" y="642975"/>
                </a:lnTo>
                <a:lnTo>
                  <a:pt x="31598" y="677794"/>
                </a:lnTo>
                <a:lnTo>
                  <a:pt x="64379" y="702875"/>
                </a:lnTo>
                <a:lnTo>
                  <a:pt x="104734" y="715389"/>
                </a:lnTo>
                <a:lnTo>
                  <a:pt x="119379" y="716279"/>
                </a:lnTo>
                <a:lnTo>
                  <a:pt x="1210848" y="716202"/>
                </a:lnTo>
                <a:lnTo>
                  <a:pt x="1252575" y="707057"/>
                </a:lnTo>
                <a:lnTo>
                  <a:pt x="1287394" y="684681"/>
                </a:lnTo>
                <a:lnTo>
                  <a:pt x="1312475" y="651900"/>
                </a:lnTo>
                <a:lnTo>
                  <a:pt x="1324989" y="611545"/>
                </a:lnTo>
                <a:lnTo>
                  <a:pt x="1325879" y="596900"/>
                </a:lnTo>
                <a:lnTo>
                  <a:pt x="1325802" y="115031"/>
                </a:lnTo>
                <a:lnTo>
                  <a:pt x="1316657" y="73304"/>
                </a:lnTo>
                <a:lnTo>
                  <a:pt x="1294281" y="38485"/>
                </a:lnTo>
                <a:lnTo>
                  <a:pt x="1261500" y="13404"/>
                </a:lnTo>
                <a:lnTo>
                  <a:pt x="1221145" y="890"/>
                </a:lnTo>
                <a:lnTo>
                  <a:pt x="1206500" y="0"/>
                </a:lnTo>
                <a:lnTo>
                  <a:pt x="115031" y="77"/>
                </a:lnTo>
                <a:lnTo>
                  <a:pt x="73304" y="9222"/>
                </a:lnTo>
                <a:lnTo>
                  <a:pt x="38485" y="31598"/>
                </a:lnTo>
                <a:lnTo>
                  <a:pt x="13404" y="64379"/>
                </a:lnTo>
                <a:lnTo>
                  <a:pt x="890" y="104734"/>
                </a:lnTo>
                <a:lnTo>
                  <a:pt x="0" y="119379"/>
                </a:lnTo>
                <a:close/>
              </a:path>
            </a:pathLst>
          </a:custGeom>
          <a:solidFill>
            <a:srgbClr val="407BC9"/>
          </a:solidFill>
        </p:spPr>
        <p:txBody>
          <a:bodyPr wrap="square" lIns="0" tIns="0" rIns="0" bIns="0" rtlCol="0">
            <a:noAutofit/>
          </a:bodyPr>
          <a:lstStyle/>
          <a:p>
            <a:endParaRPr/>
          </a:p>
        </p:txBody>
      </p:sp>
      <p:sp>
        <p:nvSpPr>
          <p:cNvPr id="65" name="object 65"/>
          <p:cNvSpPr/>
          <p:nvPr/>
        </p:nvSpPr>
        <p:spPr>
          <a:xfrm>
            <a:off x="6473952" y="2266188"/>
            <a:ext cx="1325879" cy="716279"/>
          </a:xfrm>
          <a:custGeom>
            <a:avLst/>
            <a:gdLst/>
            <a:ahLst/>
            <a:cxnLst/>
            <a:rect l="l" t="t" r="r" b="b"/>
            <a:pathLst>
              <a:path w="1325879" h="716279">
                <a:moveTo>
                  <a:pt x="0" y="119379"/>
                </a:moveTo>
                <a:lnTo>
                  <a:pt x="7697" y="77128"/>
                </a:lnTo>
                <a:lnTo>
                  <a:pt x="28903" y="41509"/>
                </a:lnTo>
                <a:lnTo>
                  <a:pt x="60790" y="15350"/>
                </a:lnTo>
                <a:lnTo>
                  <a:pt x="100529" y="1481"/>
                </a:lnTo>
                <a:lnTo>
                  <a:pt x="119379" y="0"/>
                </a:lnTo>
                <a:lnTo>
                  <a:pt x="1206500" y="0"/>
                </a:lnTo>
                <a:lnTo>
                  <a:pt x="1248751" y="7697"/>
                </a:lnTo>
                <a:lnTo>
                  <a:pt x="1284370" y="28903"/>
                </a:lnTo>
                <a:lnTo>
                  <a:pt x="1310529" y="60790"/>
                </a:lnTo>
                <a:lnTo>
                  <a:pt x="1324398" y="100529"/>
                </a:lnTo>
                <a:lnTo>
                  <a:pt x="1325879" y="119379"/>
                </a:lnTo>
                <a:lnTo>
                  <a:pt x="1325879" y="596900"/>
                </a:lnTo>
                <a:lnTo>
                  <a:pt x="1318182" y="639151"/>
                </a:lnTo>
                <a:lnTo>
                  <a:pt x="1296976" y="674770"/>
                </a:lnTo>
                <a:lnTo>
                  <a:pt x="1265089" y="700929"/>
                </a:lnTo>
                <a:lnTo>
                  <a:pt x="1225350" y="714798"/>
                </a:lnTo>
                <a:lnTo>
                  <a:pt x="1206500" y="716279"/>
                </a:lnTo>
                <a:lnTo>
                  <a:pt x="119379" y="716279"/>
                </a:lnTo>
                <a:lnTo>
                  <a:pt x="77128" y="708582"/>
                </a:lnTo>
                <a:lnTo>
                  <a:pt x="41509" y="687376"/>
                </a:lnTo>
                <a:lnTo>
                  <a:pt x="15350" y="655489"/>
                </a:lnTo>
                <a:lnTo>
                  <a:pt x="1481" y="615750"/>
                </a:lnTo>
                <a:lnTo>
                  <a:pt x="0" y="596900"/>
                </a:lnTo>
                <a:lnTo>
                  <a:pt x="0" y="119379"/>
                </a:lnTo>
                <a:close/>
              </a:path>
            </a:pathLst>
          </a:custGeom>
          <a:ln w="9144">
            <a:solidFill>
              <a:srgbClr val="33373A"/>
            </a:solidFill>
          </a:ln>
        </p:spPr>
        <p:txBody>
          <a:bodyPr wrap="square" lIns="0" tIns="0" rIns="0" bIns="0" rtlCol="0">
            <a:noAutofit/>
          </a:bodyPr>
          <a:lstStyle/>
          <a:p>
            <a:endParaRPr/>
          </a:p>
        </p:txBody>
      </p:sp>
      <p:sp>
        <p:nvSpPr>
          <p:cNvPr id="66" name="object 66"/>
          <p:cNvSpPr/>
          <p:nvPr/>
        </p:nvSpPr>
        <p:spPr>
          <a:xfrm>
            <a:off x="5560314" y="2180082"/>
            <a:ext cx="3284219" cy="2397251"/>
          </a:xfrm>
          <a:custGeom>
            <a:avLst/>
            <a:gdLst/>
            <a:ahLst/>
            <a:cxnLst/>
            <a:rect l="l" t="t" r="r" b="b"/>
            <a:pathLst>
              <a:path w="3284219" h="2397251">
                <a:moveTo>
                  <a:pt x="0" y="399541"/>
                </a:moveTo>
                <a:lnTo>
                  <a:pt x="5231" y="334749"/>
                </a:lnTo>
                <a:lnTo>
                  <a:pt x="20374" y="273279"/>
                </a:lnTo>
                <a:lnTo>
                  <a:pt x="44607" y="215956"/>
                </a:lnTo>
                <a:lnTo>
                  <a:pt x="77106" y="163604"/>
                </a:lnTo>
                <a:lnTo>
                  <a:pt x="117046" y="117046"/>
                </a:lnTo>
                <a:lnTo>
                  <a:pt x="163604" y="77106"/>
                </a:lnTo>
                <a:lnTo>
                  <a:pt x="215956" y="44607"/>
                </a:lnTo>
                <a:lnTo>
                  <a:pt x="273279" y="20374"/>
                </a:lnTo>
                <a:lnTo>
                  <a:pt x="334749" y="5231"/>
                </a:lnTo>
                <a:lnTo>
                  <a:pt x="399541" y="0"/>
                </a:lnTo>
                <a:lnTo>
                  <a:pt x="2884678" y="0"/>
                </a:lnTo>
                <a:lnTo>
                  <a:pt x="2949470" y="5231"/>
                </a:lnTo>
                <a:lnTo>
                  <a:pt x="3010940" y="20374"/>
                </a:lnTo>
                <a:lnTo>
                  <a:pt x="3068263" y="44607"/>
                </a:lnTo>
                <a:lnTo>
                  <a:pt x="3120615" y="77106"/>
                </a:lnTo>
                <a:lnTo>
                  <a:pt x="3167173" y="117046"/>
                </a:lnTo>
                <a:lnTo>
                  <a:pt x="3207113" y="163604"/>
                </a:lnTo>
                <a:lnTo>
                  <a:pt x="3239612" y="215956"/>
                </a:lnTo>
                <a:lnTo>
                  <a:pt x="3263845" y="273279"/>
                </a:lnTo>
                <a:lnTo>
                  <a:pt x="3278988" y="334749"/>
                </a:lnTo>
                <a:lnTo>
                  <a:pt x="3284219" y="399541"/>
                </a:lnTo>
                <a:lnTo>
                  <a:pt x="3284219" y="1997709"/>
                </a:lnTo>
                <a:lnTo>
                  <a:pt x="3278988" y="2062502"/>
                </a:lnTo>
                <a:lnTo>
                  <a:pt x="3263845" y="2123972"/>
                </a:lnTo>
                <a:lnTo>
                  <a:pt x="3239612" y="2181295"/>
                </a:lnTo>
                <a:lnTo>
                  <a:pt x="3207113" y="2233647"/>
                </a:lnTo>
                <a:lnTo>
                  <a:pt x="3167173" y="2280205"/>
                </a:lnTo>
                <a:lnTo>
                  <a:pt x="3120615" y="2320145"/>
                </a:lnTo>
                <a:lnTo>
                  <a:pt x="3068263" y="2352644"/>
                </a:lnTo>
                <a:lnTo>
                  <a:pt x="3010940" y="2376877"/>
                </a:lnTo>
                <a:lnTo>
                  <a:pt x="2949470" y="2392020"/>
                </a:lnTo>
                <a:lnTo>
                  <a:pt x="2884678" y="2397251"/>
                </a:lnTo>
                <a:lnTo>
                  <a:pt x="399541" y="2397251"/>
                </a:lnTo>
                <a:lnTo>
                  <a:pt x="334749" y="2392020"/>
                </a:lnTo>
                <a:lnTo>
                  <a:pt x="273279" y="2376877"/>
                </a:lnTo>
                <a:lnTo>
                  <a:pt x="215956" y="2352644"/>
                </a:lnTo>
                <a:lnTo>
                  <a:pt x="163604" y="2320145"/>
                </a:lnTo>
                <a:lnTo>
                  <a:pt x="117046" y="2280205"/>
                </a:lnTo>
                <a:lnTo>
                  <a:pt x="77106" y="2233647"/>
                </a:lnTo>
                <a:lnTo>
                  <a:pt x="44607" y="2181295"/>
                </a:lnTo>
                <a:lnTo>
                  <a:pt x="20374" y="2123972"/>
                </a:lnTo>
                <a:lnTo>
                  <a:pt x="5231" y="2062502"/>
                </a:lnTo>
                <a:lnTo>
                  <a:pt x="0" y="1997709"/>
                </a:lnTo>
                <a:lnTo>
                  <a:pt x="0" y="399541"/>
                </a:lnTo>
                <a:close/>
              </a:path>
            </a:pathLst>
          </a:custGeom>
          <a:ln w="25908">
            <a:solidFill>
              <a:srgbClr val="6F2F9F"/>
            </a:solidFill>
          </a:ln>
        </p:spPr>
        <p:txBody>
          <a:bodyPr wrap="square" lIns="0" tIns="0" rIns="0" bIns="0" rtlCol="0">
            <a:noAutofit/>
          </a:bodyPr>
          <a:lstStyle/>
          <a:p>
            <a:endParaRPr/>
          </a:p>
        </p:txBody>
      </p:sp>
      <p:sp>
        <p:nvSpPr>
          <p:cNvPr id="67" name="object 67"/>
          <p:cNvSpPr/>
          <p:nvPr/>
        </p:nvSpPr>
        <p:spPr>
          <a:xfrm>
            <a:off x="3252216" y="5384292"/>
            <a:ext cx="897636" cy="603504"/>
          </a:xfrm>
          <a:custGeom>
            <a:avLst/>
            <a:gdLst/>
            <a:ahLst/>
            <a:cxnLst/>
            <a:rect l="l" t="t" r="r" b="b"/>
            <a:pathLst>
              <a:path w="897636" h="603504">
                <a:moveTo>
                  <a:pt x="0" y="100584"/>
                </a:moveTo>
                <a:lnTo>
                  <a:pt x="43" y="505893"/>
                </a:lnTo>
                <a:lnTo>
                  <a:pt x="10235" y="547158"/>
                </a:lnTo>
                <a:lnTo>
                  <a:pt x="35568" y="579651"/>
                </a:lnTo>
                <a:lnTo>
                  <a:pt x="72047" y="599392"/>
                </a:lnTo>
                <a:lnTo>
                  <a:pt x="100584" y="603504"/>
                </a:lnTo>
                <a:lnTo>
                  <a:pt x="800023" y="603460"/>
                </a:lnTo>
                <a:lnTo>
                  <a:pt x="841268" y="593277"/>
                </a:lnTo>
                <a:lnTo>
                  <a:pt x="873766" y="567955"/>
                </a:lnTo>
                <a:lnTo>
                  <a:pt x="893520" y="531474"/>
                </a:lnTo>
                <a:lnTo>
                  <a:pt x="897636" y="502920"/>
                </a:lnTo>
                <a:lnTo>
                  <a:pt x="897592" y="97612"/>
                </a:lnTo>
                <a:lnTo>
                  <a:pt x="887400" y="56367"/>
                </a:lnTo>
                <a:lnTo>
                  <a:pt x="862067" y="23869"/>
                </a:lnTo>
                <a:lnTo>
                  <a:pt x="825588" y="4115"/>
                </a:lnTo>
                <a:lnTo>
                  <a:pt x="797051" y="0"/>
                </a:lnTo>
                <a:lnTo>
                  <a:pt x="97612" y="43"/>
                </a:lnTo>
                <a:lnTo>
                  <a:pt x="56367" y="10235"/>
                </a:lnTo>
                <a:lnTo>
                  <a:pt x="23869" y="35568"/>
                </a:lnTo>
                <a:lnTo>
                  <a:pt x="4115" y="72047"/>
                </a:lnTo>
                <a:lnTo>
                  <a:pt x="0" y="100584"/>
                </a:lnTo>
                <a:close/>
              </a:path>
            </a:pathLst>
          </a:custGeom>
          <a:solidFill>
            <a:srgbClr val="0D2140"/>
          </a:solidFill>
        </p:spPr>
        <p:txBody>
          <a:bodyPr wrap="square" lIns="0" tIns="0" rIns="0" bIns="0" rtlCol="0">
            <a:noAutofit/>
          </a:bodyPr>
          <a:lstStyle/>
          <a:p>
            <a:endParaRPr/>
          </a:p>
        </p:txBody>
      </p:sp>
      <p:sp>
        <p:nvSpPr>
          <p:cNvPr id="68" name="object 68"/>
          <p:cNvSpPr/>
          <p:nvPr/>
        </p:nvSpPr>
        <p:spPr>
          <a:xfrm>
            <a:off x="3252216" y="5384292"/>
            <a:ext cx="897636" cy="603504"/>
          </a:xfrm>
          <a:custGeom>
            <a:avLst/>
            <a:gdLst/>
            <a:ahLst/>
            <a:cxnLst/>
            <a:rect l="l" t="t" r="r" b="b"/>
            <a:pathLst>
              <a:path w="897636" h="603504">
                <a:moveTo>
                  <a:pt x="0" y="100584"/>
                </a:moveTo>
                <a:lnTo>
                  <a:pt x="9037" y="58896"/>
                </a:lnTo>
                <a:lnTo>
                  <a:pt x="33483" y="25688"/>
                </a:lnTo>
                <a:lnTo>
                  <a:pt x="69341" y="4957"/>
                </a:lnTo>
                <a:lnTo>
                  <a:pt x="100584" y="0"/>
                </a:lnTo>
                <a:lnTo>
                  <a:pt x="797051" y="0"/>
                </a:lnTo>
                <a:lnTo>
                  <a:pt x="838739" y="9037"/>
                </a:lnTo>
                <a:lnTo>
                  <a:pt x="871947" y="33483"/>
                </a:lnTo>
                <a:lnTo>
                  <a:pt x="892678" y="69341"/>
                </a:lnTo>
                <a:lnTo>
                  <a:pt x="897636" y="100584"/>
                </a:lnTo>
                <a:lnTo>
                  <a:pt x="897636" y="502920"/>
                </a:lnTo>
                <a:lnTo>
                  <a:pt x="888598" y="544629"/>
                </a:lnTo>
                <a:lnTo>
                  <a:pt x="864152" y="577832"/>
                </a:lnTo>
                <a:lnTo>
                  <a:pt x="828294" y="598550"/>
                </a:lnTo>
                <a:lnTo>
                  <a:pt x="797051" y="603504"/>
                </a:lnTo>
                <a:lnTo>
                  <a:pt x="100584" y="603504"/>
                </a:lnTo>
                <a:lnTo>
                  <a:pt x="58896" y="594475"/>
                </a:lnTo>
                <a:lnTo>
                  <a:pt x="25688" y="570041"/>
                </a:lnTo>
                <a:lnTo>
                  <a:pt x="4957" y="534182"/>
                </a:lnTo>
                <a:lnTo>
                  <a:pt x="0" y="502920"/>
                </a:lnTo>
                <a:lnTo>
                  <a:pt x="0" y="100584"/>
                </a:lnTo>
                <a:close/>
              </a:path>
            </a:pathLst>
          </a:custGeom>
          <a:ln w="9144">
            <a:solidFill>
              <a:srgbClr val="33373A"/>
            </a:solidFill>
          </a:ln>
        </p:spPr>
        <p:txBody>
          <a:bodyPr wrap="square" lIns="0" tIns="0" rIns="0" bIns="0" rtlCol="0">
            <a:noAutofit/>
          </a:bodyPr>
          <a:lstStyle/>
          <a:p>
            <a:endParaRPr/>
          </a:p>
        </p:txBody>
      </p:sp>
      <p:sp>
        <p:nvSpPr>
          <p:cNvPr id="69" name="object 69"/>
          <p:cNvSpPr/>
          <p:nvPr/>
        </p:nvSpPr>
        <p:spPr>
          <a:xfrm>
            <a:off x="339852" y="5379720"/>
            <a:ext cx="915923" cy="640080"/>
          </a:xfrm>
          <a:custGeom>
            <a:avLst/>
            <a:gdLst/>
            <a:ahLst/>
            <a:cxnLst/>
            <a:rect l="l" t="t" r="r" b="b"/>
            <a:pathLst>
              <a:path w="915923" h="640079">
                <a:moveTo>
                  <a:pt x="0" y="106679"/>
                </a:moveTo>
                <a:lnTo>
                  <a:pt x="0" y="533399"/>
                </a:lnTo>
                <a:lnTo>
                  <a:pt x="770" y="546285"/>
                </a:lnTo>
                <a:lnTo>
                  <a:pt x="14006" y="586276"/>
                </a:lnTo>
                <a:lnTo>
                  <a:pt x="40944" y="617424"/>
                </a:lnTo>
                <a:lnTo>
                  <a:pt x="78046" y="636193"/>
                </a:lnTo>
                <a:lnTo>
                  <a:pt x="106679" y="640079"/>
                </a:lnTo>
                <a:lnTo>
                  <a:pt x="809244" y="640079"/>
                </a:lnTo>
                <a:lnTo>
                  <a:pt x="849597" y="632182"/>
                </a:lnTo>
                <a:lnTo>
                  <a:pt x="884086" y="609418"/>
                </a:lnTo>
                <a:lnTo>
                  <a:pt x="907375" y="575311"/>
                </a:lnTo>
                <a:lnTo>
                  <a:pt x="915923" y="533399"/>
                </a:lnTo>
                <a:lnTo>
                  <a:pt x="915923" y="106679"/>
                </a:lnTo>
                <a:lnTo>
                  <a:pt x="908026" y="66320"/>
                </a:lnTo>
                <a:lnTo>
                  <a:pt x="885262" y="31832"/>
                </a:lnTo>
                <a:lnTo>
                  <a:pt x="851155" y="8547"/>
                </a:lnTo>
                <a:lnTo>
                  <a:pt x="809244" y="0"/>
                </a:lnTo>
                <a:lnTo>
                  <a:pt x="106679" y="0"/>
                </a:lnTo>
                <a:lnTo>
                  <a:pt x="66326" y="7895"/>
                </a:lnTo>
                <a:lnTo>
                  <a:pt x="31837" y="30656"/>
                </a:lnTo>
                <a:lnTo>
                  <a:pt x="8548" y="64762"/>
                </a:lnTo>
                <a:lnTo>
                  <a:pt x="0" y="106679"/>
                </a:lnTo>
                <a:close/>
              </a:path>
            </a:pathLst>
          </a:custGeom>
          <a:solidFill>
            <a:srgbClr val="0D2140"/>
          </a:solidFill>
        </p:spPr>
        <p:txBody>
          <a:bodyPr wrap="square" lIns="0" tIns="0" rIns="0" bIns="0" rtlCol="0">
            <a:noAutofit/>
          </a:bodyPr>
          <a:lstStyle/>
          <a:p>
            <a:endParaRPr/>
          </a:p>
        </p:txBody>
      </p:sp>
      <p:sp>
        <p:nvSpPr>
          <p:cNvPr id="70" name="object 70"/>
          <p:cNvSpPr/>
          <p:nvPr/>
        </p:nvSpPr>
        <p:spPr>
          <a:xfrm>
            <a:off x="339852" y="5379720"/>
            <a:ext cx="915923" cy="640080"/>
          </a:xfrm>
          <a:custGeom>
            <a:avLst/>
            <a:gdLst/>
            <a:ahLst/>
            <a:cxnLst/>
            <a:rect l="l" t="t" r="r" b="b"/>
            <a:pathLst>
              <a:path w="915923" h="640079">
                <a:moveTo>
                  <a:pt x="0" y="106679"/>
                </a:moveTo>
                <a:lnTo>
                  <a:pt x="8548" y="64762"/>
                </a:lnTo>
                <a:lnTo>
                  <a:pt x="31837" y="30656"/>
                </a:lnTo>
                <a:lnTo>
                  <a:pt x="66326" y="7895"/>
                </a:lnTo>
                <a:lnTo>
                  <a:pt x="106679" y="0"/>
                </a:lnTo>
                <a:lnTo>
                  <a:pt x="809244" y="0"/>
                </a:lnTo>
                <a:lnTo>
                  <a:pt x="851155" y="8547"/>
                </a:lnTo>
                <a:lnTo>
                  <a:pt x="885262" y="31832"/>
                </a:lnTo>
                <a:lnTo>
                  <a:pt x="908026" y="66320"/>
                </a:lnTo>
                <a:lnTo>
                  <a:pt x="915923" y="106679"/>
                </a:lnTo>
                <a:lnTo>
                  <a:pt x="915923" y="533399"/>
                </a:lnTo>
                <a:lnTo>
                  <a:pt x="907375" y="575311"/>
                </a:lnTo>
                <a:lnTo>
                  <a:pt x="884086" y="609418"/>
                </a:lnTo>
                <a:lnTo>
                  <a:pt x="849597" y="632182"/>
                </a:lnTo>
                <a:lnTo>
                  <a:pt x="809244" y="640079"/>
                </a:lnTo>
                <a:lnTo>
                  <a:pt x="106679" y="640079"/>
                </a:lnTo>
                <a:lnTo>
                  <a:pt x="64768" y="631531"/>
                </a:lnTo>
                <a:lnTo>
                  <a:pt x="30661" y="608242"/>
                </a:lnTo>
                <a:lnTo>
                  <a:pt x="7897" y="573753"/>
                </a:lnTo>
                <a:lnTo>
                  <a:pt x="0" y="533399"/>
                </a:lnTo>
                <a:lnTo>
                  <a:pt x="0" y="106679"/>
                </a:lnTo>
                <a:close/>
              </a:path>
            </a:pathLst>
          </a:custGeom>
          <a:ln w="9144">
            <a:solidFill>
              <a:srgbClr val="33373A"/>
            </a:solidFill>
          </a:ln>
        </p:spPr>
        <p:txBody>
          <a:bodyPr wrap="square" lIns="0" tIns="0" rIns="0" bIns="0" rtlCol="0">
            <a:noAutofit/>
          </a:bodyPr>
          <a:lstStyle/>
          <a:p>
            <a:endParaRPr/>
          </a:p>
        </p:txBody>
      </p:sp>
      <p:sp>
        <p:nvSpPr>
          <p:cNvPr id="71" name="object 71"/>
          <p:cNvSpPr/>
          <p:nvPr/>
        </p:nvSpPr>
        <p:spPr>
          <a:xfrm>
            <a:off x="4294632" y="5378196"/>
            <a:ext cx="1194815" cy="615695"/>
          </a:xfrm>
          <a:custGeom>
            <a:avLst/>
            <a:gdLst/>
            <a:ahLst/>
            <a:cxnLst/>
            <a:rect l="l" t="t" r="r" b="b"/>
            <a:pathLst>
              <a:path w="1194815" h="615696">
                <a:moveTo>
                  <a:pt x="0" y="102615"/>
                </a:moveTo>
                <a:lnTo>
                  <a:pt x="0" y="513079"/>
                </a:lnTo>
                <a:lnTo>
                  <a:pt x="190" y="519383"/>
                </a:lnTo>
                <a:lnTo>
                  <a:pt x="11451" y="560220"/>
                </a:lnTo>
                <a:lnTo>
                  <a:pt x="37347" y="592254"/>
                </a:lnTo>
                <a:lnTo>
                  <a:pt x="74044" y="611662"/>
                </a:lnTo>
                <a:lnTo>
                  <a:pt x="102615" y="615695"/>
                </a:lnTo>
                <a:lnTo>
                  <a:pt x="1092200" y="615695"/>
                </a:lnTo>
                <a:lnTo>
                  <a:pt x="1139329" y="604248"/>
                </a:lnTo>
                <a:lnTo>
                  <a:pt x="1171366" y="578358"/>
                </a:lnTo>
                <a:lnTo>
                  <a:pt x="1190780" y="541660"/>
                </a:lnTo>
                <a:lnTo>
                  <a:pt x="1194815" y="513079"/>
                </a:lnTo>
                <a:lnTo>
                  <a:pt x="1194815" y="102615"/>
                </a:lnTo>
                <a:lnTo>
                  <a:pt x="1183364" y="55486"/>
                </a:lnTo>
                <a:lnTo>
                  <a:pt x="1157468" y="23449"/>
                </a:lnTo>
                <a:lnTo>
                  <a:pt x="1120771" y="4035"/>
                </a:lnTo>
                <a:lnTo>
                  <a:pt x="1092200" y="0"/>
                </a:lnTo>
                <a:lnTo>
                  <a:pt x="102615" y="0"/>
                </a:lnTo>
                <a:lnTo>
                  <a:pt x="55486" y="11451"/>
                </a:lnTo>
                <a:lnTo>
                  <a:pt x="23449" y="37347"/>
                </a:lnTo>
                <a:lnTo>
                  <a:pt x="4035" y="74044"/>
                </a:lnTo>
                <a:lnTo>
                  <a:pt x="0" y="102615"/>
                </a:lnTo>
                <a:close/>
              </a:path>
            </a:pathLst>
          </a:custGeom>
          <a:solidFill>
            <a:srgbClr val="0D2140"/>
          </a:solidFill>
        </p:spPr>
        <p:txBody>
          <a:bodyPr wrap="square" lIns="0" tIns="0" rIns="0" bIns="0" rtlCol="0">
            <a:noAutofit/>
          </a:bodyPr>
          <a:lstStyle/>
          <a:p>
            <a:endParaRPr/>
          </a:p>
        </p:txBody>
      </p:sp>
      <p:sp>
        <p:nvSpPr>
          <p:cNvPr id="72" name="object 72"/>
          <p:cNvSpPr/>
          <p:nvPr/>
        </p:nvSpPr>
        <p:spPr>
          <a:xfrm>
            <a:off x="4294632" y="5378196"/>
            <a:ext cx="1194815" cy="615695"/>
          </a:xfrm>
          <a:custGeom>
            <a:avLst/>
            <a:gdLst/>
            <a:ahLst/>
            <a:cxnLst/>
            <a:rect l="l" t="t" r="r" b="b"/>
            <a:pathLst>
              <a:path w="1194815" h="615696">
                <a:moveTo>
                  <a:pt x="0" y="102615"/>
                </a:moveTo>
                <a:lnTo>
                  <a:pt x="8867" y="60848"/>
                </a:lnTo>
                <a:lnTo>
                  <a:pt x="32915" y="27326"/>
                </a:lnTo>
                <a:lnTo>
                  <a:pt x="68308" y="5882"/>
                </a:lnTo>
                <a:lnTo>
                  <a:pt x="102615" y="0"/>
                </a:lnTo>
                <a:lnTo>
                  <a:pt x="1092200" y="0"/>
                </a:lnTo>
                <a:lnTo>
                  <a:pt x="1133967" y="8867"/>
                </a:lnTo>
                <a:lnTo>
                  <a:pt x="1167489" y="32915"/>
                </a:lnTo>
                <a:lnTo>
                  <a:pt x="1188933" y="68308"/>
                </a:lnTo>
                <a:lnTo>
                  <a:pt x="1194815" y="102615"/>
                </a:lnTo>
                <a:lnTo>
                  <a:pt x="1194815" y="513079"/>
                </a:lnTo>
                <a:lnTo>
                  <a:pt x="1185948" y="554858"/>
                </a:lnTo>
                <a:lnTo>
                  <a:pt x="1161900" y="588378"/>
                </a:lnTo>
                <a:lnTo>
                  <a:pt x="1126507" y="609815"/>
                </a:lnTo>
                <a:lnTo>
                  <a:pt x="1092200" y="615695"/>
                </a:lnTo>
                <a:lnTo>
                  <a:pt x="102615" y="615695"/>
                </a:lnTo>
                <a:lnTo>
                  <a:pt x="60848" y="606832"/>
                </a:lnTo>
                <a:lnTo>
                  <a:pt x="27326" y="582790"/>
                </a:lnTo>
                <a:lnTo>
                  <a:pt x="5882" y="547397"/>
                </a:lnTo>
                <a:lnTo>
                  <a:pt x="0" y="513079"/>
                </a:lnTo>
                <a:lnTo>
                  <a:pt x="0" y="102615"/>
                </a:lnTo>
                <a:close/>
              </a:path>
            </a:pathLst>
          </a:custGeom>
          <a:ln w="9144">
            <a:solidFill>
              <a:srgbClr val="33373A"/>
            </a:solidFill>
          </a:ln>
        </p:spPr>
        <p:txBody>
          <a:bodyPr wrap="square" lIns="0" tIns="0" rIns="0" bIns="0" rtlCol="0">
            <a:noAutofit/>
          </a:bodyPr>
          <a:lstStyle/>
          <a:p>
            <a:endParaRPr/>
          </a:p>
        </p:txBody>
      </p:sp>
      <p:sp>
        <p:nvSpPr>
          <p:cNvPr id="73" name="object 73"/>
          <p:cNvSpPr/>
          <p:nvPr/>
        </p:nvSpPr>
        <p:spPr>
          <a:xfrm>
            <a:off x="6658356" y="5370576"/>
            <a:ext cx="981455" cy="579120"/>
          </a:xfrm>
          <a:custGeom>
            <a:avLst/>
            <a:gdLst/>
            <a:ahLst/>
            <a:cxnLst/>
            <a:rect l="l" t="t" r="r" b="b"/>
            <a:pathLst>
              <a:path w="981455" h="579120">
                <a:moveTo>
                  <a:pt x="0" y="96520"/>
                </a:moveTo>
                <a:lnTo>
                  <a:pt x="0" y="482600"/>
                </a:lnTo>
                <a:lnTo>
                  <a:pt x="616" y="493571"/>
                </a:lnTo>
                <a:lnTo>
                  <a:pt x="14352" y="533278"/>
                </a:lnTo>
                <a:lnTo>
                  <a:pt x="42890" y="562870"/>
                </a:lnTo>
                <a:lnTo>
                  <a:pt x="81922" y="578024"/>
                </a:lnTo>
                <a:lnTo>
                  <a:pt x="96520" y="579120"/>
                </a:lnTo>
                <a:lnTo>
                  <a:pt x="884936" y="579120"/>
                </a:lnTo>
                <a:lnTo>
                  <a:pt x="923305" y="571198"/>
                </a:lnTo>
                <a:lnTo>
                  <a:pt x="956746" y="547105"/>
                </a:lnTo>
                <a:lnTo>
                  <a:pt x="977183" y="511094"/>
                </a:lnTo>
                <a:lnTo>
                  <a:pt x="981455" y="482600"/>
                </a:lnTo>
                <a:lnTo>
                  <a:pt x="981455" y="96520"/>
                </a:lnTo>
                <a:lnTo>
                  <a:pt x="973539" y="58150"/>
                </a:lnTo>
                <a:lnTo>
                  <a:pt x="949457" y="24709"/>
                </a:lnTo>
                <a:lnTo>
                  <a:pt x="913444" y="4272"/>
                </a:lnTo>
                <a:lnTo>
                  <a:pt x="884936" y="0"/>
                </a:lnTo>
                <a:lnTo>
                  <a:pt x="96520" y="0"/>
                </a:lnTo>
                <a:lnTo>
                  <a:pt x="58150" y="7916"/>
                </a:lnTo>
                <a:lnTo>
                  <a:pt x="24709" y="31998"/>
                </a:lnTo>
                <a:lnTo>
                  <a:pt x="4272" y="68011"/>
                </a:lnTo>
                <a:lnTo>
                  <a:pt x="0" y="96520"/>
                </a:lnTo>
                <a:close/>
              </a:path>
            </a:pathLst>
          </a:custGeom>
          <a:solidFill>
            <a:srgbClr val="0D2140"/>
          </a:solidFill>
        </p:spPr>
        <p:txBody>
          <a:bodyPr wrap="square" lIns="0" tIns="0" rIns="0" bIns="0" rtlCol="0">
            <a:noAutofit/>
          </a:bodyPr>
          <a:lstStyle/>
          <a:p>
            <a:endParaRPr/>
          </a:p>
        </p:txBody>
      </p:sp>
      <p:sp>
        <p:nvSpPr>
          <p:cNvPr id="74" name="object 74"/>
          <p:cNvSpPr/>
          <p:nvPr/>
        </p:nvSpPr>
        <p:spPr>
          <a:xfrm>
            <a:off x="6658356" y="5370576"/>
            <a:ext cx="981455" cy="579120"/>
          </a:xfrm>
          <a:custGeom>
            <a:avLst/>
            <a:gdLst/>
            <a:ahLst/>
            <a:cxnLst/>
            <a:rect l="l" t="t" r="r" b="b"/>
            <a:pathLst>
              <a:path w="981455" h="579120">
                <a:moveTo>
                  <a:pt x="0" y="96520"/>
                </a:moveTo>
                <a:lnTo>
                  <a:pt x="9374" y="54947"/>
                </a:lnTo>
                <a:lnTo>
                  <a:pt x="34624" y="22433"/>
                </a:lnTo>
                <a:lnTo>
                  <a:pt x="71443" y="3284"/>
                </a:lnTo>
                <a:lnTo>
                  <a:pt x="96520" y="0"/>
                </a:lnTo>
                <a:lnTo>
                  <a:pt x="884936" y="0"/>
                </a:lnTo>
                <a:lnTo>
                  <a:pt x="926508" y="9374"/>
                </a:lnTo>
                <a:lnTo>
                  <a:pt x="959022" y="34624"/>
                </a:lnTo>
                <a:lnTo>
                  <a:pt x="978171" y="71443"/>
                </a:lnTo>
                <a:lnTo>
                  <a:pt x="981455" y="96520"/>
                </a:lnTo>
                <a:lnTo>
                  <a:pt x="981455" y="482600"/>
                </a:lnTo>
                <a:lnTo>
                  <a:pt x="972081" y="524155"/>
                </a:lnTo>
                <a:lnTo>
                  <a:pt x="946831" y="556674"/>
                </a:lnTo>
                <a:lnTo>
                  <a:pt x="910012" y="575833"/>
                </a:lnTo>
                <a:lnTo>
                  <a:pt x="884936" y="579120"/>
                </a:lnTo>
                <a:lnTo>
                  <a:pt x="96520" y="579120"/>
                </a:lnTo>
                <a:lnTo>
                  <a:pt x="54947" y="569739"/>
                </a:lnTo>
                <a:lnTo>
                  <a:pt x="22433" y="544479"/>
                </a:lnTo>
                <a:lnTo>
                  <a:pt x="3284" y="507663"/>
                </a:lnTo>
                <a:lnTo>
                  <a:pt x="0" y="482600"/>
                </a:lnTo>
                <a:lnTo>
                  <a:pt x="0" y="96520"/>
                </a:lnTo>
                <a:close/>
              </a:path>
            </a:pathLst>
          </a:custGeom>
          <a:ln w="9144">
            <a:solidFill>
              <a:srgbClr val="33373A"/>
            </a:solidFill>
          </a:ln>
        </p:spPr>
        <p:txBody>
          <a:bodyPr wrap="square" lIns="0" tIns="0" rIns="0" bIns="0" rtlCol="0">
            <a:noAutofit/>
          </a:bodyPr>
          <a:lstStyle/>
          <a:p>
            <a:endParaRPr/>
          </a:p>
        </p:txBody>
      </p:sp>
      <p:sp>
        <p:nvSpPr>
          <p:cNvPr id="75" name="object 75"/>
          <p:cNvSpPr/>
          <p:nvPr/>
        </p:nvSpPr>
        <p:spPr>
          <a:xfrm>
            <a:off x="5640324" y="5369052"/>
            <a:ext cx="911351" cy="609600"/>
          </a:xfrm>
          <a:custGeom>
            <a:avLst/>
            <a:gdLst/>
            <a:ahLst/>
            <a:cxnLst/>
            <a:rect l="l" t="t" r="r" b="b"/>
            <a:pathLst>
              <a:path w="911351" h="609600">
                <a:moveTo>
                  <a:pt x="0" y="101600"/>
                </a:moveTo>
                <a:lnTo>
                  <a:pt x="104" y="512642"/>
                </a:lnTo>
                <a:lnTo>
                  <a:pt x="10826" y="553692"/>
                </a:lnTo>
                <a:lnTo>
                  <a:pt x="36430" y="585955"/>
                </a:lnTo>
                <a:lnTo>
                  <a:pt x="73022" y="605527"/>
                </a:lnTo>
                <a:lnTo>
                  <a:pt x="101600" y="609600"/>
                </a:lnTo>
                <a:lnTo>
                  <a:pt x="814396" y="609495"/>
                </a:lnTo>
                <a:lnTo>
                  <a:pt x="855455" y="598768"/>
                </a:lnTo>
                <a:lnTo>
                  <a:pt x="887715" y="573158"/>
                </a:lnTo>
                <a:lnTo>
                  <a:pt x="907281" y="536568"/>
                </a:lnTo>
                <a:lnTo>
                  <a:pt x="911351" y="508000"/>
                </a:lnTo>
                <a:lnTo>
                  <a:pt x="911247" y="96955"/>
                </a:lnTo>
                <a:lnTo>
                  <a:pt x="900525" y="55896"/>
                </a:lnTo>
                <a:lnTo>
                  <a:pt x="874921" y="23636"/>
                </a:lnTo>
                <a:lnTo>
                  <a:pt x="838329" y="4070"/>
                </a:lnTo>
                <a:lnTo>
                  <a:pt x="809751" y="0"/>
                </a:lnTo>
                <a:lnTo>
                  <a:pt x="96955" y="104"/>
                </a:lnTo>
                <a:lnTo>
                  <a:pt x="55896" y="10826"/>
                </a:lnTo>
                <a:lnTo>
                  <a:pt x="23636" y="36430"/>
                </a:lnTo>
                <a:lnTo>
                  <a:pt x="4070" y="73022"/>
                </a:lnTo>
                <a:lnTo>
                  <a:pt x="0" y="101600"/>
                </a:lnTo>
                <a:close/>
              </a:path>
            </a:pathLst>
          </a:custGeom>
          <a:solidFill>
            <a:srgbClr val="0D2140"/>
          </a:solidFill>
        </p:spPr>
        <p:txBody>
          <a:bodyPr wrap="square" lIns="0" tIns="0" rIns="0" bIns="0" rtlCol="0">
            <a:noAutofit/>
          </a:bodyPr>
          <a:lstStyle/>
          <a:p>
            <a:endParaRPr/>
          </a:p>
        </p:txBody>
      </p:sp>
      <p:sp>
        <p:nvSpPr>
          <p:cNvPr id="76" name="object 76"/>
          <p:cNvSpPr/>
          <p:nvPr/>
        </p:nvSpPr>
        <p:spPr>
          <a:xfrm>
            <a:off x="5640324" y="5369052"/>
            <a:ext cx="911351" cy="609600"/>
          </a:xfrm>
          <a:custGeom>
            <a:avLst/>
            <a:gdLst/>
            <a:ahLst/>
            <a:cxnLst/>
            <a:rect l="l" t="t" r="r" b="b"/>
            <a:pathLst>
              <a:path w="911351" h="609600">
                <a:moveTo>
                  <a:pt x="0" y="101600"/>
                </a:moveTo>
                <a:lnTo>
                  <a:pt x="8941" y="59844"/>
                </a:lnTo>
                <a:lnTo>
                  <a:pt x="33171" y="26482"/>
                </a:lnTo>
                <a:lnTo>
                  <a:pt x="68797" y="5406"/>
                </a:lnTo>
                <a:lnTo>
                  <a:pt x="101600" y="0"/>
                </a:lnTo>
                <a:lnTo>
                  <a:pt x="809751" y="0"/>
                </a:lnTo>
                <a:lnTo>
                  <a:pt x="851507" y="8941"/>
                </a:lnTo>
                <a:lnTo>
                  <a:pt x="884869" y="33171"/>
                </a:lnTo>
                <a:lnTo>
                  <a:pt x="905945" y="68797"/>
                </a:lnTo>
                <a:lnTo>
                  <a:pt x="911351" y="101600"/>
                </a:lnTo>
                <a:lnTo>
                  <a:pt x="911351" y="508000"/>
                </a:lnTo>
                <a:lnTo>
                  <a:pt x="902410" y="549744"/>
                </a:lnTo>
                <a:lnTo>
                  <a:pt x="878180" y="583108"/>
                </a:lnTo>
                <a:lnTo>
                  <a:pt x="842554" y="604190"/>
                </a:lnTo>
                <a:lnTo>
                  <a:pt x="809751" y="609600"/>
                </a:lnTo>
                <a:lnTo>
                  <a:pt x="101600" y="609600"/>
                </a:lnTo>
                <a:lnTo>
                  <a:pt x="59844" y="600654"/>
                </a:lnTo>
                <a:lnTo>
                  <a:pt x="26482" y="576418"/>
                </a:lnTo>
                <a:lnTo>
                  <a:pt x="5406" y="540793"/>
                </a:lnTo>
                <a:lnTo>
                  <a:pt x="0" y="508000"/>
                </a:lnTo>
                <a:lnTo>
                  <a:pt x="0" y="101600"/>
                </a:lnTo>
                <a:close/>
              </a:path>
            </a:pathLst>
          </a:custGeom>
          <a:ln w="9144">
            <a:solidFill>
              <a:srgbClr val="33373A"/>
            </a:solidFill>
          </a:ln>
        </p:spPr>
        <p:txBody>
          <a:bodyPr wrap="square" lIns="0" tIns="0" rIns="0" bIns="0" rtlCol="0">
            <a:noAutofit/>
          </a:bodyPr>
          <a:lstStyle/>
          <a:p>
            <a:endParaRPr/>
          </a:p>
        </p:txBody>
      </p:sp>
      <p:sp>
        <p:nvSpPr>
          <p:cNvPr id="77" name="object 77"/>
          <p:cNvSpPr/>
          <p:nvPr/>
        </p:nvSpPr>
        <p:spPr>
          <a:xfrm>
            <a:off x="7738872" y="5347716"/>
            <a:ext cx="909827" cy="608076"/>
          </a:xfrm>
          <a:custGeom>
            <a:avLst/>
            <a:gdLst/>
            <a:ahLst/>
            <a:cxnLst/>
            <a:rect l="l" t="t" r="r" b="b"/>
            <a:pathLst>
              <a:path w="909827" h="608076">
                <a:moveTo>
                  <a:pt x="0" y="101346"/>
                </a:moveTo>
                <a:lnTo>
                  <a:pt x="86" y="510955"/>
                </a:lnTo>
                <a:lnTo>
                  <a:pt x="10672" y="552059"/>
                </a:lnTo>
                <a:lnTo>
                  <a:pt x="36201" y="584379"/>
                </a:lnTo>
                <a:lnTo>
                  <a:pt x="72767" y="603994"/>
                </a:lnTo>
                <a:lnTo>
                  <a:pt x="101346" y="608076"/>
                </a:lnTo>
                <a:lnTo>
                  <a:pt x="812710" y="607989"/>
                </a:lnTo>
                <a:lnTo>
                  <a:pt x="853828" y="597396"/>
                </a:lnTo>
                <a:lnTo>
                  <a:pt x="886144" y="571858"/>
                </a:lnTo>
                <a:lnTo>
                  <a:pt x="905749" y="535294"/>
                </a:lnTo>
                <a:lnTo>
                  <a:pt x="909827" y="506730"/>
                </a:lnTo>
                <a:lnTo>
                  <a:pt x="909741" y="97117"/>
                </a:lnTo>
                <a:lnTo>
                  <a:pt x="899155" y="55999"/>
                </a:lnTo>
                <a:lnTo>
                  <a:pt x="873626" y="23683"/>
                </a:lnTo>
                <a:lnTo>
                  <a:pt x="837060" y="4078"/>
                </a:lnTo>
                <a:lnTo>
                  <a:pt x="808481" y="0"/>
                </a:lnTo>
                <a:lnTo>
                  <a:pt x="97117" y="86"/>
                </a:lnTo>
                <a:lnTo>
                  <a:pt x="55999" y="10672"/>
                </a:lnTo>
                <a:lnTo>
                  <a:pt x="23683" y="36201"/>
                </a:lnTo>
                <a:lnTo>
                  <a:pt x="4078" y="72767"/>
                </a:lnTo>
                <a:lnTo>
                  <a:pt x="0" y="101346"/>
                </a:lnTo>
                <a:close/>
              </a:path>
            </a:pathLst>
          </a:custGeom>
          <a:solidFill>
            <a:srgbClr val="0D2140"/>
          </a:solidFill>
        </p:spPr>
        <p:txBody>
          <a:bodyPr wrap="square" lIns="0" tIns="0" rIns="0" bIns="0" rtlCol="0">
            <a:noAutofit/>
          </a:bodyPr>
          <a:lstStyle/>
          <a:p>
            <a:endParaRPr/>
          </a:p>
        </p:txBody>
      </p:sp>
      <p:sp>
        <p:nvSpPr>
          <p:cNvPr id="78" name="object 78"/>
          <p:cNvSpPr/>
          <p:nvPr/>
        </p:nvSpPr>
        <p:spPr>
          <a:xfrm>
            <a:off x="7738872" y="5347716"/>
            <a:ext cx="909827" cy="608076"/>
          </a:xfrm>
          <a:custGeom>
            <a:avLst/>
            <a:gdLst/>
            <a:ahLst/>
            <a:cxnLst/>
            <a:rect l="l" t="t" r="r" b="b"/>
            <a:pathLst>
              <a:path w="909827" h="608076">
                <a:moveTo>
                  <a:pt x="0" y="101346"/>
                </a:moveTo>
                <a:lnTo>
                  <a:pt x="8960" y="59593"/>
                </a:lnTo>
                <a:lnTo>
                  <a:pt x="33236" y="26272"/>
                </a:lnTo>
                <a:lnTo>
                  <a:pt x="68920" y="5290"/>
                </a:lnTo>
                <a:lnTo>
                  <a:pt x="101346" y="0"/>
                </a:lnTo>
                <a:lnTo>
                  <a:pt x="808481" y="0"/>
                </a:lnTo>
                <a:lnTo>
                  <a:pt x="850234" y="8960"/>
                </a:lnTo>
                <a:lnTo>
                  <a:pt x="883555" y="33236"/>
                </a:lnTo>
                <a:lnTo>
                  <a:pt x="904537" y="68920"/>
                </a:lnTo>
                <a:lnTo>
                  <a:pt x="909827" y="101346"/>
                </a:lnTo>
                <a:lnTo>
                  <a:pt x="909827" y="506730"/>
                </a:lnTo>
                <a:lnTo>
                  <a:pt x="900867" y="548465"/>
                </a:lnTo>
                <a:lnTo>
                  <a:pt x="876591" y="581789"/>
                </a:lnTo>
                <a:lnTo>
                  <a:pt x="840907" y="602782"/>
                </a:lnTo>
                <a:lnTo>
                  <a:pt x="808481" y="608076"/>
                </a:lnTo>
                <a:lnTo>
                  <a:pt x="101346" y="608076"/>
                </a:lnTo>
                <a:lnTo>
                  <a:pt x="59593" y="599109"/>
                </a:lnTo>
                <a:lnTo>
                  <a:pt x="26272" y="574824"/>
                </a:lnTo>
                <a:lnTo>
                  <a:pt x="5290" y="539140"/>
                </a:lnTo>
                <a:lnTo>
                  <a:pt x="0" y="506730"/>
                </a:lnTo>
                <a:lnTo>
                  <a:pt x="0" y="101346"/>
                </a:lnTo>
                <a:close/>
              </a:path>
            </a:pathLst>
          </a:custGeom>
          <a:ln w="9144">
            <a:solidFill>
              <a:srgbClr val="33373A"/>
            </a:solidFill>
          </a:ln>
        </p:spPr>
        <p:txBody>
          <a:bodyPr wrap="square" lIns="0" tIns="0" rIns="0" bIns="0" rtlCol="0">
            <a:noAutofit/>
          </a:bodyPr>
          <a:lstStyle/>
          <a:p>
            <a:endParaRPr/>
          </a:p>
        </p:txBody>
      </p:sp>
      <p:sp>
        <p:nvSpPr>
          <p:cNvPr id="79" name="object 79"/>
          <p:cNvSpPr/>
          <p:nvPr/>
        </p:nvSpPr>
        <p:spPr>
          <a:xfrm>
            <a:off x="798576" y="5099304"/>
            <a:ext cx="9156" cy="280669"/>
          </a:xfrm>
          <a:custGeom>
            <a:avLst/>
            <a:gdLst/>
            <a:ahLst/>
            <a:cxnLst/>
            <a:rect l="l" t="t" r="r" b="b"/>
            <a:pathLst>
              <a:path w="9156" h="280670">
                <a:moveTo>
                  <a:pt x="9156" y="0"/>
                </a:moveTo>
                <a:lnTo>
                  <a:pt x="0" y="280670"/>
                </a:lnTo>
              </a:path>
            </a:pathLst>
          </a:custGeom>
          <a:ln w="15240">
            <a:solidFill>
              <a:srgbClr val="54555A"/>
            </a:solidFill>
          </a:ln>
        </p:spPr>
        <p:txBody>
          <a:bodyPr wrap="square" lIns="0" tIns="0" rIns="0" bIns="0" rtlCol="0">
            <a:noAutofit/>
          </a:bodyPr>
          <a:lstStyle/>
          <a:p>
            <a:endParaRPr/>
          </a:p>
        </p:txBody>
      </p:sp>
      <p:sp>
        <p:nvSpPr>
          <p:cNvPr id="28" name="object 28"/>
          <p:cNvSpPr/>
          <p:nvPr/>
        </p:nvSpPr>
        <p:spPr>
          <a:xfrm>
            <a:off x="7752588" y="204216"/>
            <a:ext cx="729996" cy="693419"/>
          </a:xfrm>
          <a:prstGeom prst="rect">
            <a:avLst/>
          </a:prstGeom>
          <a:blipFill>
            <a:blip r:embed="rId2" cstate="print"/>
            <a:stretch>
              <a:fillRect/>
            </a:stretch>
          </a:blipFill>
        </p:spPr>
        <p:txBody>
          <a:bodyPr wrap="square" lIns="0" tIns="0" rIns="0" bIns="0" rtlCol="0">
            <a:noAutofit/>
          </a:bodyPr>
          <a:lstStyle/>
          <a:p>
            <a:endParaRPr/>
          </a:p>
        </p:txBody>
      </p:sp>
      <p:sp>
        <p:nvSpPr>
          <p:cNvPr id="27" name="object 27"/>
          <p:cNvSpPr txBox="1"/>
          <p:nvPr/>
        </p:nvSpPr>
        <p:spPr>
          <a:xfrm>
            <a:off x="351231" y="261730"/>
            <a:ext cx="5377230" cy="958222"/>
          </a:xfrm>
          <a:prstGeom prst="rect">
            <a:avLst/>
          </a:prstGeom>
        </p:spPr>
        <p:txBody>
          <a:bodyPr wrap="square" lIns="0" tIns="24003" rIns="0" bIns="0" rtlCol="0">
            <a:noAutofit/>
          </a:bodyPr>
          <a:lstStyle/>
          <a:p>
            <a:pPr marL="12700">
              <a:lnSpc>
                <a:spcPts val="3779"/>
              </a:lnSpc>
            </a:pPr>
            <a:r>
              <a:rPr sz="3600" b="1" dirty="0">
                <a:solidFill>
                  <a:srgbClr val="00338D"/>
                </a:solidFill>
                <a:latin typeface="Arial"/>
                <a:cs typeface="Arial"/>
              </a:rPr>
              <a:t>Standard Club </a:t>
            </a:r>
            <a:r>
              <a:rPr lang="nb-NO" sz="3600" b="1" dirty="0">
                <a:solidFill>
                  <a:srgbClr val="00338D"/>
                </a:solidFill>
                <a:latin typeface="Arial"/>
                <a:cs typeface="Arial"/>
              </a:rPr>
              <a:t>Struktur</a:t>
            </a:r>
            <a:endParaRPr sz="3600" dirty="0">
              <a:latin typeface="Arial"/>
              <a:cs typeface="Arial"/>
            </a:endParaRPr>
          </a:p>
          <a:p>
            <a:pPr marL="3059480" marR="68579">
              <a:lnSpc>
                <a:spcPct val="95825"/>
              </a:lnSpc>
              <a:spcBef>
                <a:spcPts val="2349"/>
              </a:spcBef>
            </a:pPr>
            <a:r>
              <a:rPr lang="nb-NO" sz="1000" spc="-1" dirty="0">
                <a:solidFill>
                  <a:srgbClr val="FFFFFF"/>
                </a:solidFill>
                <a:latin typeface="Arial"/>
                <a:cs typeface="Arial"/>
              </a:rPr>
              <a:t>Alle klubb </a:t>
            </a:r>
            <a:r>
              <a:rPr lang="nb-NO" sz="1000" spc="-1" dirty="0" err="1">
                <a:solidFill>
                  <a:srgbClr val="FFFFFF"/>
                </a:solidFill>
                <a:latin typeface="Arial"/>
                <a:cs typeface="Arial"/>
              </a:rPr>
              <a:t>Officerer</a:t>
            </a:r>
            <a:endParaRPr sz="1000" dirty="0">
              <a:latin typeface="Arial"/>
              <a:cs typeface="Arial"/>
            </a:endParaRPr>
          </a:p>
        </p:txBody>
      </p:sp>
      <p:sp>
        <p:nvSpPr>
          <p:cNvPr id="26" name="object 26"/>
          <p:cNvSpPr txBox="1"/>
          <p:nvPr/>
        </p:nvSpPr>
        <p:spPr>
          <a:xfrm>
            <a:off x="309168" y="1181909"/>
            <a:ext cx="1612553" cy="204012"/>
          </a:xfrm>
          <a:prstGeom prst="rect">
            <a:avLst/>
          </a:prstGeom>
        </p:spPr>
        <p:txBody>
          <a:bodyPr wrap="square" lIns="0" tIns="9747" rIns="0" bIns="0" rtlCol="0">
            <a:noAutofit/>
          </a:bodyPr>
          <a:lstStyle/>
          <a:p>
            <a:pPr marL="12700">
              <a:lnSpc>
                <a:spcPts val="1535"/>
              </a:lnSpc>
            </a:pPr>
            <a:r>
              <a:rPr lang="nb-NO" sz="1400" b="1" spc="-2" dirty="0">
                <a:solidFill>
                  <a:srgbClr val="00338D"/>
                </a:solidFill>
                <a:latin typeface="Arial"/>
                <a:cs typeface="Arial"/>
              </a:rPr>
              <a:t>Styret</a:t>
            </a:r>
            <a:endParaRPr sz="1400" dirty="0">
              <a:latin typeface="Arial"/>
              <a:cs typeface="Arial"/>
            </a:endParaRPr>
          </a:p>
        </p:txBody>
      </p:sp>
      <p:sp>
        <p:nvSpPr>
          <p:cNvPr id="25" name="object 25"/>
          <p:cNvSpPr txBox="1"/>
          <p:nvPr/>
        </p:nvSpPr>
        <p:spPr>
          <a:xfrm>
            <a:off x="2198624" y="1372860"/>
            <a:ext cx="1226062" cy="304291"/>
          </a:xfrm>
          <a:prstGeom prst="rect">
            <a:avLst/>
          </a:prstGeom>
        </p:spPr>
        <p:txBody>
          <a:bodyPr wrap="square" lIns="0" tIns="7111" rIns="0" bIns="0" rtlCol="0">
            <a:noAutofit/>
          </a:bodyPr>
          <a:lstStyle/>
          <a:p>
            <a:pPr marL="12700">
              <a:lnSpc>
                <a:spcPts val="1120"/>
              </a:lnSpc>
            </a:pPr>
            <a:r>
              <a:rPr lang="nb-NO" sz="1000" spc="-1" dirty="0">
                <a:solidFill>
                  <a:srgbClr val="FFFFFF"/>
                </a:solidFill>
                <a:latin typeface="Arial"/>
                <a:cs typeface="Arial"/>
              </a:rPr>
              <a:t>Program koordinator</a:t>
            </a:r>
            <a:endParaRPr sz="1000" dirty="0">
              <a:latin typeface="Arial"/>
              <a:cs typeface="Arial"/>
            </a:endParaRPr>
          </a:p>
          <a:p>
            <a:pPr marL="12700" marR="18973">
              <a:lnSpc>
                <a:spcPct val="95825"/>
              </a:lnSpc>
            </a:pPr>
            <a:r>
              <a:rPr lang="nb-NO" sz="1000" spc="-2" dirty="0">
                <a:solidFill>
                  <a:srgbClr val="FFFFFF"/>
                </a:solidFill>
                <a:latin typeface="Arial"/>
                <a:cs typeface="Arial"/>
              </a:rPr>
              <a:t>Filialklubb</a:t>
            </a:r>
            <a:r>
              <a:rPr sz="1000" spc="-2" dirty="0">
                <a:solidFill>
                  <a:srgbClr val="FFFFFF"/>
                </a:solidFill>
                <a:latin typeface="Arial"/>
                <a:cs typeface="Arial"/>
              </a:rPr>
              <a:t> President</a:t>
            </a:r>
            <a:endParaRPr sz="1000" dirty="0">
              <a:latin typeface="Arial"/>
              <a:cs typeface="Arial"/>
            </a:endParaRPr>
          </a:p>
        </p:txBody>
      </p:sp>
      <p:sp>
        <p:nvSpPr>
          <p:cNvPr id="24" name="object 24"/>
          <p:cNvSpPr txBox="1"/>
          <p:nvPr/>
        </p:nvSpPr>
        <p:spPr>
          <a:xfrm>
            <a:off x="4073398" y="1372860"/>
            <a:ext cx="1376864" cy="456945"/>
          </a:xfrm>
          <a:prstGeom prst="rect">
            <a:avLst/>
          </a:prstGeom>
        </p:spPr>
        <p:txBody>
          <a:bodyPr wrap="square" lIns="0" tIns="7111" rIns="0" bIns="0" rtlCol="0">
            <a:noAutofit/>
          </a:bodyPr>
          <a:lstStyle/>
          <a:p>
            <a:pPr marL="145287">
              <a:lnSpc>
                <a:spcPts val="1120"/>
              </a:lnSpc>
            </a:pPr>
            <a:r>
              <a:rPr sz="1000" spc="-2" dirty="0">
                <a:solidFill>
                  <a:srgbClr val="FFFFFF"/>
                </a:solidFill>
                <a:latin typeface="Arial"/>
                <a:cs typeface="Arial"/>
              </a:rPr>
              <a:t>Lion Tamer (optional)</a:t>
            </a:r>
            <a:endParaRPr sz="1000">
              <a:latin typeface="Arial"/>
              <a:cs typeface="Arial"/>
            </a:endParaRPr>
          </a:p>
          <a:p>
            <a:pPr marL="12700" marR="17551" indent="115824">
              <a:lnSpc>
                <a:spcPct val="100137"/>
              </a:lnSpc>
            </a:pPr>
            <a:r>
              <a:rPr sz="1000" spc="-2" dirty="0">
                <a:solidFill>
                  <a:srgbClr val="FFFFFF"/>
                </a:solidFill>
                <a:latin typeface="Arial"/>
                <a:cs typeface="Arial"/>
              </a:rPr>
              <a:t>Tail Twister (optional) Safety Officer (optional)</a:t>
            </a:r>
            <a:endParaRPr sz="1000">
              <a:latin typeface="Arial"/>
              <a:cs typeface="Arial"/>
            </a:endParaRPr>
          </a:p>
        </p:txBody>
      </p:sp>
      <p:sp>
        <p:nvSpPr>
          <p:cNvPr id="23" name="object 23"/>
          <p:cNvSpPr txBox="1"/>
          <p:nvPr/>
        </p:nvSpPr>
        <p:spPr>
          <a:xfrm>
            <a:off x="7247001" y="1385356"/>
            <a:ext cx="1819910" cy="630485"/>
          </a:xfrm>
          <a:prstGeom prst="rect">
            <a:avLst/>
          </a:prstGeom>
        </p:spPr>
        <p:txBody>
          <a:bodyPr wrap="square" lIns="0" tIns="9747" rIns="0" bIns="0" rtlCol="0">
            <a:noAutofit/>
          </a:bodyPr>
          <a:lstStyle/>
          <a:p>
            <a:pPr marL="250278" marR="263225" algn="ctr">
              <a:lnSpc>
                <a:spcPts val="1535"/>
              </a:lnSpc>
            </a:pPr>
            <a:r>
              <a:rPr lang="nb-NO" sz="1400" b="1" dirty="0">
                <a:solidFill>
                  <a:srgbClr val="00338D"/>
                </a:solidFill>
                <a:latin typeface="Arial"/>
                <a:cs typeface="Arial"/>
              </a:rPr>
              <a:t>K</a:t>
            </a:r>
            <a:r>
              <a:rPr sz="1400" b="1" spc="0" dirty="0" err="1">
                <a:solidFill>
                  <a:srgbClr val="00338D"/>
                </a:solidFill>
                <a:latin typeface="Arial"/>
                <a:cs typeface="Arial"/>
              </a:rPr>
              <a:t>lub</a:t>
            </a:r>
            <a:r>
              <a:rPr lang="nb-NO" sz="1400" b="1" spc="0" dirty="0">
                <a:solidFill>
                  <a:srgbClr val="00338D"/>
                </a:solidFill>
                <a:latin typeface="Arial"/>
                <a:cs typeface="Arial"/>
              </a:rPr>
              <a:t>b</a:t>
            </a:r>
            <a:r>
              <a:rPr sz="1400" b="1" spc="0" dirty="0">
                <a:solidFill>
                  <a:srgbClr val="00338D"/>
                </a:solidFill>
                <a:latin typeface="Arial"/>
                <a:cs typeface="Arial"/>
              </a:rPr>
              <a:t> Officers</a:t>
            </a:r>
            <a:endParaRPr sz="1400" dirty="0">
              <a:latin typeface="Arial"/>
              <a:cs typeface="Arial"/>
            </a:endParaRPr>
          </a:p>
          <a:p>
            <a:pPr marL="310802" marR="323417" algn="ctr">
              <a:lnSpc>
                <a:spcPct val="95825"/>
              </a:lnSpc>
            </a:pPr>
            <a:r>
              <a:rPr lang="nb-NO" sz="1400" b="1" spc="-4" dirty="0">
                <a:solidFill>
                  <a:srgbClr val="00338D"/>
                </a:solidFill>
                <a:latin typeface="Arial"/>
                <a:cs typeface="Arial"/>
              </a:rPr>
              <a:t>leder</a:t>
            </a:r>
            <a:endParaRPr sz="1400" dirty="0">
              <a:latin typeface="Arial"/>
              <a:cs typeface="Arial"/>
            </a:endParaRPr>
          </a:p>
          <a:p>
            <a:pPr algn="ctr">
              <a:lnSpc>
                <a:spcPct val="95825"/>
              </a:lnSpc>
              <a:spcBef>
                <a:spcPts val="70"/>
              </a:spcBef>
            </a:pPr>
            <a:r>
              <a:rPr sz="1400" b="1" spc="-13" dirty="0">
                <a:solidFill>
                  <a:srgbClr val="00338D"/>
                </a:solidFill>
                <a:latin typeface="Arial"/>
                <a:cs typeface="Arial"/>
              </a:rPr>
              <a:t>Global Action Team</a:t>
            </a:r>
            <a:endParaRPr sz="1400" dirty="0">
              <a:latin typeface="Arial"/>
              <a:cs typeface="Arial"/>
            </a:endParaRPr>
          </a:p>
        </p:txBody>
      </p:sp>
      <p:sp>
        <p:nvSpPr>
          <p:cNvPr id="22" name="object 22"/>
          <p:cNvSpPr txBox="1"/>
          <p:nvPr/>
        </p:nvSpPr>
        <p:spPr>
          <a:xfrm>
            <a:off x="2669540" y="1830314"/>
            <a:ext cx="2472640" cy="151891"/>
          </a:xfrm>
          <a:prstGeom prst="rect">
            <a:avLst/>
          </a:prstGeom>
        </p:spPr>
        <p:txBody>
          <a:bodyPr wrap="square" lIns="0" tIns="7111" rIns="0" bIns="0" rtlCol="0">
            <a:noAutofit/>
          </a:bodyPr>
          <a:lstStyle/>
          <a:p>
            <a:pPr marL="12700">
              <a:lnSpc>
                <a:spcPts val="1120"/>
              </a:lnSpc>
            </a:pPr>
            <a:r>
              <a:rPr lang="nb-NO" sz="1000" spc="-3" dirty="0">
                <a:solidFill>
                  <a:srgbClr val="FFFFFF"/>
                </a:solidFill>
                <a:latin typeface="Arial"/>
                <a:cs typeface="Arial"/>
              </a:rPr>
              <a:t>Andre valgte styremedlemmer</a:t>
            </a:r>
            <a:endParaRPr sz="1000" dirty="0">
              <a:latin typeface="Arial"/>
              <a:cs typeface="Arial"/>
            </a:endParaRPr>
          </a:p>
        </p:txBody>
      </p:sp>
      <p:sp>
        <p:nvSpPr>
          <p:cNvPr id="21" name="object 21"/>
          <p:cNvSpPr txBox="1"/>
          <p:nvPr/>
        </p:nvSpPr>
        <p:spPr>
          <a:xfrm>
            <a:off x="829056" y="2372359"/>
            <a:ext cx="1395666" cy="181717"/>
          </a:xfrm>
          <a:prstGeom prst="rect">
            <a:avLst/>
          </a:prstGeom>
        </p:spPr>
        <p:txBody>
          <a:bodyPr wrap="square" lIns="0" tIns="9747" rIns="0" bIns="0" rtlCol="0">
            <a:noAutofit/>
          </a:bodyPr>
          <a:lstStyle/>
          <a:p>
            <a:pPr marL="12700">
              <a:lnSpc>
                <a:spcPts val="1535"/>
              </a:lnSpc>
            </a:pPr>
            <a:r>
              <a:rPr lang="nb-NO" sz="1400" b="1" dirty="0">
                <a:solidFill>
                  <a:srgbClr val="00338D"/>
                </a:solidFill>
                <a:latin typeface="Arial"/>
                <a:cs typeface="Arial"/>
              </a:rPr>
              <a:t>K</a:t>
            </a:r>
            <a:r>
              <a:rPr sz="1400" b="1" spc="0" dirty="0" err="1">
                <a:solidFill>
                  <a:srgbClr val="00338D"/>
                </a:solidFill>
                <a:latin typeface="Arial"/>
                <a:cs typeface="Arial"/>
              </a:rPr>
              <a:t>lub</a:t>
            </a:r>
            <a:r>
              <a:rPr lang="nb-NO" sz="1400" b="1" spc="0" dirty="0">
                <a:solidFill>
                  <a:srgbClr val="00338D"/>
                </a:solidFill>
                <a:latin typeface="Arial"/>
                <a:cs typeface="Arial"/>
              </a:rPr>
              <a:t>b</a:t>
            </a:r>
            <a:r>
              <a:rPr sz="1400" b="1" spc="0" dirty="0">
                <a:solidFill>
                  <a:srgbClr val="00338D"/>
                </a:solidFill>
                <a:latin typeface="Arial"/>
                <a:cs typeface="Arial"/>
              </a:rPr>
              <a:t> Officers</a:t>
            </a:r>
            <a:endParaRPr sz="1400" dirty="0">
              <a:latin typeface="Arial"/>
              <a:cs typeface="Arial"/>
            </a:endParaRPr>
          </a:p>
        </p:txBody>
      </p:sp>
      <p:sp>
        <p:nvSpPr>
          <p:cNvPr id="20" name="object 20"/>
          <p:cNvSpPr txBox="1"/>
          <p:nvPr/>
        </p:nvSpPr>
        <p:spPr>
          <a:xfrm>
            <a:off x="6604254" y="2415833"/>
            <a:ext cx="1075730" cy="434645"/>
          </a:xfrm>
          <a:prstGeom prst="rect">
            <a:avLst/>
          </a:prstGeom>
        </p:spPr>
        <p:txBody>
          <a:bodyPr wrap="square" lIns="0" tIns="7493" rIns="0" bIns="0" rtlCol="0">
            <a:noAutofit/>
          </a:bodyPr>
          <a:lstStyle/>
          <a:p>
            <a:pPr marL="227685" marR="235502" algn="ctr">
              <a:lnSpc>
                <a:spcPts val="1180"/>
              </a:lnSpc>
            </a:pPr>
            <a:r>
              <a:rPr sz="1050" dirty="0">
                <a:solidFill>
                  <a:srgbClr val="FFFFFF"/>
                </a:solidFill>
                <a:latin typeface="Arial"/>
                <a:cs typeface="Arial"/>
              </a:rPr>
              <a:t>President</a:t>
            </a:r>
            <a:endParaRPr sz="1050">
              <a:latin typeface="Arial"/>
              <a:cs typeface="Arial"/>
            </a:endParaRPr>
          </a:p>
          <a:p>
            <a:pPr algn="ctr">
              <a:lnSpc>
                <a:spcPct val="95825"/>
              </a:lnSpc>
            </a:pPr>
            <a:r>
              <a:rPr sz="900" spc="0" dirty="0">
                <a:solidFill>
                  <a:srgbClr val="FFFFFF"/>
                </a:solidFill>
                <a:latin typeface="Arial"/>
                <a:cs typeface="Arial"/>
              </a:rPr>
              <a:t>(Global Action Team</a:t>
            </a:r>
            <a:endParaRPr sz="900">
              <a:latin typeface="Arial"/>
              <a:cs typeface="Arial"/>
            </a:endParaRPr>
          </a:p>
          <a:p>
            <a:pPr marL="195643" marR="173916" algn="ctr">
              <a:lnSpc>
                <a:spcPct val="95825"/>
              </a:lnSpc>
              <a:spcBef>
                <a:spcPts val="45"/>
              </a:spcBef>
            </a:pPr>
            <a:r>
              <a:rPr sz="900" spc="2" dirty="0">
                <a:solidFill>
                  <a:srgbClr val="FFFFFF"/>
                </a:solidFill>
                <a:latin typeface="Arial"/>
                <a:cs typeface="Arial"/>
              </a:rPr>
              <a:t>Chairperson)</a:t>
            </a:r>
            <a:endParaRPr sz="900">
              <a:latin typeface="Arial"/>
              <a:cs typeface="Arial"/>
            </a:endParaRPr>
          </a:p>
        </p:txBody>
      </p:sp>
      <p:sp>
        <p:nvSpPr>
          <p:cNvPr id="19" name="object 19"/>
          <p:cNvSpPr txBox="1"/>
          <p:nvPr/>
        </p:nvSpPr>
        <p:spPr>
          <a:xfrm>
            <a:off x="5519672" y="3389669"/>
            <a:ext cx="1249808" cy="801369"/>
          </a:xfrm>
          <a:prstGeom prst="rect">
            <a:avLst/>
          </a:prstGeom>
        </p:spPr>
        <p:txBody>
          <a:bodyPr wrap="square" lIns="0" tIns="7493" rIns="0" bIns="0" rtlCol="0">
            <a:noAutofit/>
          </a:bodyPr>
          <a:lstStyle/>
          <a:p>
            <a:pPr marL="229209" marR="265395">
              <a:lnSpc>
                <a:spcPts val="1180"/>
              </a:lnSpc>
            </a:pPr>
            <a:r>
              <a:rPr lang="nb-NO" sz="1050" dirty="0">
                <a:solidFill>
                  <a:srgbClr val="FFFFFF"/>
                </a:solidFill>
                <a:latin typeface="Arial"/>
                <a:cs typeface="Arial"/>
              </a:rPr>
              <a:t>Første vise </a:t>
            </a:r>
            <a:r>
              <a:rPr sz="1050" spc="0" dirty="0">
                <a:solidFill>
                  <a:srgbClr val="FFFFFF"/>
                </a:solidFill>
                <a:latin typeface="Arial"/>
                <a:cs typeface="Arial"/>
              </a:rPr>
              <a:t>P</a:t>
            </a:r>
            <a:r>
              <a:rPr sz="1050" spc="-4" dirty="0">
                <a:solidFill>
                  <a:srgbClr val="FFFFFF"/>
                </a:solidFill>
                <a:latin typeface="Arial"/>
                <a:cs typeface="Arial"/>
              </a:rPr>
              <a:t>r</a:t>
            </a:r>
            <a:r>
              <a:rPr sz="1050" spc="0" dirty="0">
                <a:solidFill>
                  <a:srgbClr val="FFFFFF"/>
                </a:solidFill>
                <a:latin typeface="Arial"/>
                <a:cs typeface="Arial"/>
              </a:rPr>
              <a:t>es</a:t>
            </a:r>
            <a:r>
              <a:rPr sz="1050" spc="4" dirty="0">
                <a:solidFill>
                  <a:srgbClr val="FFFFFF"/>
                </a:solidFill>
                <a:latin typeface="Arial"/>
                <a:cs typeface="Arial"/>
              </a:rPr>
              <a:t>i</a:t>
            </a:r>
            <a:r>
              <a:rPr sz="1050" spc="0" dirty="0">
                <a:solidFill>
                  <a:srgbClr val="FFFFFF"/>
                </a:solidFill>
                <a:latin typeface="Arial"/>
                <a:cs typeface="Arial"/>
              </a:rPr>
              <a:t>dent </a:t>
            </a:r>
            <a:r>
              <a:rPr sz="1050" spc="-4" dirty="0">
                <a:solidFill>
                  <a:srgbClr val="FFFFFF"/>
                </a:solidFill>
                <a:latin typeface="Arial"/>
                <a:cs typeface="Arial"/>
              </a:rPr>
              <a:t>(</a:t>
            </a:r>
            <a:r>
              <a:rPr lang="nb-NO" sz="1050" spc="0" dirty="0">
                <a:solidFill>
                  <a:srgbClr val="FFFFFF"/>
                </a:solidFill>
                <a:latin typeface="Arial"/>
                <a:cs typeface="Arial"/>
              </a:rPr>
              <a:t>GLT</a:t>
            </a:r>
            <a:r>
              <a:rPr sz="1050" spc="0" dirty="0">
                <a:solidFill>
                  <a:srgbClr val="FFFFFF"/>
                </a:solidFill>
                <a:latin typeface="Arial"/>
                <a:cs typeface="Arial"/>
              </a:rPr>
              <a:t>)</a:t>
            </a:r>
            <a:endParaRPr sz="1050" dirty="0">
              <a:latin typeface="Arial"/>
              <a:cs typeface="Arial"/>
            </a:endParaRPr>
          </a:p>
        </p:txBody>
      </p:sp>
      <p:sp>
        <p:nvSpPr>
          <p:cNvPr id="18" name="object 18"/>
          <p:cNvSpPr txBox="1"/>
          <p:nvPr/>
        </p:nvSpPr>
        <p:spPr>
          <a:xfrm>
            <a:off x="6781038" y="3478950"/>
            <a:ext cx="784339" cy="319531"/>
          </a:xfrm>
          <a:prstGeom prst="rect">
            <a:avLst/>
          </a:prstGeom>
        </p:spPr>
        <p:txBody>
          <a:bodyPr wrap="square" lIns="0" tIns="7493" rIns="0" bIns="0" rtlCol="0">
            <a:noAutofit/>
          </a:bodyPr>
          <a:lstStyle/>
          <a:p>
            <a:pPr marL="12700">
              <a:lnSpc>
                <a:spcPts val="1180"/>
              </a:lnSpc>
            </a:pPr>
            <a:r>
              <a:rPr lang="nb-NO" sz="1050" spc="0" dirty="0">
                <a:solidFill>
                  <a:srgbClr val="FFFFFF"/>
                </a:solidFill>
                <a:latin typeface="Arial"/>
                <a:cs typeface="Arial"/>
              </a:rPr>
              <a:t>Medlems</a:t>
            </a:r>
          </a:p>
          <a:p>
            <a:pPr marL="12700">
              <a:lnSpc>
                <a:spcPts val="1180"/>
              </a:lnSpc>
            </a:pPr>
            <a:r>
              <a:rPr lang="nb-NO" sz="1050" spc="0" dirty="0">
                <a:solidFill>
                  <a:srgbClr val="FFFFFF"/>
                </a:solidFill>
                <a:latin typeface="Arial"/>
                <a:cs typeface="Arial"/>
              </a:rPr>
              <a:t>Ansvarlig</a:t>
            </a:r>
          </a:p>
          <a:p>
            <a:pPr marL="12700">
              <a:lnSpc>
                <a:spcPts val="1180"/>
              </a:lnSpc>
            </a:pPr>
            <a:r>
              <a:rPr lang="nb-NO" sz="1050" dirty="0">
                <a:solidFill>
                  <a:srgbClr val="FFFFFF"/>
                </a:solidFill>
                <a:latin typeface="Arial"/>
                <a:cs typeface="Arial"/>
              </a:rPr>
              <a:t>(GMT)</a:t>
            </a:r>
            <a:endParaRPr sz="1050" dirty="0">
              <a:latin typeface="Arial"/>
              <a:cs typeface="Arial"/>
            </a:endParaRPr>
          </a:p>
        </p:txBody>
      </p:sp>
      <p:sp>
        <p:nvSpPr>
          <p:cNvPr id="17" name="object 17"/>
          <p:cNvSpPr txBox="1"/>
          <p:nvPr/>
        </p:nvSpPr>
        <p:spPr>
          <a:xfrm>
            <a:off x="7833106" y="3477045"/>
            <a:ext cx="815593" cy="319531"/>
          </a:xfrm>
          <a:prstGeom prst="rect">
            <a:avLst/>
          </a:prstGeom>
        </p:spPr>
        <p:txBody>
          <a:bodyPr wrap="square" lIns="0" tIns="7493" rIns="0" bIns="0" rtlCol="0">
            <a:noAutofit/>
          </a:bodyPr>
          <a:lstStyle/>
          <a:p>
            <a:pPr marL="113385" marR="161812" algn="ctr">
              <a:lnSpc>
                <a:spcPts val="1180"/>
              </a:lnSpc>
            </a:pPr>
            <a:r>
              <a:rPr lang="nb-NO" sz="1050" spc="-1" dirty="0">
                <a:solidFill>
                  <a:srgbClr val="FFFFFF"/>
                </a:solidFill>
                <a:latin typeface="Arial"/>
                <a:cs typeface="Arial"/>
              </a:rPr>
              <a:t>Service ansvarlig (GST)</a:t>
            </a:r>
            <a:endParaRPr sz="1050" dirty="0">
              <a:latin typeface="Arial"/>
              <a:cs typeface="Arial"/>
            </a:endParaRPr>
          </a:p>
        </p:txBody>
      </p:sp>
      <p:sp>
        <p:nvSpPr>
          <p:cNvPr id="16" name="object 16"/>
          <p:cNvSpPr txBox="1"/>
          <p:nvPr/>
        </p:nvSpPr>
        <p:spPr>
          <a:xfrm>
            <a:off x="518261" y="3504223"/>
            <a:ext cx="821012" cy="801116"/>
          </a:xfrm>
          <a:prstGeom prst="rect">
            <a:avLst/>
          </a:prstGeom>
        </p:spPr>
        <p:txBody>
          <a:bodyPr wrap="square" lIns="0" tIns="7493" rIns="0" bIns="0" rtlCol="0">
            <a:noAutofit/>
          </a:bodyPr>
          <a:lstStyle/>
          <a:p>
            <a:pPr marL="47853" marR="50182" algn="ctr">
              <a:lnSpc>
                <a:spcPts val="1180"/>
              </a:lnSpc>
            </a:pPr>
            <a:r>
              <a:rPr lang="nb-NO" sz="1050" spc="0" dirty="0">
                <a:solidFill>
                  <a:srgbClr val="FFFFFF"/>
                </a:solidFill>
                <a:latin typeface="Arial"/>
                <a:cs typeface="Arial"/>
              </a:rPr>
              <a:t>Forrige års president</a:t>
            </a:r>
          </a:p>
          <a:p>
            <a:pPr marL="47853" marR="50182" algn="ctr">
              <a:lnSpc>
                <a:spcPts val="1180"/>
              </a:lnSpc>
            </a:pPr>
            <a:r>
              <a:rPr sz="1050" dirty="0">
                <a:solidFill>
                  <a:srgbClr val="FFFFFF"/>
                </a:solidFill>
                <a:latin typeface="Arial"/>
                <a:cs typeface="Arial"/>
              </a:rPr>
              <a:t>(LCIF </a:t>
            </a:r>
            <a:r>
              <a:rPr lang="nb-NO" sz="1050" dirty="0">
                <a:solidFill>
                  <a:srgbClr val="FFFFFF"/>
                </a:solidFill>
                <a:latin typeface="Arial"/>
                <a:cs typeface="Arial"/>
              </a:rPr>
              <a:t>koordinator</a:t>
            </a:r>
            <a:r>
              <a:rPr sz="1050" dirty="0">
                <a:solidFill>
                  <a:srgbClr val="FFFFFF"/>
                </a:solidFill>
                <a:latin typeface="Arial"/>
                <a:cs typeface="Arial"/>
              </a:rPr>
              <a:t>)</a:t>
            </a:r>
            <a:endParaRPr sz="1050" dirty="0">
              <a:latin typeface="Arial"/>
              <a:cs typeface="Arial"/>
            </a:endParaRPr>
          </a:p>
        </p:txBody>
      </p:sp>
      <p:sp>
        <p:nvSpPr>
          <p:cNvPr id="15" name="object 15"/>
          <p:cNvSpPr txBox="1"/>
          <p:nvPr/>
        </p:nvSpPr>
        <p:spPr>
          <a:xfrm>
            <a:off x="1682877" y="3545117"/>
            <a:ext cx="602483" cy="479551"/>
          </a:xfrm>
          <a:prstGeom prst="rect">
            <a:avLst/>
          </a:prstGeom>
        </p:spPr>
        <p:txBody>
          <a:bodyPr wrap="square" lIns="0" tIns="7493" rIns="0" bIns="0" rtlCol="0">
            <a:noAutofit/>
          </a:bodyPr>
          <a:lstStyle/>
          <a:p>
            <a:pPr marL="28041" marR="73883" algn="ctr">
              <a:lnSpc>
                <a:spcPts val="1180"/>
              </a:lnSpc>
            </a:pPr>
            <a:r>
              <a:rPr lang="nb-NO" sz="1050" dirty="0">
                <a:solidFill>
                  <a:srgbClr val="FFFFFF"/>
                </a:solidFill>
                <a:latin typeface="Arial"/>
                <a:cs typeface="Arial"/>
              </a:rPr>
              <a:t>Andre vise</a:t>
            </a:r>
            <a:endParaRPr sz="1050" dirty="0">
              <a:latin typeface="Arial"/>
              <a:cs typeface="Arial"/>
            </a:endParaRPr>
          </a:p>
          <a:p>
            <a:pPr algn="ctr">
              <a:lnSpc>
                <a:spcPct val="95825"/>
              </a:lnSpc>
              <a:spcBef>
                <a:spcPts val="50"/>
              </a:spcBef>
            </a:pPr>
            <a:r>
              <a:rPr sz="1050" dirty="0">
                <a:solidFill>
                  <a:srgbClr val="FFFFFF"/>
                </a:solidFill>
                <a:latin typeface="Arial"/>
                <a:cs typeface="Arial"/>
              </a:rPr>
              <a:t>President</a:t>
            </a:r>
            <a:endParaRPr sz="1050" dirty="0">
              <a:latin typeface="Arial"/>
              <a:cs typeface="Arial"/>
            </a:endParaRPr>
          </a:p>
        </p:txBody>
      </p:sp>
      <p:sp>
        <p:nvSpPr>
          <p:cNvPr id="14" name="object 14"/>
          <p:cNvSpPr txBox="1"/>
          <p:nvPr/>
        </p:nvSpPr>
        <p:spPr>
          <a:xfrm>
            <a:off x="4339537" y="3724657"/>
            <a:ext cx="1037510" cy="227075"/>
          </a:xfrm>
          <a:prstGeom prst="rect">
            <a:avLst/>
          </a:prstGeom>
        </p:spPr>
        <p:txBody>
          <a:bodyPr wrap="square" lIns="0" tIns="7493" rIns="0" bIns="0" rtlCol="0">
            <a:noAutofit/>
          </a:bodyPr>
          <a:lstStyle/>
          <a:p>
            <a:pPr marL="195681" marR="206889" algn="ctr">
              <a:lnSpc>
                <a:spcPts val="1180"/>
              </a:lnSpc>
            </a:pPr>
            <a:r>
              <a:rPr lang="nb-NO" sz="1050" spc="0" dirty="0">
                <a:solidFill>
                  <a:srgbClr val="FFFFFF"/>
                </a:solidFill>
                <a:latin typeface="Arial"/>
                <a:cs typeface="Arial"/>
              </a:rPr>
              <a:t>PR</a:t>
            </a:r>
            <a:endParaRPr sz="1050" dirty="0">
              <a:latin typeface="Arial"/>
              <a:cs typeface="Arial"/>
            </a:endParaRPr>
          </a:p>
        </p:txBody>
      </p:sp>
      <p:sp>
        <p:nvSpPr>
          <p:cNvPr id="13" name="object 13"/>
          <p:cNvSpPr txBox="1"/>
          <p:nvPr/>
        </p:nvSpPr>
        <p:spPr>
          <a:xfrm>
            <a:off x="2581402" y="3735617"/>
            <a:ext cx="618711" cy="159512"/>
          </a:xfrm>
          <a:prstGeom prst="rect">
            <a:avLst/>
          </a:prstGeom>
        </p:spPr>
        <p:txBody>
          <a:bodyPr wrap="square" lIns="0" tIns="7493" rIns="0" bIns="0" rtlCol="0">
            <a:noAutofit/>
          </a:bodyPr>
          <a:lstStyle/>
          <a:p>
            <a:pPr marL="12700">
              <a:lnSpc>
                <a:spcPts val="1180"/>
              </a:lnSpc>
            </a:pPr>
            <a:r>
              <a:rPr sz="1050" spc="0" dirty="0">
                <a:solidFill>
                  <a:srgbClr val="FFFFFF"/>
                </a:solidFill>
                <a:latin typeface="Arial"/>
                <a:cs typeface="Arial"/>
              </a:rPr>
              <a:t>Se</a:t>
            </a:r>
            <a:r>
              <a:rPr lang="nb-NO" sz="1050" spc="0" dirty="0" err="1">
                <a:solidFill>
                  <a:srgbClr val="FFFFFF"/>
                </a:solidFill>
                <a:latin typeface="Arial"/>
                <a:cs typeface="Arial"/>
              </a:rPr>
              <a:t>kretær</a:t>
            </a:r>
            <a:endParaRPr sz="1050" dirty="0">
              <a:latin typeface="Arial"/>
              <a:cs typeface="Arial"/>
            </a:endParaRPr>
          </a:p>
        </p:txBody>
      </p:sp>
      <p:sp>
        <p:nvSpPr>
          <p:cNvPr id="12" name="object 12"/>
          <p:cNvSpPr txBox="1"/>
          <p:nvPr/>
        </p:nvSpPr>
        <p:spPr>
          <a:xfrm>
            <a:off x="3448304" y="3735871"/>
            <a:ext cx="626758" cy="159512"/>
          </a:xfrm>
          <a:prstGeom prst="rect">
            <a:avLst/>
          </a:prstGeom>
        </p:spPr>
        <p:txBody>
          <a:bodyPr wrap="square" lIns="0" tIns="7493" rIns="0" bIns="0" rtlCol="0">
            <a:noAutofit/>
          </a:bodyPr>
          <a:lstStyle/>
          <a:p>
            <a:pPr marL="12700">
              <a:lnSpc>
                <a:spcPts val="1180"/>
              </a:lnSpc>
            </a:pPr>
            <a:r>
              <a:rPr lang="nb-NO" sz="1050" dirty="0">
                <a:solidFill>
                  <a:srgbClr val="FFFFFF"/>
                </a:solidFill>
                <a:latin typeface="Arial"/>
                <a:cs typeface="Arial"/>
              </a:rPr>
              <a:t>Kasserer</a:t>
            </a:r>
            <a:endParaRPr sz="1050" dirty="0">
              <a:latin typeface="Arial"/>
              <a:cs typeface="Arial"/>
            </a:endParaRPr>
          </a:p>
        </p:txBody>
      </p:sp>
      <p:sp>
        <p:nvSpPr>
          <p:cNvPr id="11" name="object 11"/>
          <p:cNvSpPr txBox="1"/>
          <p:nvPr/>
        </p:nvSpPr>
        <p:spPr>
          <a:xfrm>
            <a:off x="287528" y="4703104"/>
            <a:ext cx="1877663" cy="203707"/>
          </a:xfrm>
          <a:prstGeom prst="rect">
            <a:avLst/>
          </a:prstGeom>
        </p:spPr>
        <p:txBody>
          <a:bodyPr wrap="square" lIns="0" tIns="9747" rIns="0" bIns="0" rtlCol="0">
            <a:noAutofit/>
          </a:bodyPr>
          <a:lstStyle/>
          <a:p>
            <a:pPr marL="12700">
              <a:lnSpc>
                <a:spcPts val="1535"/>
              </a:lnSpc>
            </a:pPr>
            <a:r>
              <a:rPr sz="1400" b="1" spc="-2" dirty="0">
                <a:solidFill>
                  <a:srgbClr val="00338D"/>
                </a:solidFill>
                <a:latin typeface="Arial"/>
                <a:cs typeface="Arial"/>
              </a:rPr>
              <a:t>Standing Committees</a:t>
            </a:r>
            <a:endParaRPr sz="1400">
              <a:latin typeface="Arial"/>
              <a:cs typeface="Arial"/>
            </a:endParaRPr>
          </a:p>
        </p:txBody>
      </p:sp>
      <p:sp>
        <p:nvSpPr>
          <p:cNvPr id="10" name="object 10"/>
          <p:cNvSpPr txBox="1"/>
          <p:nvPr/>
        </p:nvSpPr>
        <p:spPr>
          <a:xfrm>
            <a:off x="7842504" y="5499595"/>
            <a:ext cx="692941" cy="304317"/>
          </a:xfrm>
          <a:prstGeom prst="rect">
            <a:avLst/>
          </a:prstGeom>
        </p:spPr>
        <p:txBody>
          <a:bodyPr wrap="square" lIns="0" tIns="7111" rIns="0" bIns="0" rtlCol="0">
            <a:noAutofit/>
          </a:bodyPr>
          <a:lstStyle/>
          <a:p>
            <a:pPr marL="88049" marR="97261" algn="ctr">
              <a:lnSpc>
                <a:spcPts val="1120"/>
              </a:lnSpc>
            </a:pPr>
            <a:r>
              <a:rPr lang="nb-NO" sz="1000" spc="-6" dirty="0">
                <a:solidFill>
                  <a:srgbClr val="FFFFFF"/>
                </a:solidFill>
                <a:latin typeface="Arial"/>
                <a:cs typeface="Arial"/>
              </a:rPr>
              <a:t>Aktivitets komite</a:t>
            </a:r>
            <a:endParaRPr sz="1000" dirty="0">
              <a:latin typeface="Arial"/>
              <a:cs typeface="Arial"/>
            </a:endParaRPr>
          </a:p>
        </p:txBody>
      </p:sp>
      <p:sp>
        <p:nvSpPr>
          <p:cNvPr id="9" name="object 9"/>
          <p:cNvSpPr txBox="1"/>
          <p:nvPr/>
        </p:nvSpPr>
        <p:spPr>
          <a:xfrm>
            <a:off x="5677915" y="5509280"/>
            <a:ext cx="857789" cy="304342"/>
          </a:xfrm>
          <a:prstGeom prst="rect">
            <a:avLst/>
          </a:prstGeom>
        </p:spPr>
        <p:txBody>
          <a:bodyPr wrap="square" lIns="0" tIns="7111" rIns="0" bIns="0" rtlCol="0">
            <a:noAutofit/>
          </a:bodyPr>
          <a:lstStyle/>
          <a:p>
            <a:pPr marL="12700">
              <a:lnSpc>
                <a:spcPts val="1120"/>
              </a:lnSpc>
            </a:pPr>
            <a:r>
              <a:rPr lang="nb-NO" sz="1000" spc="0" dirty="0">
                <a:solidFill>
                  <a:srgbClr val="FFFFFF"/>
                </a:solidFill>
                <a:latin typeface="Arial"/>
                <a:cs typeface="Arial"/>
              </a:rPr>
              <a:t>Leder trenings komite</a:t>
            </a:r>
            <a:endParaRPr sz="1000" dirty="0">
              <a:latin typeface="Arial"/>
              <a:cs typeface="Arial"/>
            </a:endParaRPr>
          </a:p>
        </p:txBody>
      </p:sp>
      <p:sp>
        <p:nvSpPr>
          <p:cNvPr id="8" name="object 8"/>
          <p:cNvSpPr txBox="1"/>
          <p:nvPr/>
        </p:nvSpPr>
        <p:spPr>
          <a:xfrm>
            <a:off x="6790478" y="5509305"/>
            <a:ext cx="742103" cy="304317"/>
          </a:xfrm>
          <a:prstGeom prst="rect">
            <a:avLst/>
          </a:prstGeom>
        </p:spPr>
        <p:txBody>
          <a:bodyPr wrap="square" lIns="0" tIns="7111" rIns="0" bIns="0" rtlCol="0">
            <a:noAutofit/>
          </a:bodyPr>
          <a:lstStyle/>
          <a:p>
            <a:pPr marL="12700">
              <a:lnSpc>
                <a:spcPts val="1120"/>
              </a:lnSpc>
            </a:pPr>
            <a:r>
              <a:rPr lang="nb-NO" sz="1000" spc="1" dirty="0">
                <a:solidFill>
                  <a:srgbClr val="FFFFFF"/>
                </a:solidFill>
                <a:latin typeface="Arial"/>
                <a:cs typeface="Arial"/>
              </a:rPr>
              <a:t>Medlems komite</a:t>
            </a:r>
            <a:endParaRPr sz="1000" dirty="0">
              <a:latin typeface="Arial"/>
              <a:cs typeface="Arial"/>
            </a:endParaRPr>
          </a:p>
        </p:txBody>
      </p:sp>
      <p:sp>
        <p:nvSpPr>
          <p:cNvPr id="7" name="object 7"/>
          <p:cNvSpPr txBox="1"/>
          <p:nvPr/>
        </p:nvSpPr>
        <p:spPr>
          <a:xfrm>
            <a:off x="463091" y="5549178"/>
            <a:ext cx="710607" cy="209767"/>
          </a:xfrm>
          <a:prstGeom prst="rect">
            <a:avLst/>
          </a:prstGeom>
        </p:spPr>
        <p:txBody>
          <a:bodyPr wrap="square" lIns="0" tIns="7111" rIns="0" bIns="0" rtlCol="0">
            <a:noAutofit/>
          </a:bodyPr>
          <a:lstStyle/>
          <a:p>
            <a:pPr marL="12700">
              <a:lnSpc>
                <a:spcPts val="1120"/>
              </a:lnSpc>
            </a:pPr>
            <a:r>
              <a:rPr lang="nb-NO" sz="1000" spc="-1" dirty="0">
                <a:solidFill>
                  <a:srgbClr val="FFFFFF"/>
                </a:solidFill>
                <a:latin typeface="Arial"/>
                <a:cs typeface="Arial"/>
              </a:rPr>
              <a:t>Lovkomite</a:t>
            </a:r>
            <a:endParaRPr sz="1000" dirty="0">
              <a:latin typeface="Arial"/>
              <a:cs typeface="Arial"/>
            </a:endParaRPr>
          </a:p>
        </p:txBody>
      </p:sp>
      <p:sp>
        <p:nvSpPr>
          <p:cNvPr id="6" name="object 6"/>
          <p:cNvSpPr txBox="1"/>
          <p:nvPr/>
        </p:nvSpPr>
        <p:spPr>
          <a:xfrm>
            <a:off x="1435735" y="5541517"/>
            <a:ext cx="701522" cy="134574"/>
          </a:xfrm>
          <a:prstGeom prst="rect">
            <a:avLst/>
          </a:prstGeom>
        </p:spPr>
        <p:txBody>
          <a:bodyPr wrap="square" lIns="0" tIns="7111" rIns="0" bIns="0" rtlCol="0">
            <a:noAutofit/>
          </a:bodyPr>
          <a:lstStyle/>
          <a:p>
            <a:pPr marL="20320" marR="21905">
              <a:lnSpc>
                <a:spcPts val="1120"/>
              </a:lnSpc>
            </a:pPr>
            <a:r>
              <a:rPr lang="nb-NO" sz="1000" spc="1" dirty="0">
                <a:solidFill>
                  <a:srgbClr val="FFFFFF"/>
                </a:solidFill>
                <a:latin typeface="Arial"/>
                <a:cs typeface="Arial"/>
              </a:rPr>
              <a:t>IT komite</a:t>
            </a:r>
            <a:endParaRPr sz="1000" dirty="0">
              <a:latin typeface="Arial"/>
              <a:cs typeface="Arial"/>
            </a:endParaRPr>
          </a:p>
        </p:txBody>
      </p:sp>
      <p:sp>
        <p:nvSpPr>
          <p:cNvPr id="5" name="object 5"/>
          <p:cNvSpPr txBox="1"/>
          <p:nvPr/>
        </p:nvSpPr>
        <p:spPr>
          <a:xfrm>
            <a:off x="3296103" y="5521731"/>
            <a:ext cx="809816" cy="304241"/>
          </a:xfrm>
          <a:prstGeom prst="rect">
            <a:avLst/>
          </a:prstGeom>
        </p:spPr>
        <p:txBody>
          <a:bodyPr wrap="square" lIns="0" tIns="7111" rIns="0" bIns="0" rtlCol="0">
            <a:noAutofit/>
          </a:bodyPr>
          <a:lstStyle/>
          <a:p>
            <a:pPr marL="72809" marR="83914" algn="ctr">
              <a:lnSpc>
                <a:spcPts val="1120"/>
              </a:lnSpc>
            </a:pPr>
            <a:r>
              <a:rPr lang="nb-NO" sz="1000" spc="-6" dirty="0">
                <a:solidFill>
                  <a:srgbClr val="FFFFFF"/>
                </a:solidFill>
                <a:latin typeface="Arial"/>
                <a:cs typeface="Arial"/>
              </a:rPr>
              <a:t>Økonomi komite</a:t>
            </a:r>
            <a:endParaRPr sz="1000" dirty="0">
              <a:latin typeface="Arial"/>
              <a:cs typeface="Arial"/>
            </a:endParaRPr>
          </a:p>
        </p:txBody>
      </p:sp>
      <p:sp>
        <p:nvSpPr>
          <p:cNvPr id="4" name="object 4"/>
          <p:cNvSpPr txBox="1"/>
          <p:nvPr/>
        </p:nvSpPr>
        <p:spPr>
          <a:xfrm>
            <a:off x="4358385" y="5468188"/>
            <a:ext cx="1182878" cy="457047"/>
          </a:xfrm>
          <a:prstGeom prst="rect">
            <a:avLst/>
          </a:prstGeom>
        </p:spPr>
        <p:txBody>
          <a:bodyPr wrap="square" lIns="0" tIns="7111" rIns="0" bIns="0" rtlCol="0">
            <a:noAutofit/>
          </a:bodyPr>
          <a:lstStyle/>
          <a:p>
            <a:pPr marR="195352">
              <a:lnSpc>
                <a:spcPts val="1120"/>
              </a:lnSpc>
            </a:pPr>
            <a:r>
              <a:rPr lang="nb-NO" sz="1000" spc="-4" dirty="0">
                <a:solidFill>
                  <a:srgbClr val="FFFFFF"/>
                </a:solidFill>
                <a:latin typeface="Arial"/>
                <a:cs typeface="Arial"/>
              </a:rPr>
              <a:t>Marked / Kommunikasjons komite</a:t>
            </a:r>
            <a:endParaRPr sz="10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446088" y="203424"/>
            <a:ext cx="8229600" cy="849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4000" dirty="0">
                <a:latin typeface="Arial" charset="0"/>
                <a:ea typeface="ＭＳ Ｐゴシック" charset="0"/>
                <a:cs typeface="Arial" charset="0"/>
              </a:rPr>
              <a:t>Distriktsorganisering</a:t>
            </a:r>
          </a:p>
        </p:txBody>
      </p:sp>
      <p:sp>
        <p:nvSpPr>
          <p:cNvPr id="3" name="Plassholder for innhold 3"/>
          <p:cNvSpPr txBox="1">
            <a:spLocks/>
          </p:cNvSpPr>
          <p:nvPr/>
        </p:nvSpPr>
        <p:spPr>
          <a:xfrm>
            <a:off x="4233539" y="2091058"/>
            <a:ext cx="4910463" cy="488441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buFont typeface="Arial"/>
              <a:buNone/>
            </a:pPr>
            <a:r>
              <a:rPr lang="nb-NO" sz="2000" i="1">
                <a:latin typeface="Arial"/>
                <a:ea typeface="ＭＳ Ｐゴシック" charset="0"/>
                <a:cs typeface="Arial"/>
              </a:rPr>
              <a:t>DISTRIKT = &lt; 35 KLUBBER</a:t>
            </a:r>
          </a:p>
          <a:p>
            <a:pPr marL="114300" indent="0">
              <a:buFont typeface="Arial"/>
              <a:buNone/>
            </a:pPr>
            <a:r>
              <a:rPr lang="nb-NO" sz="2000" i="1">
                <a:latin typeface="Arial"/>
                <a:ea typeface="ＭＳ Ｐゴシック" charset="0"/>
                <a:cs typeface="Arial"/>
              </a:rPr>
              <a:t>			  &lt; 1250 MEDLEMMER</a:t>
            </a:r>
          </a:p>
          <a:p>
            <a:pPr marL="114300" indent="0">
              <a:buFont typeface="Arial"/>
              <a:buNone/>
            </a:pPr>
            <a:endParaRPr lang="nb-NO" sz="2000">
              <a:latin typeface="Arial"/>
              <a:ea typeface="ＭＳ Ｐゴシック" charset="0"/>
              <a:cs typeface="Arial"/>
            </a:endParaRPr>
          </a:p>
          <a:p>
            <a:pPr marL="114300" indent="0">
              <a:buFont typeface="Arial"/>
              <a:buNone/>
            </a:pPr>
            <a:r>
              <a:rPr lang="nb-NO" sz="2000" i="1">
                <a:latin typeface="Arial"/>
                <a:ea typeface="ＭＳ Ｐゴシック" charset="0"/>
                <a:cs typeface="Arial"/>
              </a:rPr>
              <a:t>STYRET = DG, VDG1, VDG2, IPDG</a:t>
            </a:r>
          </a:p>
          <a:p>
            <a:pPr marL="114300" indent="0">
              <a:buFont typeface="Arial"/>
              <a:buNone/>
            </a:pPr>
            <a:r>
              <a:rPr lang="nb-NO" sz="2000" i="1">
                <a:latin typeface="Arial"/>
                <a:ea typeface="ＭＳ Ｐゴシック" charset="0"/>
                <a:cs typeface="Arial"/>
              </a:rPr>
              <a:t>			DS, DK og SL1</a:t>
            </a:r>
          </a:p>
          <a:p>
            <a:pPr marL="114300" indent="0">
              <a:buFont typeface="Arial"/>
              <a:buNone/>
            </a:pPr>
            <a:endParaRPr lang="nb-NO" sz="2000" i="1">
              <a:latin typeface="Arial"/>
              <a:ea typeface="ＭＳ Ｐゴシック" charset="0"/>
              <a:cs typeface="Arial"/>
            </a:endParaRPr>
          </a:p>
          <a:p>
            <a:pPr marL="114300" indent="0">
              <a:buFont typeface="Arial"/>
              <a:buNone/>
            </a:pPr>
            <a:r>
              <a:rPr lang="nb-NO" sz="2000" i="1">
                <a:latin typeface="Arial"/>
                <a:ea typeface="ＭＳ Ｐゴシック" charset="0"/>
                <a:cs typeface="Arial"/>
              </a:rPr>
              <a:t>RÅDET =  STYRET + SONELEDERE og </a:t>
            </a:r>
          </a:p>
          <a:p>
            <a:pPr marL="114300" indent="0">
              <a:buFont typeface="Arial"/>
              <a:buNone/>
            </a:pPr>
            <a:r>
              <a:rPr lang="nb-NO" sz="2000" i="1">
                <a:latin typeface="Arial"/>
                <a:ea typeface="ＭＳ Ｐゴシック" charset="0"/>
                <a:cs typeface="Arial"/>
              </a:rPr>
              <a:t>			FAGSJEFER</a:t>
            </a:r>
          </a:p>
          <a:p>
            <a:pPr marL="114300" indent="0">
              <a:buFont typeface="Arial"/>
              <a:buNone/>
            </a:pPr>
            <a:endParaRPr lang="nb-NO" sz="2000">
              <a:latin typeface="Arial"/>
              <a:ea typeface="ＭＳ Ｐゴシック" charset="0"/>
              <a:cs typeface="Arial"/>
            </a:endParaRPr>
          </a:p>
          <a:p>
            <a:pPr marL="114300" indent="0">
              <a:buFont typeface="Arial"/>
              <a:buNone/>
            </a:pPr>
            <a:endParaRPr lang="nb-NO" sz="2000" dirty="0">
              <a:latin typeface="Arial"/>
              <a:ea typeface="ＭＳ Ｐゴシック" charset="0"/>
              <a:cs typeface="Arial"/>
            </a:endParaRPr>
          </a:p>
        </p:txBody>
      </p:sp>
      <p:grpSp>
        <p:nvGrpSpPr>
          <p:cNvPr id="4" name="Gruppe 3"/>
          <p:cNvGrpSpPr>
            <a:grpSpLocks/>
          </p:cNvGrpSpPr>
          <p:nvPr/>
        </p:nvGrpSpPr>
        <p:grpSpPr bwMode="auto">
          <a:xfrm>
            <a:off x="827088" y="1322388"/>
            <a:ext cx="3230562" cy="4070350"/>
            <a:chOff x="971550" y="523875"/>
            <a:chExt cx="5761038" cy="4705350"/>
          </a:xfrm>
        </p:grpSpPr>
        <p:sp>
          <p:nvSpPr>
            <p:cNvPr id="5" name="Avrundet rektangel 4"/>
            <p:cNvSpPr/>
            <p:nvPr/>
          </p:nvSpPr>
          <p:spPr>
            <a:xfrm>
              <a:off x="971550" y="1314829"/>
              <a:ext cx="1585347" cy="7927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6" name="Avrundet rektangel 5"/>
            <p:cNvSpPr/>
            <p:nvPr/>
          </p:nvSpPr>
          <p:spPr>
            <a:xfrm>
              <a:off x="3060811" y="523875"/>
              <a:ext cx="1582515" cy="790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7" name="Avrundet rektangel 6"/>
            <p:cNvSpPr/>
            <p:nvPr/>
          </p:nvSpPr>
          <p:spPr>
            <a:xfrm>
              <a:off x="5138749" y="1311159"/>
              <a:ext cx="1585347" cy="7927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dirty="0">
                <a:solidFill>
                  <a:prstClr val="white"/>
                </a:solidFill>
                <a:latin typeface="Calibri"/>
              </a:endParaRPr>
            </a:p>
          </p:txBody>
        </p:sp>
        <p:cxnSp>
          <p:nvCxnSpPr>
            <p:cNvPr id="8" name="Rett linje 7"/>
            <p:cNvCxnSpPr>
              <a:cxnSpLocks noChangeShapeType="1"/>
              <a:stCxn id="6" idx="2"/>
              <a:endCxn id="21" idx="0"/>
            </p:cNvCxnSpPr>
            <p:nvPr/>
          </p:nvCxnSpPr>
          <p:spPr bwMode="auto">
            <a:xfrm>
              <a:off x="3853485" y="1314829"/>
              <a:ext cx="0" cy="1647974"/>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cxnSp>
          <p:nvCxnSpPr>
            <p:cNvPr id="9" name="Rett linje 8"/>
            <p:cNvCxnSpPr>
              <a:cxnSpLocks noChangeShapeType="1"/>
              <a:stCxn id="7" idx="1"/>
            </p:cNvCxnSpPr>
            <p:nvPr/>
          </p:nvCxnSpPr>
          <p:spPr bwMode="auto">
            <a:xfrm flipH="1">
              <a:off x="2568221" y="1707554"/>
              <a:ext cx="2570527" cy="9175"/>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sp>
          <p:nvSpPr>
            <p:cNvPr id="10" name="TekstSylinder 29"/>
            <p:cNvSpPr txBox="1">
              <a:spLocks noChangeArrowheads="1"/>
            </p:cNvSpPr>
            <p:nvPr/>
          </p:nvSpPr>
          <p:spPr bwMode="auto">
            <a:xfrm>
              <a:off x="3059114" y="765175"/>
              <a:ext cx="1584325" cy="320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a:solidFill>
                    <a:prstClr val="black"/>
                  </a:solidFill>
                </a:rPr>
                <a:t>DG</a:t>
              </a:r>
            </a:p>
          </p:txBody>
        </p:sp>
        <p:sp>
          <p:nvSpPr>
            <p:cNvPr id="11" name="TekstSylinder 30"/>
            <p:cNvSpPr txBox="1">
              <a:spLocks noChangeArrowheads="1"/>
            </p:cNvSpPr>
            <p:nvPr/>
          </p:nvSpPr>
          <p:spPr bwMode="auto">
            <a:xfrm>
              <a:off x="971550" y="1412776"/>
              <a:ext cx="1584325" cy="5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a:solidFill>
                    <a:prstClr val="black"/>
                  </a:solidFill>
                </a:rPr>
                <a:t>Distrikts-</a:t>
              </a:r>
            </a:p>
            <a:p>
              <a:pPr algn="ctr" eaLnBrk="1" fontAlgn="base" hangingPunct="1">
                <a:spcBef>
                  <a:spcPct val="0"/>
                </a:spcBef>
                <a:spcAft>
                  <a:spcPct val="0"/>
                </a:spcAft>
              </a:pPr>
              <a:r>
                <a:rPr lang="nb-NO" sz="1200">
                  <a:solidFill>
                    <a:prstClr val="black"/>
                  </a:solidFill>
                </a:rPr>
                <a:t>styret</a:t>
              </a:r>
            </a:p>
          </p:txBody>
        </p:sp>
        <p:grpSp>
          <p:nvGrpSpPr>
            <p:cNvPr id="12" name="Gruppe 14"/>
            <p:cNvGrpSpPr>
              <a:grpSpLocks/>
            </p:cNvGrpSpPr>
            <p:nvPr/>
          </p:nvGrpSpPr>
          <p:grpSpPr bwMode="auto">
            <a:xfrm>
              <a:off x="3059113" y="4437749"/>
              <a:ext cx="1584325" cy="791476"/>
              <a:chOff x="3059113" y="4864786"/>
              <a:chExt cx="1584325" cy="791477"/>
            </a:xfrm>
          </p:grpSpPr>
          <p:sp>
            <p:nvSpPr>
              <p:cNvPr id="22" name="TekstSylinder 36"/>
              <p:cNvSpPr txBox="1">
                <a:spLocks noChangeArrowheads="1"/>
              </p:cNvSpPr>
              <p:nvPr/>
            </p:nvSpPr>
            <p:spPr bwMode="auto">
              <a:xfrm>
                <a:off x="3059113" y="4941888"/>
                <a:ext cx="1584325" cy="5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a:solidFill>
                      <a:prstClr val="black"/>
                    </a:solidFill>
                  </a:rPr>
                  <a:t>President/ Klubbene</a:t>
                </a:r>
              </a:p>
            </p:txBody>
          </p:sp>
          <p:sp>
            <p:nvSpPr>
              <p:cNvPr id="23" name="Avrundet rektangel 22"/>
              <p:cNvSpPr/>
              <p:nvPr/>
            </p:nvSpPr>
            <p:spPr>
              <a:xfrm>
                <a:off x="3057979" y="4865309"/>
                <a:ext cx="1585347" cy="79095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grpSp>
        <p:grpSp>
          <p:nvGrpSpPr>
            <p:cNvPr id="13" name="Gruppe 8"/>
            <p:cNvGrpSpPr>
              <a:grpSpLocks/>
            </p:cNvGrpSpPr>
            <p:nvPr/>
          </p:nvGrpSpPr>
          <p:grpSpPr bwMode="auto">
            <a:xfrm>
              <a:off x="3025974" y="2963563"/>
              <a:ext cx="1616952" cy="793150"/>
              <a:chOff x="3025974" y="2963563"/>
              <a:chExt cx="1616952" cy="793151"/>
            </a:xfrm>
          </p:grpSpPr>
          <p:sp>
            <p:nvSpPr>
              <p:cNvPr id="20" name="TekstSylinder 7"/>
              <p:cNvSpPr txBox="1">
                <a:spLocks noChangeArrowheads="1"/>
              </p:cNvSpPr>
              <p:nvPr/>
            </p:nvSpPr>
            <p:spPr bwMode="auto">
              <a:xfrm>
                <a:off x="3025974" y="3191271"/>
                <a:ext cx="1586986" cy="320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a:solidFill>
                      <a:prstClr val="black"/>
                    </a:solidFill>
                  </a:rPr>
                  <a:t>Soneleder</a:t>
                </a:r>
              </a:p>
            </p:txBody>
          </p:sp>
          <p:sp>
            <p:nvSpPr>
              <p:cNvPr id="21" name="Avrundet rektangel 20"/>
              <p:cNvSpPr/>
              <p:nvPr/>
            </p:nvSpPr>
            <p:spPr>
              <a:xfrm>
                <a:off x="3060811" y="2962804"/>
                <a:ext cx="1582515" cy="794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grpSp>
        <p:cxnSp>
          <p:nvCxnSpPr>
            <p:cNvPr id="14" name="Rett linje 13"/>
            <p:cNvCxnSpPr>
              <a:cxnSpLocks noChangeShapeType="1"/>
            </p:cNvCxnSpPr>
            <p:nvPr/>
          </p:nvCxnSpPr>
          <p:spPr bwMode="auto">
            <a:xfrm>
              <a:off x="3842161" y="3757427"/>
              <a:ext cx="0" cy="701031"/>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grpSp>
          <p:nvGrpSpPr>
            <p:cNvPr id="15" name="Gruppe 51"/>
            <p:cNvGrpSpPr>
              <a:grpSpLocks/>
            </p:cNvGrpSpPr>
            <p:nvPr/>
          </p:nvGrpSpPr>
          <p:grpSpPr bwMode="auto">
            <a:xfrm>
              <a:off x="5147660" y="2963563"/>
              <a:ext cx="1584928" cy="793150"/>
              <a:chOff x="5147660" y="4076400"/>
              <a:chExt cx="1584928" cy="793150"/>
            </a:xfrm>
          </p:grpSpPr>
          <p:sp>
            <p:nvSpPr>
              <p:cNvPr id="18" name="Avrundet rektangel 17"/>
              <p:cNvSpPr/>
              <p:nvPr/>
            </p:nvSpPr>
            <p:spPr>
              <a:xfrm>
                <a:off x="5147241" y="4075641"/>
                <a:ext cx="1585347" cy="7946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dirty="0">
                  <a:solidFill>
                    <a:prstClr val="white"/>
                  </a:solidFill>
                  <a:latin typeface="Calibri"/>
                </a:endParaRPr>
              </a:p>
            </p:txBody>
          </p:sp>
          <p:sp>
            <p:nvSpPr>
              <p:cNvPr id="19" name="TekstSylinder 35"/>
              <p:cNvSpPr txBox="1">
                <a:spLocks noChangeArrowheads="1"/>
              </p:cNvSpPr>
              <p:nvPr/>
            </p:nvSpPr>
            <p:spPr bwMode="auto">
              <a:xfrm>
                <a:off x="5148263" y="4283432"/>
                <a:ext cx="1584325" cy="320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a:solidFill>
                      <a:prstClr val="black"/>
                    </a:solidFill>
                  </a:rPr>
                  <a:t>Fagsjefer</a:t>
                </a:r>
              </a:p>
            </p:txBody>
          </p:sp>
        </p:grpSp>
        <p:sp>
          <p:nvSpPr>
            <p:cNvPr id="16" name="TekstSylinder 32"/>
            <p:cNvSpPr txBox="1">
              <a:spLocks noChangeArrowheads="1"/>
            </p:cNvSpPr>
            <p:nvPr/>
          </p:nvSpPr>
          <p:spPr bwMode="auto">
            <a:xfrm>
              <a:off x="5208799" y="1400200"/>
              <a:ext cx="1439961" cy="533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nb-NO" sz="1200" dirty="0">
                  <a:solidFill>
                    <a:prstClr val="black"/>
                  </a:solidFill>
                </a:rPr>
                <a:t>Distrikts-råd</a:t>
              </a:r>
            </a:p>
          </p:txBody>
        </p:sp>
        <p:cxnSp>
          <p:nvCxnSpPr>
            <p:cNvPr id="17" name="Rett linje 16"/>
            <p:cNvCxnSpPr>
              <a:cxnSpLocks noChangeShapeType="1"/>
            </p:cNvCxnSpPr>
            <p:nvPr/>
          </p:nvCxnSpPr>
          <p:spPr bwMode="auto">
            <a:xfrm flipV="1">
              <a:off x="5939914" y="2493002"/>
              <a:ext cx="0" cy="458790"/>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grpSp>
      <p:sp>
        <p:nvSpPr>
          <p:cNvPr id="24" name="Avrundet rektangel 23"/>
          <p:cNvSpPr/>
          <p:nvPr/>
        </p:nvSpPr>
        <p:spPr bwMode="auto">
          <a:xfrm>
            <a:off x="1722438" y="3294065"/>
            <a:ext cx="889000" cy="687387"/>
          </a:xfrm>
          <a:prstGeom prst="roundRect">
            <a:avLst/>
          </a:prstGeom>
          <a:noFill/>
          <a:ln>
            <a:solidFill>
              <a:schemeClr val="accent1">
                <a:shade val="50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25" name="Avrundet rektangel 24"/>
          <p:cNvSpPr/>
          <p:nvPr/>
        </p:nvSpPr>
        <p:spPr bwMode="auto">
          <a:xfrm>
            <a:off x="1516063" y="3097215"/>
            <a:ext cx="887412" cy="687387"/>
          </a:xfrm>
          <a:prstGeom prst="roundRect">
            <a:avLst/>
          </a:prstGeom>
          <a:noFill/>
          <a:ln>
            <a:solidFill>
              <a:schemeClr val="accent1">
                <a:shade val="50000"/>
                <a:alpha val="3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26" name="Avrundet rektangel 25"/>
          <p:cNvSpPr/>
          <p:nvPr/>
        </p:nvSpPr>
        <p:spPr bwMode="auto">
          <a:xfrm>
            <a:off x="1066802" y="4418013"/>
            <a:ext cx="887413" cy="684212"/>
          </a:xfrm>
          <a:prstGeom prst="roundRect">
            <a:avLst/>
          </a:prstGeom>
          <a:noFill/>
          <a:ln>
            <a:solidFill>
              <a:schemeClr val="accent1">
                <a:shade val="50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27" name="Avrundet rektangel 26"/>
          <p:cNvSpPr/>
          <p:nvPr/>
        </p:nvSpPr>
        <p:spPr bwMode="auto">
          <a:xfrm>
            <a:off x="731838" y="4271963"/>
            <a:ext cx="887412" cy="685800"/>
          </a:xfrm>
          <a:prstGeom prst="roundRect">
            <a:avLst/>
          </a:prstGeom>
          <a:noFill/>
          <a:ln>
            <a:solidFill>
              <a:schemeClr val="accent1">
                <a:shade val="50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28" name="Avrundet rektangel 27"/>
          <p:cNvSpPr/>
          <p:nvPr/>
        </p:nvSpPr>
        <p:spPr bwMode="auto">
          <a:xfrm>
            <a:off x="1379538" y="4614863"/>
            <a:ext cx="889000" cy="684212"/>
          </a:xfrm>
          <a:prstGeom prst="roundRect">
            <a:avLst/>
          </a:prstGeom>
          <a:noFill/>
          <a:ln>
            <a:solidFill>
              <a:schemeClr val="accent1">
                <a:shade val="50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sp>
        <p:nvSpPr>
          <p:cNvPr id="29" name="Avrundet rektangel 28"/>
          <p:cNvSpPr/>
          <p:nvPr/>
        </p:nvSpPr>
        <p:spPr bwMode="auto">
          <a:xfrm>
            <a:off x="1706563" y="4683125"/>
            <a:ext cx="889000" cy="685800"/>
          </a:xfrm>
          <a:prstGeom prst="roundRect">
            <a:avLst/>
          </a:prstGeom>
          <a:noFill/>
          <a:ln>
            <a:solidFill>
              <a:schemeClr val="accent1">
                <a:shade val="50000"/>
                <a:alpha val="2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sz="1200">
              <a:solidFill>
                <a:prstClr val="white"/>
              </a:solidFill>
              <a:latin typeface="Calibri"/>
            </a:endParaRPr>
          </a:p>
        </p:txBody>
      </p:sp>
      <p:cxnSp>
        <p:nvCxnSpPr>
          <p:cNvPr id="30" name="Rett linje 29"/>
          <p:cNvCxnSpPr>
            <a:cxnSpLocks noChangeShapeType="1"/>
          </p:cNvCxnSpPr>
          <p:nvPr/>
        </p:nvCxnSpPr>
        <p:spPr bwMode="auto">
          <a:xfrm flipH="1">
            <a:off x="2436815" y="3042623"/>
            <a:ext cx="1177925" cy="9525"/>
          </a:xfrm>
          <a:prstGeom prst="line">
            <a:avLst/>
          </a:prstGeom>
          <a:noFill/>
          <a:ln w="25400">
            <a:solidFill>
              <a:schemeClr val="tx1"/>
            </a:solidFill>
            <a:round/>
            <a:headEnd/>
            <a:tailEnd/>
          </a:ln>
          <a:effectLst>
            <a:outerShdw blurRad="63500" dist="20000" dir="5400000" rotWithShape="0">
              <a:srgbClr val="000000">
                <a:alpha val="37999"/>
              </a:srgbClr>
            </a:outerShdw>
          </a:effectLst>
        </p:spPr>
      </p:cxnSp>
    </p:spTree>
    <p:extLst>
      <p:ext uri="{BB962C8B-B14F-4D97-AF65-F5344CB8AC3E}">
        <p14:creationId xmlns:p14="http://schemas.microsoft.com/office/powerpoint/2010/main" xmlns="" val="13775930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xmlns="" Requires="p14">
          <p:contentPart p14:bwMode="auto" r:id="rId2">
            <p14:nvContentPartPr>
              <p14:cNvPr id="6" name="Håndskrift 5">
                <a:extLst>
                  <a:ext uri="{FF2B5EF4-FFF2-40B4-BE49-F238E27FC236}">
                    <a16:creationId xmlns:a16="http://schemas.microsoft.com/office/drawing/2014/main" id="{C588F4DA-3554-4FB0-B871-E2E120EBB14E}"/>
                  </a:ext>
                </a:extLst>
              </p14:cNvPr>
              <p14:cNvContentPartPr/>
              <p14:nvPr/>
            </p14:nvContentPartPr>
            <p14:xfrm>
              <a:off x="5848427" y="3661342"/>
              <a:ext cx="240" cy="240"/>
            </p14:xfrm>
          </p:contentPart>
        </mc:Choice>
        <mc:Fallback>
          <p:pic>
            <p:nvPicPr>
              <p:cNvPr id="6" name="Håndskrift 5">
                <a:extLst>
                  <a:ext uri="{FF2B5EF4-FFF2-40B4-BE49-F238E27FC236}">
                    <a16:creationId xmlns:a16="http://schemas.microsoft.com/office/drawing/2014/main" xmlns="" xmlns:p14="http://schemas.microsoft.com/office/powerpoint/2010/main" id="{C588F4DA-3554-4FB0-B871-E2E120EBB14E}"/>
                  </a:ext>
                </a:extLst>
              </p:cNvPr>
              <p:cNvPicPr/>
              <p:nvPr/>
            </p:nvPicPr>
            <p:blipFill>
              <a:blip r:embed="rId3" cstate="print"/>
              <a:stretch>
                <a:fillRect/>
              </a:stretch>
            </p:blipFill>
            <p:spPr>
              <a:xfrm>
                <a:off x="5844587" y="3657502"/>
                <a:ext cx="7920" cy="79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4">
            <p14:nvContentPartPr>
              <p14:cNvPr id="10" name="Håndskrift 9">
                <a:extLst>
                  <a:ext uri="{FF2B5EF4-FFF2-40B4-BE49-F238E27FC236}">
                    <a16:creationId xmlns:a16="http://schemas.microsoft.com/office/drawing/2014/main" id="{144B3207-5A32-4F25-896F-A4EDA19F5171}"/>
                  </a:ext>
                </a:extLst>
              </p14:cNvPr>
              <p14:cNvContentPartPr/>
              <p14:nvPr/>
            </p14:nvContentPartPr>
            <p14:xfrm>
              <a:off x="5538827" y="2649862"/>
              <a:ext cx="335520" cy="1011960"/>
            </p14:xfrm>
          </p:contentPart>
        </mc:Choice>
        <mc:Fallback>
          <p:pic>
            <p:nvPicPr>
              <p:cNvPr id="10" name="Håndskrift 9">
                <a:extLst>
                  <a:ext uri="{FF2B5EF4-FFF2-40B4-BE49-F238E27FC236}">
                    <a16:creationId xmlns:a16="http://schemas.microsoft.com/office/drawing/2014/main" xmlns="" xmlns:p14="http://schemas.microsoft.com/office/powerpoint/2010/main" id="{144B3207-5A32-4F25-896F-A4EDA19F5171}"/>
                  </a:ext>
                </a:extLst>
              </p:cNvPr>
              <p:cNvPicPr/>
              <p:nvPr/>
            </p:nvPicPr>
            <p:blipFill>
              <a:blip r:embed="rId5" cstate="print"/>
              <a:stretch>
                <a:fillRect/>
              </a:stretch>
            </p:blipFill>
            <p:spPr>
              <a:xfrm>
                <a:off x="5533067" y="2644102"/>
                <a:ext cx="347400" cy="1023840"/>
              </a:xfrm>
              <a:prstGeom prst="rect">
                <a:avLst/>
              </a:prstGeom>
            </p:spPr>
          </p:pic>
        </mc:Fallback>
      </mc:AlternateContent>
      <p:sp>
        <p:nvSpPr>
          <p:cNvPr id="24" name="TekstSylinder 23">
            <a:extLst>
              <a:ext uri="{FF2B5EF4-FFF2-40B4-BE49-F238E27FC236}">
                <a16:creationId xmlns:a16="http://schemas.microsoft.com/office/drawing/2014/main" xmlns="" id="{D71DBFA8-838E-4520-BC4E-DA098835D5D5}"/>
              </a:ext>
            </a:extLst>
          </p:cNvPr>
          <p:cNvSpPr txBox="1"/>
          <p:nvPr/>
        </p:nvSpPr>
        <p:spPr>
          <a:xfrm>
            <a:off x="4572000" y="2786510"/>
            <a:ext cx="288032" cy="369332"/>
          </a:xfrm>
          <a:prstGeom prst="rect">
            <a:avLst/>
          </a:prstGeom>
          <a:noFill/>
        </p:spPr>
        <p:txBody>
          <a:bodyPr wrap="square" rtlCol="0">
            <a:spAutoFit/>
          </a:bodyPr>
          <a:lstStyle/>
          <a:p>
            <a:r>
              <a:rPr lang="nb-NO" dirty="0"/>
              <a:t>1</a:t>
            </a:r>
          </a:p>
        </p:txBody>
      </p:sp>
      <p:grpSp>
        <p:nvGrpSpPr>
          <p:cNvPr id="50" name="Gruppe 49">
            <a:extLst>
              <a:ext uri="{FF2B5EF4-FFF2-40B4-BE49-F238E27FC236}">
                <a16:creationId xmlns:a16="http://schemas.microsoft.com/office/drawing/2014/main" xmlns="" id="{3A74A98C-3E13-4AE5-A4DE-873C4B50BE25}"/>
              </a:ext>
            </a:extLst>
          </p:cNvPr>
          <p:cNvGrpSpPr/>
          <p:nvPr/>
        </p:nvGrpSpPr>
        <p:grpSpPr>
          <a:xfrm>
            <a:off x="184746" y="0"/>
            <a:ext cx="8928992" cy="5572922"/>
            <a:chOff x="-25202" y="-1683568"/>
            <a:chExt cx="8928992" cy="5572922"/>
          </a:xfrm>
        </p:grpSpPr>
        <p:grpSp>
          <p:nvGrpSpPr>
            <p:cNvPr id="47" name="Gruppe 46">
              <a:extLst>
                <a:ext uri="{FF2B5EF4-FFF2-40B4-BE49-F238E27FC236}">
                  <a16:creationId xmlns:a16="http://schemas.microsoft.com/office/drawing/2014/main" xmlns="" id="{3AD29D1E-79F5-4A44-8CD4-2EC26BCE7A98}"/>
                </a:ext>
              </a:extLst>
            </p:cNvPr>
            <p:cNvGrpSpPr/>
            <p:nvPr/>
          </p:nvGrpSpPr>
          <p:grpSpPr>
            <a:xfrm>
              <a:off x="-25202" y="-1683568"/>
              <a:ext cx="8928992" cy="5572922"/>
              <a:chOff x="-576192" y="188640"/>
              <a:chExt cx="8928992" cy="5572922"/>
            </a:xfrm>
          </p:grpSpPr>
          <p:grpSp>
            <p:nvGrpSpPr>
              <p:cNvPr id="46" name="Gruppe 45">
                <a:extLst>
                  <a:ext uri="{FF2B5EF4-FFF2-40B4-BE49-F238E27FC236}">
                    <a16:creationId xmlns:a16="http://schemas.microsoft.com/office/drawing/2014/main" xmlns="" id="{2193315C-087B-40EC-86EF-0B6C044721FA}"/>
                  </a:ext>
                </a:extLst>
              </p:cNvPr>
              <p:cNvGrpSpPr/>
              <p:nvPr/>
            </p:nvGrpSpPr>
            <p:grpSpPr>
              <a:xfrm>
                <a:off x="1079992" y="188640"/>
                <a:ext cx="7272808" cy="5572922"/>
                <a:chOff x="1079992" y="188640"/>
                <a:chExt cx="7272808" cy="5572922"/>
              </a:xfrm>
            </p:grpSpPr>
            <p:grpSp>
              <p:nvGrpSpPr>
                <p:cNvPr id="42" name="Gruppe 41">
                  <a:extLst>
                    <a:ext uri="{FF2B5EF4-FFF2-40B4-BE49-F238E27FC236}">
                      <a16:creationId xmlns:a16="http://schemas.microsoft.com/office/drawing/2014/main" xmlns="" id="{96337B96-C082-4B7E-8150-A316299A7700}"/>
                    </a:ext>
                  </a:extLst>
                </p:cNvPr>
                <p:cNvGrpSpPr/>
                <p:nvPr/>
              </p:nvGrpSpPr>
              <p:grpSpPr>
                <a:xfrm>
                  <a:off x="1079992" y="188640"/>
                  <a:ext cx="7272808" cy="5572922"/>
                  <a:chOff x="939461" y="49846"/>
                  <a:chExt cx="7493458" cy="6858000"/>
                </a:xfrm>
              </p:grpSpPr>
              <p:grpSp>
                <p:nvGrpSpPr>
                  <p:cNvPr id="31" name="Gruppe 30">
                    <a:extLst>
                      <a:ext uri="{FF2B5EF4-FFF2-40B4-BE49-F238E27FC236}">
                        <a16:creationId xmlns:a16="http://schemas.microsoft.com/office/drawing/2014/main" xmlns="" id="{75C6783B-0EBE-4782-884C-C613609A7AB3}"/>
                      </a:ext>
                    </a:extLst>
                  </p:cNvPr>
                  <p:cNvGrpSpPr/>
                  <p:nvPr/>
                </p:nvGrpSpPr>
                <p:grpSpPr>
                  <a:xfrm>
                    <a:off x="939461" y="49846"/>
                    <a:ext cx="7493458" cy="6858000"/>
                    <a:chOff x="939461" y="-1958"/>
                    <a:chExt cx="7493458" cy="6858000"/>
                  </a:xfrm>
                </p:grpSpPr>
                <p:pic>
                  <p:nvPicPr>
                    <p:cNvPr id="32" name="Bilde 31">
                      <a:extLst>
                        <a:ext uri="{FF2B5EF4-FFF2-40B4-BE49-F238E27FC236}">
                          <a16:creationId xmlns:a16="http://schemas.microsoft.com/office/drawing/2014/main" xmlns="" id="{18A41571-020C-4A60-8E3E-B160C4E06597}"/>
                        </a:ext>
                      </a:extLst>
                    </p:cNvPr>
                    <p:cNvPicPr>
                      <a:picLocks noChangeAspect="1"/>
                    </p:cNvPicPr>
                    <p:nvPr/>
                  </p:nvPicPr>
                  <p:blipFill>
                    <a:blip r:embed="rId6" cstate="print"/>
                    <a:stretch>
                      <a:fillRect/>
                    </a:stretch>
                  </p:blipFill>
                  <p:spPr>
                    <a:xfrm>
                      <a:off x="939461" y="-1958"/>
                      <a:ext cx="7493458" cy="6858000"/>
                    </a:xfrm>
                    <a:prstGeom prst="rect">
                      <a:avLst/>
                    </a:prstGeom>
                  </p:spPr>
                </p:pic>
                <p:sp>
                  <p:nvSpPr>
                    <p:cNvPr id="33" name="Frihåndsform: figur 32">
                      <a:extLst>
                        <a:ext uri="{FF2B5EF4-FFF2-40B4-BE49-F238E27FC236}">
                          <a16:creationId xmlns:a16="http://schemas.microsoft.com/office/drawing/2014/main" xmlns="" id="{92F873BC-F86B-4BB6-8842-1A3730276678}"/>
                        </a:ext>
                      </a:extLst>
                    </p:cNvPr>
                    <p:cNvSpPr/>
                    <p:nvPr/>
                  </p:nvSpPr>
                  <p:spPr>
                    <a:xfrm>
                      <a:off x="2679700" y="4711700"/>
                      <a:ext cx="711398" cy="1917700"/>
                    </a:xfrm>
                    <a:custGeom>
                      <a:avLst/>
                      <a:gdLst>
                        <a:gd name="connsiteX0" fmla="*/ 0 w 711398"/>
                        <a:gd name="connsiteY0" fmla="*/ 0 h 1917700"/>
                        <a:gd name="connsiteX1" fmla="*/ 12700 w 711398"/>
                        <a:gd name="connsiteY1" fmla="*/ 7620 h 1917700"/>
                        <a:gd name="connsiteX2" fmla="*/ 20320 w 711398"/>
                        <a:gd name="connsiteY2" fmla="*/ 12700 h 1917700"/>
                        <a:gd name="connsiteX3" fmla="*/ 30480 w 711398"/>
                        <a:gd name="connsiteY3" fmla="*/ 15240 h 1917700"/>
                        <a:gd name="connsiteX4" fmla="*/ 38100 w 711398"/>
                        <a:gd name="connsiteY4" fmla="*/ 17780 h 1917700"/>
                        <a:gd name="connsiteX5" fmla="*/ 68580 w 711398"/>
                        <a:gd name="connsiteY5" fmla="*/ 20320 h 1917700"/>
                        <a:gd name="connsiteX6" fmla="*/ 83820 w 711398"/>
                        <a:gd name="connsiteY6" fmla="*/ 22860 h 1917700"/>
                        <a:gd name="connsiteX7" fmla="*/ 106680 w 711398"/>
                        <a:gd name="connsiteY7" fmla="*/ 22860 h 1917700"/>
                        <a:gd name="connsiteX8" fmla="*/ 114300 w 711398"/>
                        <a:gd name="connsiteY8" fmla="*/ 27940 h 1917700"/>
                        <a:gd name="connsiteX9" fmla="*/ 129540 w 711398"/>
                        <a:gd name="connsiteY9" fmla="*/ 35560 h 1917700"/>
                        <a:gd name="connsiteX10" fmla="*/ 144780 w 711398"/>
                        <a:gd name="connsiteY10" fmla="*/ 45720 h 1917700"/>
                        <a:gd name="connsiteX11" fmla="*/ 203200 w 711398"/>
                        <a:gd name="connsiteY11" fmla="*/ 48260 h 1917700"/>
                        <a:gd name="connsiteX12" fmla="*/ 226060 w 711398"/>
                        <a:gd name="connsiteY12" fmla="*/ 55880 h 1917700"/>
                        <a:gd name="connsiteX13" fmla="*/ 233680 w 711398"/>
                        <a:gd name="connsiteY13" fmla="*/ 58420 h 1917700"/>
                        <a:gd name="connsiteX14" fmla="*/ 241300 w 711398"/>
                        <a:gd name="connsiteY14" fmla="*/ 60960 h 1917700"/>
                        <a:gd name="connsiteX15" fmla="*/ 261620 w 711398"/>
                        <a:gd name="connsiteY15" fmla="*/ 63500 h 1917700"/>
                        <a:gd name="connsiteX16" fmla="*/ 271780 w 711398"/>
                        <a:gd name="connsiteY16" fmla="*/ 66040 h 1917700"/>
                        <a:gd name="connsiteX17" fmla="*/ 302260 w 711398"/>
                        <a:gd name="connsiteY17" fmla="*/ 71120 h 1917700"/>
                        <a:gd name="connsiteX18" fmla="*/ 309880 w 711398"/>
                        <a:gd name="connsiteY18" fmla="*/ 73660 h 1917700"/>
                        <a:gd name="connsiteX19" fmla="*/ 355600 w 711398"/>
                        <a:gd name="connsiteY19" fmla="*/ 78740 h 1917700"/>
                        <a:gd name="connsiteX20" fmla="*/ 370840 w 711398"/>
                        <a:gd name="connsiteY20" fmla="*/ 83820 h 1917700"/>
                        <a:gd name="connsiteX21" fmla="*/ 391160 w 711398"/>
                        <a:gd name="connsiteY21" fmla="*/ 88900 h 1917700"/>
                        <a:gd name="connsiteX22" fmla="*/ 431800 w 711398"/>
                        <a:gd name="connsiteY22" fmla="*/ 86360 h 1917700"/>
                        <a:gd name="connsiteX23" fmla="*/ 454660 w 711398"/>
                        <a:gd name="connsiteY23" fmla="*/ 71120 h 1917700"/>
                        <a:gd name="connsiteX24" fmla="*/ 469900 w 711398"/>
                        <a:gd name="connsiteY24" fmla="*/ 63500 h 1917700"/>
                        <a:gd name="connsiteX25" fmla="*/ 477520 w 711398"/>
                        <a:gd name="connsiteY25" fmla="*/ 60960 h 1917700"/>
                        <a:gd name="connsiteX26" fmla="*/ 485140 w 711398"/>
                        <a:gd name="connsiteY26" fmla="*/ 55880 h 1917700"/>
                        <a:gd name="connsiteX27" fmla="*/ 495300 w 711398"/>
                        <a:gd name="connsiteY27" fmla="*/ 53340 h 1917700"/>
                        <a:gd name="connsiteX28" fmla="*/ 502920 w 711398"/>
                        <a:gd name="connsiteY28" fmla="*/ 50800 h 1917700"/>
                        <a:gd name="connsiteX29" fmla="*/ 510540 w 711398"/>
                        <a:gd name="connsiteY29" fmla="*/ 53340 h 1917700"/>
                        <a:gd name="connsiteX30" fmla="*/ 508000 w 711398"/>
                        <a:gd name="connsiteY30" fmla="*/ 68580 h 1917700"/>
                        <a:gd name="connsiteX31" fmla="*/ 500380 w 711398"/>
                        <a:gd name="connsiteY31" fmla="*/ 76200 h 1917700"/>
                        <a:gd name="connsiteX32" fmla="*/ 495300 w 711398"/>
                        <a:gd name="connsiteY32" fmla="*/ 91440 h 1917700"/>
                        <a:gd name="connsiteX33" fmla="*/ 492760 w 711398"/>
                        <a:gd name="connsiteY33" fmla="*/ 99060 h 1917700"/>
                        <a:gd name="connsiteX34" fmla="*/ 502920 w 711398"/>
                        <a:gd name="connsiteY34" fmla="*/ 121920 h 1917700"/>
                        <a:gd name="connsiteX35" fmla="*/ 510540 w 711398"/>
                        <a:gd name="connsiteY35" fmla="*/ 127000 h 1917700"/>
                        <a:gd name="connsiteX36" fmla="*/ 520700 w 711398"/>
                        <a:gd name="connsiteY36" fmla="*/ 149860 h 1917700"/>
                        <a:gd name="connsiteX37" fmla="*/ 525780 w 711398"/>
                        <a:gd name="connsiteY37" fmla="*/ 177800 h 1917700"/>
                        <a:gd name="connsiteX38" fmla="*/ 530860 w 711398"/>
                        <a:gd name="connsiteY38" fmla="*/ 193040 h 1917700"/>
                        <a:gd name="connsiteX39" fmla="*/ 533400 w 711398"/>
                        <a:gd name="connsiteY39" fmla="*/ 200660 h 1917700"/>
                        <a:gd name="connsiteX40" fmla="*/ 535940 w 711398"/>
                        <a:gd name="connsiteY40" fmla="*/ 208280 h 1917700"/>
                        <a:gd name="connsiteX41" fmla="*/ 553720 w 711398"/>
                        <a:gd name="connsiteY41" fmla="*/ 218440 h 1917700"/>
                        <a:gd name="connsiteX42" fmla="*/ 581660 w 711398"/>
                        <a:gd name="connsiteY42" fmla="*/ 223520 h 1917700"/>
                        <a:gd name="connsiteX43" fmla="*/ 596900 w 711398"/>
                        <a:gd name="connsiteY43" fmla="*/ 228600 h 1917700"/>
                        <a:gd name="connsiteX44" fmla="*/ 617220 w 711398"/>
                        <a:gd name="connsiteY44" fmla="*/ 226060 h 1917700"/>
                        <a:gd name="connsiteX45" fmla="*/ 632460 w 711398"/>
                        <a:gd name="connsiteY45" fmla="*/ 220980 h 1917700"/>
                        <a:gd name="connsiteX46" fmla="*/ 629920 w 711398"/>
                        <a:gd name="connsiteY46" fmla="*/ 243840 h 1917700"/>
                        <a:gd name="connsiteX47" fmla="*/ 627380 w 711398"/>
                        <a:gd name="connsiteY47" fmla="*/ 259080 h 1917700"/>
                        <a:gd name="connsiteX48" fmla="*/ 624840 w 711398"/>
                        <a:gd name="connsiteY48" fmla="*/ 281940 h 1917700"/>
                        <a:gd name="connsiteX49" fmla="*/ 627380 w 711398"/>
                        <a:gd name="connsiteY49" fmla="*/ 294640 h 1917700"/>
                        <a:gd name="connsiteX50" fmla="*/ 632460 w 711398"/>
                        <a:gd name="connsiteY50" fmla="*/ 309880 h 1917700"/>
                        <a:gd name="connsiteX51" fmla="*/ 650240 w 711398"/>
                        <a:gd name="connsiteY51" fmla="*/ 320040 h 1917700"/>
                        <a:gd name="connsiteX52" fmla="*/ 673100 w 711398"/>
                        <a:gd name="connsiteY52" fmla="*/ 322580 h 1917700"/>
                        <a:gd name="connsiteX53" fmla="*/ 690880 w 711398"/>
                        <a:gd name="connsiteY53" fmla="*/ 325120 h 1917700"/>
                        <a:gd name="connsiteX54" fmla="*/ 698500 w 711398"/>
                        <a:gd name="connsiteY54" fmla="*/ 330200 h 1917700"/>
                        <a:gd name="connsiteX55" fmla="*/ 708660 w 711398"/>
                        <a:gd name="connsiteY55" fmla="*/ 345440 h 1917700"/>
                        <a:gd name="connsiteX56" fmla="*/ 708660 w 711398"/>
                        <a:gd name="connsiteY56" fmla="*/ 365760 h 1917700"/>
                        <a:gd name="connsiteX57" fmla="*/ 698500 w 711398"/>
                        <a:gd name="connsiteY57" fmla="*/ 368300 h 1917700"/>
                        <a:gd name="connsiteX58" fmla="*/ 683260 w 711398"/>
                        <a:gd name="connsiteY58" fmla="*/ 373380 h 1917700"/>
                        <a:gd name="connsiteX59" fmla="*/ 675640 w 711398"/>
                        <a:gd name="connsiteY59" fmla="*/ 375920 h 1917700"/>
                        <a:gd name="connsiteX60" fmla="*/ 668020 w 711398"/>
                        <a:gd name="connsiteY60" fmla="*/ 378460 h 1917700"/>
                        <a:gd name="connsiteX61" fmla="*/ 662940 w 711398"/>
                        <a:gd name="connsiteY61" fmla="*/ 386080 h 1917700"/>
                        <a:gd name="connsiteX62" fmla="*/ 670560 w 711398"/>
                        <a:gd name="connsiteY62" fmla="*/ 421640 h 1917700"/>
                        <a:gd name="connsiteX63" fmla="*/ 678180 w 711398"/>
                        <a:gd name="connsiteY63" fmla="*/ 426720 h 1917700"/>
                        <a:gd name="connsiteX64" fmla="*/ 680720 w 711398"/>
                        <a:gd name="connsiteY64" fmla="*/ 434340 h 1917700"/>
                        <a:gd name="connsiteX65" fmla="*/ 673100 w 711398"/>
                        <a:gd name="connsiteY65" fmla="*/ 452120 h 1917700"/>
                        <a:gd name="connsiteX66" fmla="*/ 665480 w 711398"/>
                        <a:gd name="connsiteY66" fmla="*/ 459740 h 1917700"/>
                        <a:gd name="connsiteX67" fmla="*/ 652780 w 711398"/>
                        <a:gd name="connsiteY67" fmla="*/ 462280 h 1917700"/>
                        <a:gd name="connsiteX68" fmla="*/ 627380 w 711398"/>
                        <a:gd name="connsiteY68" fmla="*/ 467360 h 1917700"/>
                        <a:gd name="connsiteX69" fmla="*/ 622300 w 711398"/>
                        <a:gd name="connsiteY69" fmla="*/ 474980 h 1917700"/>
                        <a:gd name="connsiteX70" fmla="*/ 627380 w 711398"/>
                        <a:gd name="connsiteY70" fmla="*/ 497840 h 1917700"/>
                        <a:gd name="connsiteX71" fmla="*/ 635000 w 711398"/>
                        <a:gd name="connsiteY71" fmla="*/ 502920 h 1917700"/>
                        <a:gd name="connsiteX72" fmla="*/ 640080 w 711398"/>
                        <a:gd name="connsiteY72" fmla="*/ 510540 h 1917700"/>
                        <a:gd name="connsiteX73" fmla="*/ 647700 w 711398"/>
                        <a:gd name="connsiteY73" fmla="*/ 518160 h 1917700"/>
                        <a:gd name="connsiteX74" fmla="*/ 650240 w 711398"/>
                        <a:gd name="connsiteY74" fmla="*/ 525780 h 1917700"/>
                        <a:gd name="connsiteX75" fmla="*/ 652780 w 711398"/>
                        <a:gd name="connsiteY75" fmla="*/ 558800 h 1917700"/>
                        <a:gd name="connsiteX76" fmla="*/ 652780 w 711398"/>
                        <a:gd name="connsiteY76" fmla="*/ 604520 h 1917700"/>
                        <a:gd name="connsiteX77" fmla="*/ 642620 w 711398"/>
                        <a:gd name="connsiteY77" fmla="*/ 619760 h 1917700"/>
                        <a:gd name="connsiteX78" fmla="*/ 635000 w 711398"/>
                        <a:gd name="connsiteY78" fmla="*/ 624840 h 1917700"/>
                        <a:gd name="connsiteX79" fmla="*/ 627380 w 711398"/>
                        <a:gd name="connsiteY79" fmla="*/ 627380 h 1917700"/>
                        <a:gd name="connsiteX80" fmla="*/ 607060 w 711398"/>
                        <a:gd name="connsiteY80" fmla="*/ 635000 h 1917700"/>
                        <a:gd name="connsiteX81" fmla="*/ 596900 w 711398"/>
                        <a:gd name="connsiteY81" fmla="*/ 637540 h 1917700"/>
                        <a:gd name="connsiteX82" fmla="*/ 581660 w 711398"/>
                        <a:gd name="connsiteY82" fmla="*/ 642620 h 1917700"/>
                        <a:gd name="connsiteX83" fmla="*/ 566420 w 711398"/>
                        <a:gd name="connsiteY83" fmla="*/ 655320 h 1917700"/>
                        <a:gd name="connsiteX84" fmla="*/ 558800 w 711398"/>
                        <a:gd name="connsiteY84" fmla="*/ 662940 h 1917700"/>
                        <a:gd name="connsiteX85" fmla="*/ 551180 w 711398"/>
                        <a:gd name="connsiteY85" fmla="*/ 668020 h 1917700"/>
                        <a:gd name="connsiteX86" fmla="*/ 535940 w 711398"/>
                        <a:gd name="connsiteY86" fmla="*/ 680720 h 1917700"/>
                        <a:gd name="connsiteX87" fmla="*/ 530860 w 711398"/>
                        <a:gd name="connsiteY87" fmla="*/ 688340 h 1917700"/>
                        <a:gd name="connsiteX88" fmla="*/ 523240 w 711398"/>
                        <a:gd name="connsiteY88" fmla="*/ 695960 h 1917700"/>
                        <a:gd name="connsiteX89" fmla="*/ 520700 w 711398"/>
                        <a:gd name="connsiteY89" fmla="*/ 703580 h 1917700"/>
                        <a:gd name="connsiteX90" fmla="*/ 513080 w 711398"/>
                        <a:gd name="connsiteY90" fmla="*/ 711200 h 1917700"/>
                        <a:gd name="connsiteX91" fmla="*/ 508000 w 711398"/>
                        <a:gd name="connsiteY91" fmla="*/ 718820 h 1917700"/>
                        <a:gd name="connsiteX92" fmla="*/ 500380 w 711398"/>
                        <a:gd name="connsiteY92" fmla="*/ 723900 h 1917700"/>
                        <a:gd name="connsiteX93" fmla="*/ 487680 w 711398"/>
                        <a:gd name="connsiteY93" fmla="*/ 739140 h 1917700"/>
                        <a:gd name="connsiteX94" fmla="*/ 485140 w 711398"/>
                        <a:gd name="connsiteY94" fmla="*/ 746760 h 1917700"/>
                        <a:gd name="connsiteX95" fmla="*/ 502920 w 711398"/>
                        <a:gd name="connsiteY95" fmla="*/ 767080 h 1917700"/>
                        <a:gd name="connsiteX96" fmla="*/ 510540 w 711398"/>
                        <a:gd name="connsiteY96" fmla="*/ 782320 h 1917700"/>
                        <a:gd name="connsiteX97" fmla="*/ 513080 w 711398"/>
                        <a:gd name="connsiteY97" fmla="*/ 789940 h 1917700"/>
                        <a:gd name="connsiteX98" fmla="*/ 508000 w 711398"/>
                        <a:gd name="connsiteY98" fmla="*/ 866140 h 1917700"/>
                        <a:gd name="connsiteX99" fmla="*/ 505460 w 711398"/>
                        <a:gd name="connsiteY99" fmla="*/ 873760 h 1917700"/>
                        <a:gd name="connsiteX100" fmla="*/ 500380 w 711398"/>
                        <a:gd name="connsiteY100" fmla="*/ 894080 h 1917700"/>
                        <a:gd name="connsiteX101" fmla="*/ 495300 w 711398"/>
                        <a:gd name="connsiteY101" fmla="*/ 901700 h 1917700"/>
                        <a:gd name="connsiteX102" fmla="*/ 485140 w 711398"/>
                        <a:gd name="connsiteY102" fmla="*/ 924560 h 1917700"/>
                        <a:gd name="connsiteX103" fmla="*/ 477520 w 711398"/>
                        <a:gd name="connsiteY103" fmla="*/ 932180 h 1917700"/>
                        <a:gd name="connsiteX104" fmla="*/ 474980 w 711398"/>
                        <a:gd name="connsiteY104" fmla="*/ 942340 h 1917700"/>
                        <a:gd name="connsiteX105" fmla="*/ 472440 w 711398"/>
                        <a:gd name="connsiteY105" fmla="*/ 960120 h 1917700"/>
                        <a:gd name="connsiteX106" fmla="*/ 469900 w 711398"/>
                        <a:gd name="connsiteY106" fmla="*/ 975360 h 1917700"/>
                        <a:gd name="connsiteX107" fmla="*/ 467360 w 711398"/>
                        <a:gd name="connsiteY107" fmla="*/ 1008380 h 1917700"/>
                        <a:gd name="connsiteX108" fmla="*/ 459740 w 711398"/>
                        <a:gd name="connsiteY108" fmla="*/ 1016000 h 1917700"/>
                        <a:gd name="connsiteX109" fmla="*/ 444500 w 711398"/>
                        <a:gd name="connsiteY109" fmla="*/ 1026160 h 1917700"/>
                        <a:gd name="connsiteX110" fmla="*/ 429260 w 711398"/>
                        <a:gd name="connsiteY110" fmla="*/ 1036320 h 1917700"/>
                        <a:gd name="connsiteX111" fmla="*/ 421640 w 711398"/>
                        <a:gd name="connsiteY111" fmla="*/ 1043940 h 1917700"/>
                        <a:gd name="connsiteX112" fmla="*/ 414020 w 711398"/>
                        <a:gd name="connsiteY112" fmla="*/ 1049020 h 1917700"/>
                        <a:gd name="connsiteX113" fmla="*/ 411480 w 711398"/>
                        <a:gd name="connsiteY113" fmla="*/ 1056640 h 1917700"/>
                        <a:gd name="connsiteX114" fmla="*/ 406400 w 711398"/>
                        <a:gd name="connsiteY114" fmla="*/ 1064260 h 1917700"/>
                        <a:gd name="connsiteX115" fmla="*/ 401320 w 711398"/>
                        <a:gd name="connsiteY115" fmla="*/ 1079500 h 1917700"/>
                        <a:gd name="connsiteX116" fmla="*/ 398780 w 711398"/>
                        <a:gd name="connsiteY116" fmla="*/ 1087120 h 1917700"/>
                        <a:gd name="connsiteX117" fmla="*/ 378460 w 711398"/>
                        <a:gd name="connsiteY117" fmla="*/ 1109980 h 1917700"/>
                        <a:gd name="connsiteX118" fmla="*/ 363220 w 711398"/>
                        <a:gd name="connsiteY118" fmla="*/ 1122680 h 1917700"/>
                        <a:gd name="connsiteX119" fmla="*/ 355600 w 711398"/>
                        <a:gd name="connsiteY119" fmla="*/ 1125220 h 1917700"/>
                        <a:gd name="connsiteX120" fmla="*/ 347980 w 711398"/>
                        <a:gd name="connsiteY120" fmla="*/ 1130300 h 1917700"/>
                        <a:gd name="connsiteX121" fmla="*/ 332740 w 711398"/>
                        <a:gd name="connsiteY121" fmla="*/ 1135380 h 1917700"/>
                        <a:gd name="connsiteX122" fmla="*/ 322580 w 711398"/>
                        <a:gd name="connsiteY122" fmla="*/ 1150620 h 1917700"/>
                        <a:gd name="connsiteX123" fmla="*/ 317500 w 711398"/>
                        <a:gd name="connsiteY123" fmla="*/ 1158240 h 1917700"/>
                        <a:gd name="connsiteX124" fmla="*/ 312420 w 711398"/>
                        <a:gd name="connsiteY124" fmla="*/ 1178560 h 1917700"/>
                        <a:gd name="connsiteX125" fmla="*/ 307340 w 711398"/>
                        <a:gd name="connsiteY125" fmla="*/ 1226820 h 1917700"/>
                        <a:gd name="connsiteX126" fmla="*/ 302260 w 711398"/>
                        <a:gd name="connsiteY126" fmla="*/ 1239520 h 1917700"/>
                        <a:gd name="connsiteX127" fmla="*/ 297180 w 711398"/>
                        <a:gd name="connsiteY127" fmla="*/ 1247140 h 1917700"/>
                        <a:gd name="connsiteX128" fmla="*/ 289560 w 711398"/>
                        <a:gd name="connsiteY128" fmla="*/ 1252220 h 1917700"/>
                        <a:gd name="connsiteX129" fmla="*/ 287020 w 711398"/>
                        <a:gd name="connsiteY129" fmla="*/ 1262380 h 1917700"/>
                        <a:gd name="connsiteX130" fmla="*/ 279400 w 711398"/>
                        <a:gd name="connsiteY130" fmla="*/ 1270000 h 1917700"/>
                        <a:gd name="connsiteX131" fmla="*/ 274320 w 711398"/>
                        <a:gd name="connsiteY131" fmla="*/ 1277620 h 1917700"/>
                        <a:gd name="connsiteX132" fmla="*/ 261620 w 711398"/>
                        <a:gd name="connsiteY132" fmla="*/ 1295400 h 1917700"/>
                        <a:gd name="connsiteX133" fmla="*/ 256540 w 711398"/>
                        <a:gd name="connsiteY133" fmla="*/ 1313180 h 1917700"/>
                        <a:gd name="connsiteX134" fmla="*/ 254000 w 711398"/>
                        <a:gd name="connsiteY134" fmla="*/ 1320800 h 1917700"/>
                        <a:gd name="connsiteX135" fmla="*/ 251460 w 711398"/>
                        <a:gd name="connsiteY135" fmla="*/ 1399540 h 1917700"/>
                        <a:gd name="connsiteX136" fmla="*/ 248920 w 711398"/>
                        <a:gd name="connsiteY136" fmla="*/ 1414780 h 1917700"/>
                        <a:gd name="connsiteX137" fmla="*/ 241300 w 711398"/>
                        <a:gd name="connsiteY137" fmla="*/ 1430020 h 1917700"/>
                        <a:gd name="connsiteX138" fmla="*/ 233680 w 711398"/>
                        <a:gd name="connsiteY138" fmla="*/ 1435100 h 1917700"/>
                        <a:gd name="connsiteX139" fmla="*/ 223520 w 711398"/>
                        <a:gd name="connsiteY139" fmla="*/ 1450340 h 1917700"/>
                        <a:gd name="connsiteX140" fmla="*/ 215900 w 711398"/>
                        <a:gd name="connsiteY140" fmla="*/ 1475740 h 1917700"/>
                        <a:gd name="connsiteX141" fmla="*/ 213360 w 711398"/>
                        <a:gd name="connsiteY141" fmla="*/ 1483360 h 1917700"/>
                        <a:gd name="connsiteX142" fmla="*/ 208280 w 711398"/>
                        <a:gd name="connsiteY142" fmla="*/ 1490980 h 1917700"/>
                        <a:gd name="connsiteX143" fmla="*/ 205740 w 711398"/>
                        <a:gd name="connsiteY143" fmla="*/ 1501140 h 1917700"/>
                        <a:gd name="connsiteX144" fmla="*/ 193040 w 711398"/>
                        <a:gd name="connsiteY144" fmla="*/ 1524000 h 1917700"/>
                        <a:gd name="connsiteX145" fmla="*/ 190500 w 711398"/>
                        <a:gd name="connsiteY145" fmla="*/ 1582420 h 1917700"/>
                        <a:gd name="connsiteX146" fmla="*/ 182880 w 711398"/>
                        <a:gd name="connsiteY146" fmla="*/ 1590040 h 1917700"/>
                        <a:gd name="connsiteX147" fmla="*/ 172720 w 711398"/>
                        <a:gd name="connsiteY147" fmla="*/ 1605280 h 1917700"/>
                        <a:gd name="connsiteX148" fmla="*/ 165100 w 711398"/>
                        <a:gd name="connsiteY148" fmla="*/ 1620520 h 1917700"/>
                        <a:gd name="connsiteX149" fmla="*/ 162560 w 711398"/>
                        <a:gd name="connsiteY149" fmla="*/ 1628140 h 1917700"/>
                        <a:gd name="connsiteX150" fmla="*/ 157480 w 711398"/>
                        <a:gd name="connsiteY150" fmla="*/ 1635760 h 1917700"/>
                        <a:gd name="connsiteX151" fmla="*/ 154940 w 711398"/>
                        <a:gd name="connsiteY151" fmla="*/ 1643380 h 1917700"/>
                        <a:gd name="connsiteX152" fmla="*/ 147320 w 711398"/>
                        <a:gd name="connsiteY152" fmla="*/ 1658620 h 1917700"/>
                        <a:gd name="connsiteX153" fmla="*/ 144780 w 711398"/>
                        <a:gd name="connsiteY153" fmla="*/ 1696720 h 1917700"/>
                        <a:gd name="connsiteX154" fmla="*/ 139700 w 711398"/>
                        <a:gd name="connsiteY154" fmla="*/ 1706880 h 1917700"/>
                        <a:gd name="connsiteX155" fmla="*/ 121920 w 711398"/>
                        <a:gd name="connsiteY155" fmla="*/ 1729740 h 1917700"/>
                        <a:gd name="connsiteX156" fmla="*/ 111760 w 711398"/>
                        <a:gd name="connsiteY156" fmla="*/ 1744980 h 1917700"/>
                        <a:gd name="connsiteX157" fmla="*/ 106680 w 711398"/>
                        <a:gd name="connsiteY157" fmla="*/ 1752600 h 1917700"/>
                        <a:gd name="connsiteX158" fmla="*/ 104140 w 711398"/>
                        <a:gd name="connsiteY158" fmla="*/ 1760220 h 1917700"/>
                        <a:gd name="connsiteX159" fmla="*/ 93980 w 711398"/>
                        <a:gd name="connsiteY159" fmla="*/ 1775460 h 1917700"/>
                        <a:gd name="connsiteX160" fmla="*/ 78740 w 711398"/>
                        <a:gd name="connsiteY160" fmla="*/ 1798320 h 1917700"/>
                        <a:gd name="connsiteX161" fmla="*/ 73660 w 711398"/>
                        <a:gd name="connsiteY161" fmla="*/ 1805940 h 1917700"/>
                        <a:gd name="connsiteX162" fmla="*/ 66040 w 711398"/>
                        <a:gd name="connsiteY162" fmla="*/ 1821180 h 1917700"/>
                        <a:gd name="connsiteX163" fmla="*/ 58420 w 711398"/>
                        <a:gd name="connsiteY163" fmla="*/ 1826260 h 1917700"/>
                        <a:gd name="connsiteX164" fmla="*/ 53340 w 711398"/>
                        <a:gd name="connsiteY164" fmla="*/ 1905000 h 1917700"/>
                        <a:gd name="connsiteX165" fmla="*/ 50800 w 711398"/>
                        <a:gd name="connsiteY165" fmla="*/ 1912620 h 1917700"/>
                        <a:gd name="connsiteX166" fmla="*/ 43180 w 711398"/>
                        <a:gd name="connsiteY166" fmla="*/ 1917700 h 1917700"/>
                        <a:gd name="connsiteX167" fmla="*/ 43180 w 711398"/>
                        <a:gd name="connsiteY167" fmla="*/ 1915160 h 191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711398" h="1917700">
                          <a:moveTo>
                            <a:pt x="0" y="0"/>
                          </a:moveTo>
                          <a:cubicBezTo>
                            <a:pt x="4233" y="2540"/>
                            <a:pt x="8514" y="5003"/>
                            <a:pt x="12700" y="7620"/>
                          </a:cubicBezTo>
                          <a:cubicBezTo>
                            <a:pt x="15289" y="9238"/>
                            <a:pt x="17514" y="11497"/>
                            <a:pt x="20320" y="12700"/>
                          </a:cubicBezTo>
                          <a:cubicBezTo>
                            <a:pt x="23529" y="14075"/>
                            <a:pt x="27123" y="14281"/>
                            <a:pt x="30480" y="15240"/>
                          </a:cubicBezTo>
                          <a:cubicBezTo>
                            <a:pt x="33054" y="15976"/>
                            <a:pt x="35446" y="17426"/>
                            <a:pt x="38100" y="17780"/>
                          </a:cubicBezTo>
                          <a:cubicBezTo>
                            <a:pt x="48206" y="19127"/>
                            <a:pt x="58447" y="19194"/>
                            <a:pt x="68580" y="20320"/>
                          </a:cubicBezTo>
                          <a:cubicBezTo>
                            <a:pt x="73699" y="20889"/>
                            <a:pt x="78740" y="22013"/>
                            <a:pt x="83820" y="22860"/>
                          </a:cubicBezTo>
                          <a:cubicBezTo>
                            <a:pt x="94518" y="20186"/>
                            <a:pt x="95071" y="18507"/>
                            <a:pt x="106680" y="22860"/>
                          </a:cubicBezTo>
                          <a:cubicBezTo>
                            <a:pt x="109538" y="23932"/>
                            <a:pt x="111570" y="26575"/>
                            <a:pt x="114300" y="27940"/>
                          </a:cubicBezTo>
                          <a:cubicBezTo>
                            <a:pt x="125756" y="33668"/>
                            <a:pt x="118621" y="26461"/>
                            <a:pt x="129540" y="35560"/>
                          </a:cubicBezTo>
                          <a:cubicBezTo>
                            <a:pt x="136134" y="41055"/>
                            <a:pt x="135928" y="45039"/>
                            <a:pt x="144780" y="45720"/>
                          </a:cubicBezTo>
                          <a:cubicBezTo>
                            <a:pt x="164214" y="47215"/>
                            <a:pt x="183727" y="47413"/>
                            <a:pt x="203200" y="48260"/>
                          </a:cubicBezTo>
                          <a:lnTo>
                            <a:pt x="226060" y="55880"/>
                          </a:lnTo>
                          <a:lnTo>
                            <a:pt x="233680" y="58420"/>
                          </a:lnTo>
                          <a:cubicBezTo>
                            <a:pt x="236220" y="59267"/>
                            <a:pt x="238643" y="60628"/>
                            <a:pt x="241300" y="60960"/>
                          </a:cubicBezTo>
                          <a:cubicBezTo>
                            <a:pt x="248073" y="61807"/>
                            <a:pt x="254887" y="62378"/>
                            <a:pt x="261620" y="63500"/>
                          </a:cubicBezTo>
                          <a:cubicBezTo>
                            <a:pt x="265063" y="64074"/>
                            <a:pt x="268372" y="65283"/>
                            <a:pt x="271780" y="66040"/>
                          </a:cubicBezTo>
                          <a:cubicBezTo>
                            <a:pt x="285151" y="69011"/>
                            <a:pt x="287417" y="69000"/>
                            <a:pt x="302260" y="71120"/>
                          </a:cubicBezTo>
                          <a:cubicBezTo>
                            <a:pt x="304800" y="71967"/>
                            <a:pt x="307266" y="73079"/>
                            <a:pt x="309880" y="73660"/>
                          </a:cubicBezTo>
                          <a:cubicBezTo>
                            <a:pt x="325058" y="77033"/>
                            <a:pt x="340019" y="77442"/>
                            <a:pt x="355600" y="78740"/>
                          </a:cubicBezTo>
                          <a:cubicBezTo>
                            <a:pt x="360680" y="80433"/>
                            <a:pt x="365645" y="82521"/>
                            <a:pt x="370840" y="83820"/>
                          </a:cubicBezTo>
                          <a:lnTo>
                            <a:pt x="391160" y="88900"/>
                          </a:lnTo>
                          <a:cubicBezTo>
                            <a:pt x="404707" y="88053"/>
                            <a:pt x="418564" y="89368"/>
                            <a:pt x="431800" y="86360"/>
                          </a:cubicBezTo>
                          <a:cubicBezTo>
                            <a:pt x="455749" y="80917"/>
                            <a:pt x="438876" y="76381"/>
                            <a:pt x="454660" y="71120"/>
                          </a:cubicBezTo>
                          <a:cubicBezTo>
                            <a:pt x="473813" y="64736"/>
                            <a:pt x="450205" y="73348"/>
                            <a:pt x="469900" y="63500"/>
                          </a:cubicBezTo>
                          <a:cubicBezTo>
                            <a:pt x="472295" y="62303"/>
                            <a:pt x="475125" y="62157"/>
                            <a:pt x="477520" y="60960"/>
                          </a:cubicBezTo>
                          <a:cubicBezTo>
                            <a:pt x="480250" y="59595"/>
                            <a:pt x="482334" y="57083"/>
                            <a:pt x="485140" y="55880"/>
                          </a:cubicBezTo>
                          <a:cubicBezTo>
                            <a:pt x="488349" y="54505"/>
                            <a:pt x="491943" y="54299"/>
                            <a:pt x="495300" y="53340"/>
                          </a:cubicBezTo>
                          <a:cubicBezTo>
                            <a:pt x="497874" y="52604"/>
                            <a:pt x="500380" y="51647"/>
                            <a:pt x="502920" y="50800"/>
                          </a:cubicBezTo>
                          <a:cubicBezTo>
                            <a:pt x="505460" y="51647"/>
                            <a:pt x="508647" y="51447"/>
                            <a:pt x="510540" y="53340"/>
                          </a:cubicBezTo>
                          <a:cubicBezTo>
                            <a:pt x="516447" y="59247"/>
                            <a:pt x="511827" y="63988"/>
                            <a:pt x="508000" y="68580"/>
                          </a:cubicBezTo>
                          <a:cubicBezTo>
                            <a:pt x="505700" y="71340"/>
                            <a:pt x="502920" y="73660"/>
                            <a:pt x="500380" y="76200"/>
                          </a:cubicBezTo>
                          <a:lnTo>
                            <a:pt x="495300" y="91440"/>
                          </a:lnTo>
                          <a:lnTo>
                            <a:pt x="492760" y="99060"/>
                          </a:lnTo>
                          <a:cubicBezTo>
                            <a:pt x="495275" y="106605"/>
                            <a:pt x="496882" y="115882"/>
                            <a:pt x="502920" y="121920"/>
                          </a:cubicBezTo>
                          <a:cubicBezTo>
                            <a:pt x="505079" y="124079"/>
                            <a:pt x="508000" y="125307"/>
                            <a:pt x="510540" y="127000"/>
                          </a:cubicBezTo>
                          <a:cubicBezTo>
                            <a:pt x="516585" y="145136"/>
                            <a:pt x="512650" y="137785"/>
                            <a:pt x="520700" y="149860"/>
                          </a:cubicBezTo>
                          <a:cubicBezTo>
                            <a:pt x="521530" y="154839"/>
                            <a:pt x="524259" y="172221"/>
                            <a:pt x="525780" y="177800"/>
                          </a:cubicBezTo>
                          <a:cubicBezTo>
                            <a:pt x="527189" y="182966"/>
                            <a:pt x="529167" y="187960"/>
                            <a:pt x="530860" y="193040"/>
                          </a:cubicBezTo>
                          <a:lnTo>
                            <a:pt x="533400" y="200660"/>
                          </a:lnTo>
                          <a:cubicBezTo>
                            <a:pt x="534247" y="203200"/>
                            <a:pt x="533712" y="206795"/>
                            <a:pt x="535940" y="208280"/>
                          </a:cubicBezTo>
                          <a:cubicBezTo>
                            <a:pt x="541514" y="211996"/>
                            <a:pt x="547275" y="216292"/>
                            <a:pt x="553720" y="218440"/>
                          </a:cubicBezTo>
                          <a:cubicBezTo>
                            <a:pt x="559415" y="220338"/>
                            <a:pt x="576542" y="222241"/>
                            <a:pt x="581660" y="223520"/>
                          </a:cubicBezTo>
                          <a:cubicBezTo>
                            <a:pt x="586855" y="224819"/>
                            <a:pt x="596900" y="228600"/>
                            <a:pt x="596900" y="228600"/>
                          </a:cubicBezTo>
                          <a:cubicBezTo>
                            <a:pt x="603673" y="227753"/>
                            <a:pt x="610545" y="227490"/>
                            <a:pt x="617220" y="226060"/>
                          </a:cubicBezTo>
                          <a:cubicBezTo>
                            <a:pt x="622456" y="224938"/>
                            <a:pt x="632460" y="220980"/>
                            <a:pt x="632460" y="220980"/>
                          </a:cubicBezTo>
                          <a:cubicBezTo>
                            <a:pt x="631613" y="228600"/>
                            <a:pt x="630933" y="236240"/>
                            <a:pt x="629920" y="243840"/>
                          </a:cubicBezTo>
                          <a:cubicBezTo>
                            <a:pt x="629239" y="248945"/>
                            <a:pt x="628061" y="253975"/>
                            <a:pt x="627380" y="259080"/>
                          </a:cubicBezTo>
                          <a:cubicBezTo>
                            <a:pt x="626367" y="266680"/>
                            <a:pt x="625687" y="274320"/>
                            <a:pt x="624840" y="281940"/>
                          </a:cubicBezTo>
                          <a:cubicBezTo>
                            <a:pt x="625687" y="286173"/>
                            <a:pt x="626244" y="290475"/>
                            <a:pt x="627380" y="294640"/>
                          </a:cubicBezTo>
                          <a:cubicBezTo>
                            <a:pt x="628789" y="299806"/>
                            <a:pt x="630767" y="304800"/>
                            <a:pt x="632460" y="309880"/>
                          </a:cubicBezTo>
                          <a:cubicBezTo>
                            <a:pt x="636521" y="322062"/>
                            <a:pt x="632567" y="317684"/>
                            <a:pt x="650240" y="320040"/>
                          </a:cubicBezTo>
                          <a:cubicBezTo>
                            <a:pt x="657840" y="321053"/>
                            <a:pt x="665492" y="321629"/>
                            <a:pt x="673100" y="322580"/>
                          </a:cubicBezTo>
                          <a:cubicBezTo>
                            <a:pt x="679041" y="323323"/>
                            <a:pt x="684953" y="324273"/>
                            <a:pt x="690880" y="325120"/>
                          </a:cubicBezTo>
                          <a:cubicBezTo>
                            <a:pt x="693420" y="326813"/>
                            <a:pt x="696490" y="327903"/>
                            <a:pt x="698500" y="330200"/>
                          </a:cubicBezTo>
                          <a:cubicBezTo>
                            <a:pt x="702520" y="334795"/>
                            <a:pt x="708660" y="345440"/>
                            <a:pt x="708660" y="345440"/>
                          </a:cubicBezTo>
                          <a:cubicBezTo>
                            <a:pt x="710015" y="350859"/>
                            <a:pt x="714079" y="360341"/>
                            <a:pt x="708660" y="365760"/>
                          </a:cubicBezTo>
                          <a:cubicBezTo>
                            <a:pt x="706192" y="368228"/>
                            <a:pt x="701844" y="367297"/>
                            <a:pt x="698500" y="368300"/>
                          </a:cubicBezTo>
                          <a:cubicBezTo>
                            <a:pt x="693371" y="369839"/>
                            <a:pt x="688340" y="371687"/>
                            <a:pt x="683260" y="373380"/>
                          </a:cubicBezTo>
                          <a:lnTo>
                            <a:pt x="675640" y="375920"/>
                          </a:lnTo>
                          <a:lnTo>
                            <a:pt x="668020" y="378460"/>
                          </a:lnTo>
                          <a:cubicBezTo>
                            <a:pt x="666327" y="381000"/>
                            <a:pt x="663216" y="383040"/>
                            <a:pt x="662940" y="386080"/>
                          </a:cubicBezTo>
                          <a:cubicBezTo>
                            <a:pt x="662771" y="387934"/>
                            <a:pt x="665967" y="418578"/>
                            <a:pt x="670560" y="421640"/>
                          </a:cubicBezTo>
                          <a:lnTo>
                            <a:pt x="678180" y="426720"/>
                          </a:lnTo>
                          <a:cubicBezTo>
                            <a:pt x="679027" y="429260"/>
                            <a:pt x="680720" y="431663"/>
                            <a:pt x="680720" y="434340"/>
                          </a:cubicBezTo>
                          <a:cubicBezTo>
                            <a:pt x="680720" y="441118"/>
                            <a:pt x="677248" y="447143"/>
                            <a:pt x="673100" y="452120"/>
                          </a:cubicBezTo>
                          <a:cubicBezTo>
                            <a:pt x="670800" y="454880"/>
                            <a:pt x="668693" y="458134"/>
                            <a:pt x="665480" y="459740"/>
                          </a:cubicBezTo>
                          <a:cubicBezTo>
                            <a:pt x="661619" y="461671"/>
                            <a:pt x="656968" y="461233"/>
                            <a:pt x="652780" y="462280"/>
                          </a:cubicBezTo>
                          <a:cubicBezTo>
                            <a:pt x="629136" y="468191"/>
                            <a:pt x="670941" y="461137"/>
                            <a:pt x="627380" y="467360"/>
                          </a:cubicBezTo>
                          <a:cubicBezTo>
                            <a:pt x="625687" y="469900"/>
                            <a:pt x="622637" y="471946"/>
                            <a:pt x="622300" y="474980"/>
                          </a:cubicBezTo>
                          <a:cubicBezTo>
                            <a:pt x="622288" y="475088"/>
                            <a:pt x="624767" y="494574"/>
                            <a:pt x="627380" y="497840"/>
                          </a:cubicBezTo>
                          <a:cubicBezTo>
                            <a:pt x="629287" y="500224"/>
                            <a:pt x="632460" y="501227"/>
                            <a:pt x="635000" y="502920"/>
                          </a:cubicBezTo>
                          <a:cubicBezTo>
                            <a:pt x="636693" y="505460"/>
                            <a:pt x="638126" y="508195"/>
                            <a:pt x="640080" y="510540"/>
                          </a:cubicBezTo>
                          <a:cubicBezTo>
                            <a:pt x="642380" y="513300"/>
                            <a:pt x="645707" y="515171"/>
                            <a:pt x="647700" y="518160"/>
                          </a:cubicBezTo>
                          <a:cubicBezTo>
                            <a:pt x="649185" y="520388"/>
                            <a:pt x="649393" y="523240"/>
                            <a:pt x="650240" y="525780"/>
                          </a:cubicBezTo>
                          <a:cubicBezTo>
                            <a:pt x="651087" y="536787"/>
                            <a:pt x="651561" y="547828"/>
                            <a:pt x="652780" y="558800"/>
                          </a:cubicBezTo>
                          <a:cubicBezTo>
                            <a:pt x="655208" y="580649"/>
                            <a:pt x="661474" y="571481"/>
                            <a:pt x="652780" y="604520"/>
                          </a:cubicBezTo>
                          <a:cubicBezTo>
                            <a:pt x="651226" y="610424"/>
                            <a:pt x="647700" y="616373"/>
                            <a:pt x="642620" y="619760"/>
                          </a:cubicBezTo>
                          <a:cubicBezTo>
                            <a:pt x="640080" y="621453"/>
                            <a:pt x="637730" y="623475"/>
                            <a:pt x="635000" y="624840"/>
                          </a:cubicBezTo>
                          <a:cubicBezTo>
                            <a:pt x="632605" y="626037"/>
                            <a:pt x="629887" y="626440"/>
                            <a:pt x="627380" y="627380"/>
                          </a:cubicBezTo>
                          <a:cubicBezTo>
                            <a:pt x="618791" y="630601"/>
                            <a:pt x="615131" y="632694"/>
                            <a:pt x="607060" y="635000"/>
                          </a:cubicBezTo>
                          <a:cubicBezTo>
                            <a:pt x="603703" y="635959"/>
                            <a:pt x="600244" y="636537"/>
                            <a:pt x="596900" y="637540"/>
                          </a:cubicBezTo>
                          <a:cubicBezTo>
                            <a:pt x="591771" y="639079"/>
                            <a:pt x="581660" y="642620"/>
                            <a:pt x="581660" y="642620"/>
                          </a:cubicBezTo>
                          <a:cubicBezTo>
                            <a:pt x="559398" y="664882"/>
                            <a:pt x="587638" y="637639"/>
                            <a:pt x="566420" y="655320"/>
                          </a:cubicBezTo>
                          <a:cubicBezTo>
                            <a:pt x="563660" y="657620"/>
                            <a:pt x="561560" y="660640"/>
                            <a:pt x="558800" y="662940"/>
                          </a:cubicBezTo>
                          <a:cubicBezTo>
                            <a:pt x="556455" y="664894"/>
                            <a:pt x="553525" y="666066"/>
                            <a:pt x="551180" y="668020"/>
                          </a:cubicBezTo>
                          <a:cubicBezTo>
                            <a:pt x="531623" y="684318"/>
                            <a:pt x="554859" y="668107"/>
                            <a:pt x="535940" y="680720"/>
                          </a:cubicBezTo>
                          <a:cubicBezTo>
                            <a:pt x="534247" y="683260"/>
                            <a:pt x="532814" y="685995"/>
                            <a:pt x="530860" y="688340"/>
                          </a:cubicBezTo>
                          <a:cubicBezTo>
                            <a:pt x="528560" y="691100"/>
                            <a:pt x="525233" y="692971"/>
                            <a:pt x="523240" y="695960"/>
                          </a:cubicBezTo>
                          <a:cubicBezTo>
                            <a:pt x="521755" y="698188"/>
                            <a:pt x="522185" y="701352"/>
                            <a:pt x="520700" y="703580"/>
                          </a:cubicBezTo>
                          <a:cubicBezTo>
                            <a:pt x="518707" y="706569"/>
                            <a:pt x="515380" y="708440"/>
                            <a:pt x="513080" y="711200"/>
                          </a:cubicBezTo>
                          <a:cubicBezTo>
                            <a:pt x="511126" y="713545"/>
                            <a:pt x="510159" y="716661"/>
                            <a:pt x="508000" y="718820"/>
                          </a:cubicBezTo>
                          <a:cubicBezTo>
                            <a:pt x="505841" y="720979"/>
                            <a:pt x="502725" y="721946"/>
                            <a:pt x="500380" y="723900"/>
                          </a:cubicBezTo>
                          <a:cubicBezTo>
                            <a:pt x="495565" y="727912"/>
                            <a:pt x="490534" y="733431"/>
                            <a:pt x="487680" y="739140"/>
                          </a:cubicBezTo>
                          <a:cubicBezTo>
                            <a:pt x="486483" y="741535"/>
                            <a:pt x="485987" y="744220"/>
                            <a:pt x="485140" y="746760"/>
                          </a:cubicBezTo>
                          <a:cubicBezTo>
                            <a:pt x="496993" y="764540"/>
                            <a:pt x="490220" y="758613"/>
                            <a:pt x="502920" y="767080"/>
                          </a:cubicBezTo>
                          <a:cubicBezTo>
                            <a:pt x="509304" y="786233"/>
                            <a:pt x="500692" y="762625"/>
                            <a:pt x="510540" y="782320"/>
                          </a:cubicBezTo>
                          <a:cubicBezTo>
                            <a:pt x="511737" y="784715"/>
                            <a:pt x="512233" y="787400"/>
                            <a:pt x="513080" y="789940"/>
                          </a:cubicBezTo>
                          <a:cubicBezTo>
                            <a:pt x="512344" y="803918"/>
                            <a:pt x="510666" y="847481"/>
                            <a:pt x="508000" y="866140"/>
                          </a:cubicBezTo>
                          <a:cubicBezTo>
                            <a:pt x="507621" y="868790"/>
                            <a:pt x="506109" y="871163"/>
                            <a:pt x="505460" y="873760"/>
                          </a:cubicBezTo>
                          <a:cubicBezTo>
                            <a:pt x="504011" y="879557"/>
                            <a:pt x="503283" y="888274"/>
                            <a:pt x="500380" y="894080"/>
                          </a:cubicBezTo>
                          <a:cubicBezTo>
                            <a:pt x="499015" y="896810"/>
                            <a:pt x="496540" y="898910"/>
                            <a:pt x="495300" y="901700"/>
                          </a:cubicBezTo>
                          <a:cubicBezTo>
                            <a:pt x="488971" y="915940"/>
                            <a:pt x="493352" y="914706"/>
                            <a:pt x="485140" y="924560"/>
                          </a:cubicBezTo>
                          <a:cubicBezTo>
                            <a:pt x="482840" y="927320"/>
                            <a:pt x="480060" y="929640"/>
                            <a:pt x="477520" y="932180"/>
                          </a:cubicBezTo>
                          <a:cubicBezTo>
                            <a:pt x="476673" y="935567"/>
                            <a:pt x="475604" y="938905"/>
                            <a:pt x="474980" y="942340"/>
                          </a:cubicBezTo>
                          <a:cubicBezTo>
                            <a:pt x="473909" y="948230"/>
                            <a:pt x="473350" y="954203"/>
                            <a:pt x="472440" y="960120"/>
                          </a:cubicBezTo>
                          <a:cubicBezTo>
                            <a:pt x="471657" y="965210"/>
                            <a:pt x="470747" y="970280"/>
                            <a:pt x="469900" y="975360"/>
                          </a:cubicBezTo>
                          <a:cubicBezTo>
                            <a:pt x="469053" y="986367"/>
                            <a:pt x="470037" y="997670"/>
                            <a:pt x="467360" y="1008380"/>
                          </a:cubicBezTo>
                          <a:cubicBezTo>
                            <a:pt x="466489" y="1011865"/>
                            <a:pt x="462575" y="1013795"/>
                            <a:pt x="459740" y="1016000"/>
                          </a:cubicBezTo>
                          <a:cubicBezTo>
                            <a:pt x="454921" y="1019748"/>
                            <a:pt x="448817" y="1021843"/>
                            <a:pt x="444500" y="1026160"/>
                          </a:cubicBezTo>
                          <a:cubicBezTo>
                            <a:pt x="434987" y="1035673"/>
                            <a:pt x="440288" y="1032644"/>
                            <a:pt x="429260" y="1036320"/>
                          </a:cubicBezTo>
                          <a:cubicBezTo>
                            <a:pt x="426720" y="1038860"/>
                            <a:pt x="424400" y="1041640"/>
                            <a:pt x="421640" y="1043940"/>
                          </a:cubicBezTo>
                          <a:cubicBezTo>
                            <a:pt x="419295" y="1045894"/>
                            <a:pt x="415927" y="1046636"/>
                            <a:pt x="414020" y="1049020"/>
                          </a:cubicBezTo>
                          <a:cubicBezTo>
                            <a:pt x="412347" y="1051111"/>
                            <a:pt x="412677" y="1054245"/>
                            <a:pt x="411480" y="1056640"/>
                          </a:cubicBezTo>
                          <a:cubicBezTo>
                            <a:pt x="410115" y="1059370"/>
                            <a:pt x="407640" y="1061470"/>
                            <a:pt x="406400" y="1064260"/>
                          </a:cubicBezTo>
                          <a:cubicBezTo>
                            <a:pt x="404225" y="1069153"/>
                            <a:pt x="403013" y="1074420"/>
                            <a:pt x="401320" y="1079500"/>
                          </a:cubicBezTo>
                          <a:cubicBezTo>
                            <a:pt x="400473" y="1082040"/>
                            <a:pt x="400265" y="1084892"/>
                            <a:pt x="398780" y="1087120"/>
                          </a:cubicBezTo>
                          <a:cubicBezTo>
                            <a:pt x="389715" y="1100718"/>
                            <a:pt x="395859" y="1092581"/>
                            <a:pt x="378460" y="1109980"/>
                          </a:cubicBezTo>
                          <a:cubicBezTo>
                            <a:pt x="372843" y="1115597"/>
                            <a:pt x="370293" y="1119144"/>
                            <a:pt x="363220" y="1122680"/>
                          </a:cubicBezTo>
                          <a:cubicBezTo>
                            <a:pt x="360825" y="1123877"/>
                            <a:pt x="357995" y="1124023"/>
                            <a:pt x="355600" y="1125220"/>
                          </a:cubicBezTo>
                          <a:cubicBezTo>
                            <a:pt x="352870" y="1126585"/>
                            <a:pt x="350770" y="1129060"/>
                            <a:pt x="347980" y="1130300"/>
                          </a:cubicBezTo>
                          <a:cubicBezTo>
                            <a:pt x="343087" y="1132475"/>
                            <a:pt x="332740" y="1135380"/>
                            <a:pt x="332740" y="1135380"/>
                          </a:cubicBezTo>
                          <a:lnTo>
                            <a:pt x="322580" y="1150620"/>
                          </a:lnTo>
                          <a:lnTo>
                            <a:pt x="317500" y="1158240"/>
                          </a:lnTo>
                          <a:cubicBezTo>
                            <a:pt x="315807" y="1165013"/>
                            <a:pt x="312917" y="1171596"/>
                            <a:pt x="312420" y="1178560"/>
                          </a:cubicBezTo>
                          <a:cubicBezTo>
                            <a:pt x="311667" y="1189099"/>
                            <a:pt x="311450" y="1213122"/>
                            <a:pt x="307340" y="1226820"/>
                          </a:cubicBezTo>
                          <a:cubicBezTo>
                            <a:pt x="306030" y="1231187"/>
                            <a:pt x="304299" y="1235442"/>
                            <a:pt x="302260" y="1239520"/>
                          </a:cubicBezTo>
                          <a:cubicBezTo>
                            <a:pt x="300895" y="1242250"/>
                            <a:pt x="299339" y="1244981"/>
                            <a:pt x="297180" y="1247140"/>
                          </a:cubicBezTo>
                          <a:cubicBezTo>
                            <a:pt x="295021" y="1249299"/>
                            <a:pt x="292100" y="1250527"/>
                            <a:pt x="289560" y="1252220"/>
                          </a:cubicBezTo>
                          <a:cubicBezTo>
                            <a:pt x="288713" y="1255607"/>
                            <a:pt x="288752" y="1259349"/>
                            <a:pt x="287020" y="1262380"/>
                          </a:cubicBezTo>
                          <a:cubicBezTo>
                            <a:pt x="285238" y="1265499"/>
                            <a:pt x="281700" y="1267240"/>
                            <a:pt x="279400" y="1270000"/>
                          </a:cubicBezTo>
                          <a:cubicBezTo>
                            <a:pt x="277446" y="1272345"/>
                            <a:pt x="276094" y="1275136"/>
                            <a:pt x="274320" y="1277620"/>
                          </a:cubicBezTo>
                          <a:cubicBezTo>
                            <a:pt x="272402" y="1280305"/>
                            <a:pt x="263615" y="1291409"/>
                            <a:pt x="261620" y="1295400"/>
                          </a:cubicBezTo>
                          <a:cubicBezTo>
                            <a:pt x="259590" y="1299460"/>
                            <a:pt x="257625" y="1309382"/>
                            <a:pt x="256540" y="1313180"/>
                          </a:cubicBezTo>
                          <a:cubicBezTo>
                            <a:pt x="255804" y="1315754"/>
                            <a:pt x="254847" y="1318260"/>
                            <a:pt x="254000" y="1320800"/>
                          </a:cubicBezTo>
                          <a:cubicBezTo>
                            <a:pt x="253153" y="1347047"/>
                            <a:pt x="252877" y="1373318"/>
                            <a:pt x="251460" y="1399540"/>
                          </a:cubicBezTo>
                          <a:cubicBezTo>
                            <a:pt x="251182" y="1404683"/>
                            <a:pt x="250037" y="1409753"/>
                            <a:pt x="248920" y="1414780"/>
                          </a:cubicBezTo>
                          <a:cubicBezTo>
                            <a:pt x="247740" y="1420092"/>
                            <a:pt x="245214" y="1426106"/>
                            <a:pt x="241300" y="1430020"/>
                          </a:cubicBezTo>
                          <a:cubicBezTo>
                            <a:pt x="239141" y="1432179"/>
                            <a:pt x="236220" y="1433407"/>
                            <a:pt x="233680" y="1435100"/>
                          </a:cubicBezTo>
                          <a:cubicBezTo>
                            <a:pt x="230293" y="1440180"/>
                            <a:pt x="225001" y="1444417"/>
                            <a:pt x="223520" y="1450340"/>
                          </a:cubicBezTo>
                          <a:cubicBezTo>
                            <a:pt x="219681" y="1465695"/>
                            <a:pt x="222084" y="1457188"/>
                            <a:pt x="215900" y="1475740"/>
                          </a:cubicBezTo>
                          <a:cubicBezTo>
                            <a:pt x="215053" y="1478280"/>
                            <a:pt x="214845" y="1481132"/>
                            <a:pt x="213360" y="1483360"/>
                          </a:cubicBezTo>
                          <a:lnTo>
                            <a:pt x="208280" y="1490980"/>
                          </a:lnTo>
                          <a:cubicBezTo>
                            <a:pt x="207433" y="1494367"/>
                            <a:pt x="207301" y="1498018"/>
                            <a:pt x="205740" y="1501140"/>
                          </a:cubicBezTo>
                          <a:cubicBezTo>
                            <a:pt x="188272" y="1536075"/>
                            <a:pt x="200064" y="1502928"/>
                            <a:pt x="193040" y="1524000"/>
                          </a:cubicBezTo>
                          <a:cubicBezTo>
                            <a:pt x="192193" y="1543473"/>
                            <a:pt x="193464" y="1563155"/>
                            <a:pt x="190500" y="1582420"/>
                          </a:cubicBezTo>
                          <a:cubicBezTo>
                            <a:pt x="189954" y="1585970"/>
                            <a:pt x="185085" y="1587205"/>
                            <a:pt x="182880" y="1590040"/>
                          </a:cubicBezTo>
                          <a:cubicBezTo>
                            <a:pt x="179132" y="1594859"/>
                            <a:pt x="174651" y="1599488"/>
                            <a:pt x="172720" y="1605280"/>
                          </a:cubicBezTo>
                          <a:cubicBezTo>
                            <a:pt x="166336" y="1624433"/>
                            <a:pt x="174948" y="1600825"/>
                            <a:pt x="165100" y="1620520"/>
                          </a:cubicBezTo>
                          <a:cubicBezTo>
                            <a:pt x="163903" y="1622915"/>
                            <a:pt x="163757" y="1625745"/>
                            <a:pt x="162560" y="1628140"/>
                          </a:cubicBezTo>
                          <a:cubicBezTo>
                            <a:pt x="161195" y="1630870"/>
                            <a:pt x="158845" y="1633030"/>
                            <a:pt x="157480" y="1635760"/>
                          </a:cubicBezTo>
                          <a:cubicBezTo>
                            <a:pt x="156283" y="1638155"/>
                            <a:pt x="156137" y="1640985"/>
                            <a:pt x="154940" y="1643380"/>
                          </a:cubicBezTo>
                          <a:cubicBezTo>
                            <a:pt x="145092" y="1663075"/>
                            <a:pt x="153704" y="1639467"/>
                            <a:pt x="147320" y="1658620"/>
                          </a:cubicBezTo>
                          <a:cubicBezTo>
                            <a:pt x="146473" y="1671320"/>
                            <a:pt x="146765" y="1684148"/>
                            <a:pt x="144780" y="1696720"/>
                          </a:cubicBezTo>
                          <a:cubicBezTo>
                            <a:pt x="144189" y="1700460"/>
                            <a:pt x="141648" y="1703633"/>
                            <a:pt x="139700" y="1706880"/>
                          </a:cubicBezTo>
                          <a:cubicBezTo>
                            <a:pt x="117647" y="1743635"/>
                            <a:pt x="139682" y="1706903"/>
                            <a:pt x="121920" y="1729740"/>
                          </a:cubicBezTo>
                          <a:cubicBezTo>
                            <a:pt x="118172" y="1734559"/>
                            <a:pt x="115147" y="1739900"/>
                            <a:pt x="111760" y="1744980"/>
                          </a:cubicBezTo>
                          <a:cubicBezTo>
                            <a:pt x="110067" y="1747520"/>
                            <a:pt x="107645" y="1749704"/>
                            <a:pt x="106680" y="1752600"/>
                          </a:cubicBezTo>
                          <a:cubicBezTo>
                            <a:pt x="105833" y="1755140"/>
                            <a:pt x="105440" y="1757880"/>
                            <a:pt x="104140" y="1760220"/>
                          </a:cubicBezTo>
                          <a:cubicBezTo>
                            <a:pt x="101175" y="1765557"/>
                            <a:pt x="97367" y="1770380"/>
                            <a:pt x="93980" y="1775460"/>
                          </a:cubicBezTo>
                          <a:lnTo>
                            <a:pt x="78740" y="1798320"/>
                          </a:lnTo>
                          <a:cubicBezTo>
                            <a:pt x="77047" y="1800860"/>
                            <a:pt x="74625" y="1803044"/>
                            <a:pt x="73660" y="1805940"/>
                          </a:cubicBezTo>
                          <a:cubicBezTo>
                            <a:pt x="71594" y="1812138"/>
                            <a:pt x="70964" y="1816256"/>
                            <a:pt x="66040" y="1821180"/>
                          </a:cubicBezTo>
                          <a:cubicBezTo>
                            <a:pt x="63881" y="1823339"/>
                            <a:pt x="60960" y="1824567"/>
                            <a:pt x="58420" y="1826260"/>
                          </a:cubicBezTo>
                          <a:cubicBezTo>
                            <a:pt x="48081" y="1857277"/>
                            <a:pt x="58611" y="1823298"/>
                            <a:pt x="53340" y="1905000"/>
                          </a:cubicBezTo>
                          <a:cubicBezTo>
                            <a:pt x="53168" y="1907672"/>
                            <a:pt x="52473" y="1910529"/>
                            <a:pt x="50800" y="1912620"/>
                          </a:cubicBezTo>
                          <a:cubicBezTo>
                            <a:pt x="48893" y="1915004"/>
                            <a:pt x="45720" y="1916007"/>
                            <a:pt x="43180" y="1917700"/>
                          </a:cubicBezTo>
                          <a:lnTo>
                            <a:pt x="43180" y="191516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nb-NO"/>
                    </a:p>
                  </p:txBody>
                </p:sp>
                <p:sp>
                  <p:nvSpPr>
                    <p:cNvPr id="36" name="Frihåndsform: figur 35">
                      <a:extLst>
                        <a:ext uri="{FF2B5EF4-FFF2-40B4-BE49-F238E27FC236}">
                          <a16:creationId xmlns:a16="http://schemas.microsoft.com/office/drawing/2014/main" xmlns="" id="{28D19B6E-1F2D-4F72-A033-227937C3007D}"/>
                        </a:ext>
                      </a:extLst>
                    </p:cNvPr>
                    <p:cNvSpPr/>
                    <p:nvPr/>
                  </p:nvSpPr>
                  <p:spPr>
                    <a:xfrm>
                      <a:off x="3413152" y="4109720"/>
                      <a:ext cx="978508" cy="660400"/>
                    </a:xfrm>
                    <a:custGeom>
                      <a:avLst/>
                      <a:gdLst>
                        <a:gd name="connsiteX0" fmla="*/ 165708 w 978508"/>
                        <a:gd name="connsiteY0" fmla="*/ 0 h 660400"/>
                        <a:gd name="connsiteX1" fmla="*/ 180948 w 978508"/>
                        <a:gd name="connsiteY1" fmla="*/ 17780 h 660400"/>
                        <a:gd name="connsiteX2" fmla="*/ 193648 w 978508"/>
                        <a:gd name="connsiteY2" fmla="*/ 30480 h 660400"/>
                        <a:gd name="connsiteX3" fmla="*/ 203808 w 978508"/>
                        <a:gd name="connsiteY3" fmla="*/ 45720 h 660400"/>
                        <a:gd name="connsiteX4" fmla="*/ 196188 w 978508"/>
                        <a:gd name="connsiteY4" fmla="*/ 73660 h 660400"/>
                        <a:gd name="connsiteX5" fmla="*/ 191108 w 978508"/>
                        <a:gd name="connsiteY5" fmla="*/ 81280 h 660400"/>
                        <a:gd name="connsiteX6" fmla="*/ 193648 w 978508"/>
                        <a:gd name="connsiteY6" fmla="*/ 91440 h 660400"/>
                        <a:gd name="connsiteX7" fmla="*/ 196188 w 978508"/>
                        <a:gd name="connsiteY7" fmla="*/ 111760 h 660400"/>
                        <a:gd name="connsiteX8" fmla="*/ 180948 w 978508"/>
                        <a:gd name="connsiteY8" fmla="*/ 121920 h 660400"/>
                        <a:gd name="connsiteX9" fmla="*/ 175868 w 978508"/>
                        <a:gd name="connsiteY9" fmla="*/ 129540 h 660400"/>
                        <a:gd name="connsiteX10" fmla="*/ 155548 w 978508"/>
                        <a:gd name="connsiteY10" fmla="*/ 137160 h 660400"/>
                        <a:gd name="connsiteX11" fmla="*/ 137768 w 978508"/>
                        <a:gd name="connsiteY11" fmla="*/ 139700 h 660400"/>
                        <a:gd name="connsiteX12" fmla="*/ 119988 w 978508"/>
                        <a:gd name="connsiteY12" fmla="*/ 137160 h 660400"/>
                        <a:gd name="connsiteX13" fmla="*/ 112368 w 978508"/>
                        <a:gd name="connsiteY13" fmla="*/ 134620 h 660400"/>
                        <a:gd name="connsiteX14" fmla="*/ 99668 w 978508"/>
                        <a:gd name="connsiteY14" fmla="*/ 132080 h 660400"/>
                        <a:gd name="connsiteX15" fmla="*/ 89508 w 978508"/>
                        <a:gd name="connsiteY15" fmla="*/ 129540 h 660400"/>
                        <a:gd name="connsiteX16" fmla="*/ 71728 w 978508"/>
                        <a:gd name="connsiteY16" fmla="*/ 132080 h 660400"/>
                        <a:gd name="connsiteX17" fmla="*/ 64108 w 978508"/>
                        <a:gd name="connsiteY17" fmla="*/ 137160 h 660400"/>
                        <a:gd name="connsiteX18" fmla="*/ 48868 w 978508"/>
                        <a:gd name="connsiteY18" fmla="*/ 142240 h 660400"/>
                        <a:gd name="connsiteX19" fmla="*/ 41248 w 978508"/>
                        <a:gd name="connsiteY19" fmla="*/ 144780 h 660400"/>
                        <a:gd name="connsiteX20" fmla="*/ 33628 w 978508"/>
                        <a:gd name="connsiteY20" fmla="*/ 147320 h 660400"/>
                        <a:gd name="connsiteX21" fmla="*/ 28548 w 978508"/>
                        <a:gd name="connsiteY21" fmla="*/ 154940 h 660400"/>
                        <a:gd name="connsiteX22" fmla="*/ 20928 w 978508"/>
                        <a:gd name="connsiteY22" fmla="*/ 160020 h 660400"/>
                        <a:gd name="connsiteX23" fmla="*/ 10768 w 978508"/>
                        <a:gd name="connsiteY23" fmla="*/ 172720 h 660400"/>
                        <a:gd name="connsiteX24" fmla="*/ 3148 w 978508"/>
                        <a:gd name="connsiteY24" fmla="*/ 203200 h 660400"/>
                        <a:gd name="connsiteX25" fmla="*/ 10768 w 978508"/>
                        <a:gd name="connsiteY25" fmla="*/ 210820 h 660400"/>
                        <a:gd name="connsiteX26" fmla="*/ 26008 w 978508"/>
                        <a:gd name="connsiteY26" fmla="*/ 213360 h 660400"/>
                        <a:gd name="connsiteX27" fmla="*/ 59028 w 978508"/>
                        <a:gd name="connsiteY27" fmla="*/ 210820 h 660400"/>
                        <a:gd name="connsiteX28" fmla="*/ 66648 w 978508"/>
                        <a:gd name="connsiteY28" fmla="*/ 203200 h 660400"/>
                        <a:gd name="connsiteX29" fmla="*/ 81888 w 978508"/>
                        <a:gd name="connsiteY29" fmla="*/ 193040 h 660400"/>
                        <a:gd name="connsiteX30" fmla="*/ 97128 w 978508"/>
                        <a:gd name="connsiteY30" fmla="*/ 180340 h 660400"/>
                        <a:gd name="connsiteX31" fmla="*/ 107288 w 978508"/>
                        <a:gd name="connsiteY31" fmla="*/ 165100 h 660400"/>
                        <a:gd name="connsiteX32" fmla="*/ 114908 w 978508"/>
                        <a:gd name="connsiteY32" fmla="*/ 160020 h 660400"/>
                        <a:gd name="connsiteX33" fmla="*/ 127608 w 978508"/>
                        <a:gd name="connsiteY33" fmla="*/ 157480 h 660400"/>
                        <a:gd name="connsiteX34" fmla="*/ 175868 w 978508"/>
                        <a:gd name="connsiteY34" fmla="*/ 154940 h 660400"/>
                        <a:gd name="connsiteX35" fmla="*/ 186028 w 978508"/>
                        <a:gd name="connsiteY35" fmla="*/ 144780 h 660400"/>
                        <a:gd name="connsiteX36" fmla="*/ 193648 w 978508"/>
                        <a:gd name="connsiteY36" fmla="*/ 139700 h 660400"/>
                        <a:gd name="connsiteX37" fmla="*/ 216508 w 978508"/>
                        <a:gd name="connsiteY37" fmla="*/ 121920 h 660400"/>
                        <a:gd name="connsiteX38" fmla="*/ 226668 w 978508"/>
                        <a:gd name="connsiteY38" fmla="*/ 119380 h 660400"/>
                        <a:gd name="connsiteX39" fmla="*/ 241908 w 978508"/>
                        <a:gd name="connsiteY39" fmla="*/ 121920 h 660400"/>
                        <a:gd name="connsiteX40" fmla="*/ 249528 w 978508"/>
                        <a:gd name="connsiteY40" fmla="*/ 124460 h 660400"/>
                        <a:gd name="connsiteX41" fmla="*/ 267308 w 978508"/>
                        <a:gd name="connsiteY41" fmla="*/ 119380 h 660400"/>
                        <a:gd name="connsiteX42" fmla="*/ 287628 w 978508"/>
                        <a:gd name="connsiteY42" fmla="*/ 124460 h 660400"/>
                        <a:gd name="connsiteX43" fmla="*/ 295248 w 978508"/>
                        <a:gd name="connsiteY43" fmla="*/ 129540 h 660400"/>
                        <a:gd name="connsiteX44" fmla="*/ 313028 w 978508"/>
                        <a:gd name="connsiteY44" fmla="*/ 149860 h 660400"/>
                        <a:gd name="connsiteX45" fmla="*/ 318108 w 978508"/>
                        <a:gd name="connsiteY45" fmla="*/ 157480 h 660400"/>
                        <a:gd name="connsiteX46" fmla="*/ 320648 w 978508"/>
                        <a:gd name="connsiteY46" fmla="*/ 167640 h 660400"/>
                        <a:gd name="connsiteX47" fmla="*/ 318108 w 978508"/>
                        <a:gd name="connsiteY47" fmla="*/ 198120 h 660400"/>
                        <a:gd name="connsiteX48" fmla="*/ 313028 w 978508"/>
                        <a:gd name="connsiteY48" fmla="*/ 213360 h 660400"/>
                        <a:gd name="connsiteX49" fmla="*/ 310488 w 978508"/>
                        <a:gd name="connsiteY49" fmla="*/ 223520 h 660400"/>
                        <a:gd name="connsiteX50" fmla="*/ 313028 w 978508"/>
                        <a:gd name="connsiteY50" fmla="*/ 243840 h 660400"/>
                        <a:gd name="connsiteX51" fmla="*/ 318108 w 978508"/>
                        <a:gd name="connsiteY51" fmla="*/ 259080 h 660400"/>
                        <a:gd name="connsiteX52" fmla="*/ 320648 w 978508"/>
                        <a:gd name="connsiteY52" fmla="*/ 271780 h 660400"/>
                        <a:gd name="connsiteX53" fmla="*/ 318108 w 978508"/>
                        <a:gd name="connsiteY53" fmla="*/ 287020 h 660400"/>
                        <a:gd name="connsiteX54" fmla="*/ 302868 w 978508"/>
                        <a:gd name="connsiteY54" fmla="*/ 299720 h 660400"/>
                        <a:gd name="connsiteX55" fmla="*/ 295248 w 978508"/>
                        <a:gd name="connsiteY55" fmla="*/ 307340 h 660400"/>
                        <a:gd name="connsiteX56" fmla="*/ 272388 w 978508"/>
                        <a:gd name="connsiteY56" fmla="*/ 320040 h 660400"/>
                        <a:gd name="connsiteX57" fmla="*/ 259688 w 978508"/>
                        <a:gd name="connsiteY57" fmla="*/ 335280 h 660400"/>
                        <a:gd name="connsiteX58" fmla="*/ 257148 w 978508"/>
                        <a:gd name="connsiteY58" fmla="*/ 342900 h 660400"/>
                        <a:gd name="connsiteX59" fmla="*/ 249528 w 978508"/>
                        <a:gd name="connsiteY59" fmla="*/ 350520 h 660400"/>
                        <a:gd name="connsiteX60" fmla="*/ 241908 w 978508"/>
                        <a:gd name="connsiteY60" fmla="*/ 365760 h 660400"/>
                        <a:gd name="connsiteX61" fmla="*/ 234288 w 978508"/>
                        <a:gd name="connsiteY61" fmla="*/ 368300 h 660400"/>
                        <a:gd name="connsiteX62" fmla="*/ 168248 w 978508"/>
                        <a:gd name="connsiteY62" fmla="*/ 368300 h 660400"/>
                        <a:gd name="connsiteX63" fmla="*/ 170788 w 978508"/>
                        <a:gd name="connsiteY63" fmla="*/ 381000 h 660400"/>
                        <a:gd name="connsiteX64" fmla="*/ 180948 w 978508"/>
                        <a:gd name="connsiteY64" fmla="*/ 396240 h 660400"/>
                        <a:gd name="connsiteX65" fmla="*/ 201268 w 978508"/>
                        <a:gd name="connsiteY65" fmla="*/ 403860 h 660400"/>
                        <a:gd name="connsiteX66" fmla="*/ 229208 w 978508"/>
                        <a:gd name="connsiteY66" fmla="*/ 411480 h 660400"/>
                        <a:gd name="connsiteX67" fmla="*/ 244448 w 978508"/>
                        <a:gd name="connsiteY67" fmla="*/ 416560 h 660400"/>
                        <a:gd name="connsiteX68" fmla="*/ 252068 w 978508"/>
                        <a:gd name="connsiteY68" fmla="*/ 419100 h 660400"/>
                        <a:gd name="connsiteX69" fmla="*/ 254608 w 978508"/>
                        <a:gd name="connsiteY69" fmla="*/ 426720 h 660400"/>
                        <a:gd name="connsiteX70" fmla="*/ 246988 w 978508"/>
                        <a:gd name="connsiteY70" fmla="*/ 434340 h 660400"/>
                        <a:gd name="connsiteX71" fmla="*/ 234288 w 978508"/>
                        <a:gd name="connsiteY71" fmla="*/ 449580 h 660400"/>
                        <a:gd name="connsiteX72" fmla="*/ 229208 w 978508"/>
                        <a:gd name="connsiteY72" fmla="*/ 469900 h 660400"/>
                        <a:gd name="connsiteX73" fmla="*/ 224128 w 978508"/>
                        <a:gd name="connsiteY73" fmla="*/ 485140 h 660400"/>
                        <a:gd name="connsiteX74" fmla="*/ 219048 w 978508"/>
                        <a:gd name="connsiteY74" fmla="*/ 492760 h 660400"/>
                        <a:gd name="connsiteX75" fmla="*/ 213968 w 978508"/>
                        <a:gd name="connsiteY75" fmla="*/ 508000 h 660400"/>
                        <a:gd name="connsiteX76" fmla="*/ 203808 w 978508"/>
                        <a:gd name="connsiteY76" fmla="*/ 530860 h 660400"/>
                        <a:gd name="connsiteX77" fmla="*/ 201268 w 978508"/>
                        <a:gd name="connsiteY77" fmla="*/ 538480 h 660400"/>
                        <a:gd name="connsiteX78" fmla="*/ 213968 w 978508"/>
                        <a:gd name="connsiteY78" fmla="*/ 551180 h 660400"/>
                        <a:gd name="connsiteX79" fmla="*/ 221588 w 978508"/>
                        <a:gd name="connsiteY79" fmla="*/ 558800 h 660400"/>
                        <a:gd name="connsiteX80" fmla="*/ 236828 w 978508"/>
                        <a:gd name="connsiteY80" fmla="*/ 566420 h 660400"/>
                        <a:gd name="connsiteX81" fmla="*/ 274928 w 978508"/>
                        <a:gd name="connsiteY81" fmla="*/ 568960 h 660400"/>
                        <a:gd name="connsiteX82" fmla="*/ 290168 w 978508"/>
                        <a:gd name="connsiteY82" fmla="*/ 579120 h 660400"/>
                        <a:gd name="connsiteX83" fmla="*/ 305408 w 978508"/>
                        <a:gd name="connsiteY83" fmla="*/ 594360 h 660400"/>
                        <a:gd name="connsiteX84" fmla="*/ 320648 w 978508"/>
                        <a:gd name="connsiteY84" fmla="*/ 599440 h 660400"/>
                        <a:gd name="connsiteX85" fmla="*/ 335888 w 978508"/>
                        <a:gd name="connsiteY85" fmla="*/ 596900 h 660400"/>
                        <a:gd name="connsiteX86" fmla="*/ 343508 w 978508"/>
                        <a:gd name="connsiteY86" fmla="*/ 591820 h 660400"/>
                        <a:gd name="connsiteX87" fmla="*/ 363828 w 978508"/>
                        <a:gd name="connsiteY87" fmla="*/ 586740 h 660400"/>
                        <a:gd name="connsiteX88" fmla="*/ 371448 w 978508"/>
                        <a:gd name="connsiteY88" fmla="*/ 581660 h 660400"/>
                        <a:gd name="connsiteX89" fmla="*/ 379068 w 978508"/>
                        <a:gd name="connsiteY89" fmla="*/ 579120 h 660400"/>
                        <a:gd name="connsiteX90" fmla="*/ 384148 w 978508"/>
                        <a:gd name="connsiteY90" fmla="*/ 571500 h 660400"/>
                        <a:gd name="connsiteX91" fmla="*/ 391768 w 978508"/>
                        <a:gd name="connsiteY91" fmla="*/ 566420 h 660400"/>
                        <a:gd name="connsiteX92" fmla="*/ 404468 w 978508"/>
                        <a:gd name="connsiteY92" fmla="*/ 551180 h 660400"/>
                        <a:gd name="connsiteX93" fmla="*/ 412088 w 978508"/>
                        <a:gd name="connsiteY93" fmla="*/ 546100 h 660400"/>
                        <a:gd name="connsiteX94" fmla="*/ 417168 w 978508"/>
                        <a:gd name="connsiteY94" fmla="*/ 530860 h 660400"/>
                        <a:gd name="connsiteX95" fmla="*/ 422248 w 978508"/>
                        <a:gd name="connsiteY95" fmla="*/ 508000 h 660400"/>
                        <a:gd name="connsiteX96" fmla="*/ 424788 w 978508"/>
                        <a:gd name="connsiteY96" fmla="*/ 444500 h 660400"/>
                        <a:gd name="connsiteX97" fmla="*/ 429868 w 978508"/>
                        <a:gd name="connsiteY97" fmla="*/ 436880 h 660400"/>
                        <a:gd name="connsiteX98" fmla="*/ 445108 w 978508"/>
                        <a:gd name="connsiteY98" fmla="*/ 426720 h 660400"/>
                        <a:gd name="connsiteX99" fmla="*/ 452728 w 978508"/>
                        <a:gd name="connsiteY99" fmla="*/ 419100 h 660400"/>
                        <a:gd name="connsiteX100" fmla="*/ 488288 w 978508"/>
                        <a:gd name="connsiteY100" fmla="*/ 411480 h 660400"/>
                        <a:gd name="connsiteX101" fmla="*/ 506068 w 978508"/>
                        <a:gd name="connsiteY101" fmla="*/ 406400 h 660400"/>
                        <a:gd name="connsiteX102" fmla="*/ 513688 w 978508"/>
                        <a:gd name="connsiteY102" fmla="*/ 401320 h 660400"/>
                        <a:gd name="connsiteX103" fmla="*/ 528928 w 978508"/>
                        <a:gd name="connsiteY103" fmla="*/ 396240 h 660400"/>
                        <a:gd name="connsiteX104" fmla="*/ 551788 w 978508"/>
                        <a:gd name="connsiteY104" fmla="*/ 388620 h 660400"/>
                        <a:gd name="connsiteX105" fmla="*/ 559408 w 978508"/>
                        <a:gd name="connsiteY105" fmla="*/ 386080 h 660400"/>
                        <a:gd name="connsiteX106" fmla="*/ 572108 w 978508"/>
                        <a:gd name="connsiteY106" fmla="*/ 388620 h 660400"/>
                        <a:gd name="connsiteX107" fmla="*/ 584808 w 978508"/>
                        <a:gd name="connsiteY107" fmla="*/ 398780 h 660400"/>
                        <a:gd name="connsiteX108" fmla="*/ 600048 w 978508"/>
                        <a:gd name="connsiteY108" fmla="*/ 414020 h 660400"/>
                        <a:gd name="connsiteX109" fmla="*/ 620368 w 978508"/>
                        <a:gd name="connsiteY109" fmla="*/ 421640 h 660400"/>
                        <a:gd name="connsiteX110" fmla="*/ 635608 w 978508"/>
                        <a:gd name="connsiteY110" fmla="*/ 431800 h 660400"/>
                        <a:gd name="connsiteX111" fmla="*/ 658468 w 978508"/>
                        <a:gd name="connsiteY111" fmla="*/ 439420 h 660400"/>
                        <a:gd name="connsiteX112" fmla="*/ 666088 w 978508"/>
                        <a:gd name="connsiteY112" fmla="*/ 441960 h 660400"/>
                        <a:gd name="connsiteX113" fmla="*/ 673708 w 978508"/>
                        <a:gd name="connsiteY113" fmla="*/ 444500 h 660400"/>
                        <a:gd name="connsiteX114" fmla="*/ 719428 w 978508"/>
                        <a:gd name="connsiteY114" fmla="*/ 444500 h 660400"/>
                        <a:gd name="connsiteX115" fmla="*/ 727048 w 978508"/>
                        <a:gd name="connsiteY115" fmla="*/ 454660 h 660400"/>
                        <a:gd name="connsiteX116" fmla="*/ 737208 w 978508"/>
                        <a:gd name="connsiteY116" fmla="*/ 474980 h 660400"/>
                        <a:gd name="connsiteX117" fmla="*/ 739748 w 978508"/>
                        <a:gd name="connsiteY117" fmla="*/ 482600 h 660400"/>
                        <a:gd name="connsiteX118" fmla="*/ 757528 w 978508"/>
                        <a:gd name="connsiteY118" fmla="*/ 508000 h 660400"/>
                        <a:gd name="connsiteX119" fmla="*/ 767688 w 978508"/>
                        <a:gd name="connsiteY119" fmla="*/ 518160 h 660400"/>
                        <a:gd name="connsiteX120" fmla="*/ 777848 w 978508"/>
                        <a:gd name="connsiteY120" fmla="*/ 523240 h 660400"/>
                        <a:gd name="connsiteX121" fmla="*/ 798168 w 978508"/>
                        <a:gd name="connsiteY121" fmla="*/ 535940 h 660400"/>
                        <a:gd name="connsiteX122" fmla="*/ 818488 w 978508"/>
                        <a:gd name="connsiteY122" fmla="*/ 551180 h 660400"/>
                        <a:gd name="connsiteX123" fmla="*/ 828648 w 978508"/>
                        <a:gd name="connsiteY123" fmla="*/ 556260 h 660400"/>
                        <a:gd name="connsiteX124" fmla="*/ 836268 w 978508"/>
                        <a:gd name="connsiteY124" fmla="*/ 563880 h 660400"/>
                        <a:gd name="connsiteX125" fmla="*/ 843888 w 978508"/>
                        <a:gd name="connsiteY125" fmla="*/ 568960 h 660400"/>
                        <a:gd name="connsiteX126" fmla="*/ 851508 w 978508"/>
                        <a:gd name="connsiteY126" fmla="*/ 576580 h 660400"/>
                        <a:gd name="connsiteX127" fmla="*/ 866748 w 978508"/>
                        <a:gd name="connsiteY127" fmla="*/ 581660 h 660400"/>
                        <a:gd name="connsiteX128" fmla="*/ 909928 w 978508"/>
                        <a:gd name="connsiteY128" fmla="*/ 591820 h 660400"/>
                        <a:gd name="connsiteX129" fmla="*/ 917548 w 978508"/>
                        <a:gd name="connsiteY129" fmla="*/ 599440 h 660400"/>
                        <a:gd name="connsiteX130" fmla="*/ 925168 w 978508"/>
                        <a:gd name="connsiteY130" fmla="*/ 601980 h 660400"/>
                        <a:gd name="connsiteX131" fmla="*/ 930248 w 978508"/>
                        <a:gd name="connsiteY131" fmla="*/ 609600 h 660400"/>
                        <a:gd name="connsiteX132" fmla="*/ 937868 w 978508"/>
                        <a:gd name="connsiteY132" fmla="*/ 614680 h 660400"/>
                        <a:gd name="connsiteX133" fmla="*/ 948028 w 978508"/>
                        <a:gd name="connsiteY133" fmla="*/ 629920 h 660400"/>
                        <a:gd name="connsiteX134" fmla="*/ 953108 w 978508"/>
                        <a:gd name="connsiteY134" fmla="*/ 637540 h 660400"/>
                        <a:gd name="connsiteX135" fmla="*/ 968348 w 978508"/>
                        <a:gd name="connsiteY135" fmla="*/ 652780 h 660400"/>
                        <a:gd name="connsiteX136" fmla="*/ 978508 w 978508"/>
                        <a:gd name="connsiteY136" fmla="*/ 660400 h 66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978508" h="660400">
                          <a:moveTo>
                            <a:pt x="165708" y="0"/>
                          </a:moveTo>
                          <a:cubicBezTo>
                            <a:pt x="184382" y="31123"/>
                            <a:pt x="163356" y="188"/>
                            <a:pt x="180948" y="17780"/>
                          </a:cubicBezTo>
                          <a:cubicBezTo>
                            <a:pt x="197881" y="34713"/>
                            <a:pt x="173328" y="16933"/>
                            <a:pt x="193648" y="30480"/>
                          </a:cubicBezTo>
                          <a:cubicBezTo>
                            <a:pt x="197035" y="35560"/>
                            <a:pt x="205005" y="39733"/>
                            <a:pt x="203808" y="45720"/>
                          </a:cubicBezTo>
                          <a:cubicBezTo>
                            <a:pt x="202445" y="52536"/>
                            <a:pt x="199871" y="68136"/>
                            <a:pt x="196188" y="73660"/>
                          </a:cubicBezTo>
                          <a:lnTo>
                            <a:pt x="191108" y="81280"/>
                          </a:lnTo>
                          <a:cubicBezTo>
                            <a:pt x="191955" y="84667"/>
                            <a:pt x="192273" y="88231"/>
                            <a:pt x="193648" y="91440"/>
                          </a:cubicBezTo>
                          <a:cubicBezTo>
                            <a:pt x="197124" y="99550"/>
                            <a:pt x="204982" y="100453"/>
                            <a:pt x="196188" y="111760"/>
                          </a:cubicBezTo>
                          <a:cubicBezTo>
                            <a:pt x="192440" y="116579"/>
                            <a:pt x="180948" y="121920"/>
                            <a:pt x="180948" y="121920"/>
                          </a:cubicBezTo>
                          <a:cubicBezTo>
                            <a:pt x="179255" y="124460"/>
                            <a:pt x="178027" y="127381"/>
                            <a:pt x="175868" y="129540"/>
                          </a:cubicBezTo>
                          <a:cubicBezTo>
                            <a:pt x="169585" y="135823"/>
                            <a:pt x="164271" y="135706"/>
                            <a:pt x="155548" y="137160"/>
                          </a:cubicBezTo>
                          <a:cubicBezTo>
                            <a:pt x="149643" y="138144"/>
                            <a:pt x="143695" y="138853"/>
                            <a:pt x="137768" y="139700"/>
                          </a:cubicBezTo>
                          <a:cubicBezTo>
                            <a:pt x="131841" y="138853"/>
                            <a:pt x="125859" y="138334"/>
                            <a:pt x="119988" y="137160"/>
                          </a:cubicBezTo>
                          <a:cubicBezTo>
                            <a:pt x="117363" y="136635"/>
                            <a:pt x="114965" y="135269"/>
                            <a:pt x="112368" y="134620"/>
                          </a:cubicBezTo>
                          <a:cubicBezTo>
                            <a:pt x="108180" y="133573"/>
                            <a:pt x="103882" y="133017"/>
                            <a:pt x="99668" y="132080"/>
                          </a:cubicBezTo>
                          <a:cubicBezTo>
                            <a:pt x="96260" y="131323"/>
                            <a:pt x="92895" y="130387"/>
                            <a:pt x="89508" y="129540"/>
                          </a:cubicBezTo>
                          <a:cubicBezTo>
                            <a:pt x="83581" y="130387"/>
                            <a:pt x="77462" y="130360"/>
                            <a:pt x="71728" y="132080"/>
                          </a:cubicBezTo>
                          <a:cubicBezTo>
                            <a:pt x="68804" y="132957"/>
                            <a:pt x="66898" y="135920"/>
                            <a:pt x="64108" y="137160"/>
                          </a:cubicBezTo>
                          <a:cubicBezTo>
                            <a:pt x="59215" y="139335"/>
                            <a:pt x="53948" y="140547"/>
                            <a:pt x="48868" y="142240"/>
                          </a:cubicBezTo>
                          <a:lnTo>
                            <a:pt x="41248" y="144780"/>
                          </a:lnTo>
                          <a:lnTo>
                            <a:pt x="33628" y="147320"/>
                          </a:lnTo>
                          <a:cubicBezTo>
                            <a:pt x="31935" y="149860"/>
                            <a:pt x="30707" y="152781"/>
                            <a:pt x="28548" y="154940"/>
                          </a:cubicBezTo>
                          <a:cubicBezTo>
                            <a:pt x="26389" y="157099"/>
                            <a:pt x="22835" y="157636"/>
                            <a:pt x="20928" y="160020"/>
                          </a:cubicBezTo>
                          <a:cubicBezTo>
                            <a:pt x="6907" y="177547"/>
                            <a:pt x="32606" y="158161"/>
                            <a:pt x="10768" y="172720"/>
                          </a:cubicBezTo>
                          <a:cubicBezTo>
                            <a:pt x="1952" y="185944"/>
                            <a:pt x="-3939" y="187253"/>
                            <a:pt x="3148" y="203200"/>
                          </a:cubicBezTo>
                          <a:cubicBezTo>
                            <a:pt x="4607" y="206483"/>
                            <a:pt x="7485" y="209361"/>
                            <a:pt x="10768" y="210820"/>
                          </a:cubicBezTo>
                          <a:cubicBezTo>
                            <a:pt x="15474" y="212912"/>
                            <a:pt x="20928" y="212513"/>
                            <a:pt x="26008" y="213360"/>
                          </a:cubicBezTo>
                          <a:cubicBezTo>
                            <a:pt x="37015" y="212513"/>
                            <a:pt x="48318" y="213497"/>
                            <a:pt x="59028" y="210820"/>
                          </a:cubicBezTo>
                          <a:cubicBezTo>
                            <a:pt x="62513" y="209949"/>
                            <a:pt x="63813" y="205405"/>
                            <a:pt x="66648" y="203200"/>
                          </a:cubicBezTo>
                          <a:cubicBezTo>
                            <a:pt x="71467" y="199452"/>
                            <a:pt x="77571" y="197357"/>
                            <a:pt x="81888" y="193040"/>
                          </a:cubicBezTo>
                          <a:cubicBezTo>
                            <a:pt x="91667" y="183261"/>
                            <a:pt x="86519" y="187413"/>
                            <a:pt x="97128" y="180340"/>
                          </a:cubicBezTo>
                          <a:cubicBezTo>
                            <a:pt x="100515" y="175260"/>
                            <a:pt x="102208" y="168487"/>
                            <a:pt x="107288" y="165100"/>
                          </a:cubicBezTo>
                          <a:cubicBezTo>
                            <a:pt x="109828" y="163407"/>
                            <a:pt x="112050" y="161092"/>
                            <a:pt x="114908" y="160020"/>
                          </a:cubicBezTo>
                          <a:cubicBezTo>
                            <a:pt x="118950" y="158504"/>
                            <a:pt x="123306" y="157839"/>
                            <a:pt x="127608" y="157480"/>
                          </a:cubicBezTo>
                          <a:cubicBezTo>
                            <a:pt x="143661" y="156142"/>
                            <a:pt x="159781" y="155787"/>
                            <a:pt x="175868" y="154940"/>
                          </a:cubicBezTo>
                          <a:cubicBezTo>
                            <a:pt x="192493" y="149398"/>
                            <a:pt x="176176" y="157095"/>
                            <a:pt x="186028" y="144780"/>
                          </a:cubicBezTo>
                          <a:cubicBezTo>
                            <a:pt x="187935" y="142396"/>
                            <a:pt x="191366" y="141728"/>
                            <a:pt x="193648" y="139700"/>
                          </a:cubicBezTo>
                          <a:cubicBezTo>
                            <a:pt x="210879" y="124383"/>
                            <a:pt x="202036" y="126055"/>
                            <a:pt x="216508" y="121920"/>
                          </a:cubicBezTo>
                          <a:cubicBezTo>
                            <a:pt x="219865" y="120961"/>
                            <a:pt x="223281" y="120227"/>
                            <a:pt x="226668" y="119380"/>
                          </a:cubicBezTo>
                          <a:cubicBezTo>
                            <a:pt x="231748" y="120227"/>
                            <a:pt x="236881" y="120803"/>
                            <a:pt x="241908" y="121920"/>
                          </a:cubicBezTo>
                          <a:cubicBezTo>
                            <a:pt x="244522" y="122501"/>
                            <a:pt x="246851" y="124460"/>
                            <a:pt x="249528" y="124460"/>
                          </a:cubicBezTo>
                          <a:cubicBezTo>
                            <a:pt x="252717" y="124460"/>
                            <a:pt x="263715" y="120578"/>
                            <a:pt x="267308" y="119380"/>
                          </a:cubicBezTo>
                          <a:cubicBezTo>
                            <a:pt x="272138" y="120346"/>
                            <a:pt x="282421" y="121857"/>
                            <a:pt x="287628" y="124460"/>
                          </a:cubicBezTo>
                          <a:cubicBezTo>
                            <a:pt x="290358" y="125825"/>
                            <a:pt x="292708" y="127847"/>
                            <a:pt x="295248" y="129540"/>
                          </a:cubicBezTo>
                          <a:cubicBezTo>
                            <a:pt x="307101" y="147320"/>
                            <a:pt x="300328" y="141393"/>
                            <a:pt x="313028" y="149860"/>
                          </a:cubicBezTo>
                          <a:cubicBezTo>
                            <a:pt x="314721" y="152400"/>
                            <a:pt x="316905" y="154674"/>
                            <a:pt x="318108" y="157480"/>
                          </a:cubicBezTo>
                          <a:cubicBezTo>
                            <a:pt x="319483" y="160689"/>
                            <a:pt x="320648" y="164149"/>
                            <a:pt x="320648" y="167640"/>
                          </a:cubicBezTo>
                          <a:cubicBezTo>
                            <a:pt x="320648" y="177835"/>
                            <a:pt x="319784" y="188064"/>
                            <a:pt x="318108" y="198120"/>
                          </a:cubicBezTo>
                          <a:cubicBezTo>
                            <a:pt x="317228" y="203402"/>
                            <a:pt x="314327" y="208165"/>
                            <a:pt x="313028" y="213360"/>
                          </a:cubicBezTo>
                          <a:lnTo>
                            <a:pt x="310488" y="223520"/>
                          </a:lnTo>
                          <a:cubicBezTo>
                            <a:pt x="311335" y="230293"/>
                            <a:pt x="311598" y="237165"/>
                            <a:pt x="313028" y="243840"/>
                          </a:cubicBezTo>
                          <a:cubicBezTo>
                            <a:pt x="314150" y="249076"/>
                            <a:pt x="317058" y="253829"/>
                            <a:pt x="318108" y="259080"/>
                          </a:cubicBezTo>
                          <a:lnTo>
                            <a:pt x="320648" y="271780"/>
                          </a:lnTo>
                          <a:cubicBezTo>
                            <a:pt x="319801" y="276860"/>
                            <a:pt x="320200" y="282314"/>
                            <a:pt x="318108" y="287020"/>
                          </a:cubicBezTo>
                          <a:cubicBezTo>
                            <a:pt x="315489" y="292913"/>
                            <a:pt x="307392" y="295950"/>
                            <a:pt x="302868" y="299720"/>
                          </a:cubicBezTo>
                          <a:cubicBezTo>
                            <a:pt x="300108" y="302020"/>
                            <a:pt x="298083" y="305135"/>
                            <a:pt x="295248" y="307340"/>
                          </a:cubicBezTo>
                          <a:cubicBezTo>
                            <a:pt x="282147" y="317530"/>
                            <a:pt x="283885" y="316208"/>
                            <a:pt x="272388" y="320040"/>
                          </a:cubicBezTo>
                          <a:cubicBezTo>
                            <a:pt x="266564" y="337511"/>
                            <a:pt x="275065" y="316827"/>
                            <a:pt x="259688" y="335280"/>
                          </a:cubicBezTo>
                          <a:cubicBezTo>
                            <a:pt x="257974" y="337337"/>
                            <a:pt x="258633" y="340672"/>
                            <a:pt x="257148" y="342900"/>
                          </a:cubicBezTo>
                          <a:cubicBezTo>
                            <a:pt x="255155" y="345889"/>
                            <a:pt x="252068" y="347980"/>
                            <a:pt x="249528" y="350520"/>
                          </a:cubicBezTo>
                          <a:cubicBezTo>
                            <a:pt x="247855" y="355540"/>
                            <a:pt x="246384" y="362179"/>
                            <a:pt x="241908" y="365760"/>
                          </a:cubicBezTo>
                          <a:cubicBezTo>
                            <a:pt x="239817" y="367433"/>
                            <a:pt x="236828" y="367453"/>
                            <a:pt x="234288" y="368300"/>
                          </a:cubicBezTo>
                          <a:cubicBezTo>
                            <a:pt x="225514" y="367673"/>
                            <a:pt x="178866" y="362509"/>
                            <a:pt x="168248" y="368300"/>
                          </a:cubicBezTo>
                          <a:cubicBezTo>
                            <a:pt x="164458" y="370367"/>
                            <a:pt x="169002" y="377070"/>
                            <a:pt x="170788" y="381000"/>
                          </a:cubicBezTo>
                          <a:cubicBezTo>
                            <a:pt x="173314" y="386558"/>
                            <a:pt x="175279" y="393973"/>
                            <a:pt x="180948" y="396240"/>
                          </a:cubicBezTo>
                          <a:cubicBezTo>
                            <a:pt x="184833" y="397794"/>
                            <a:pt x="195959" y="402533"/>
                            <a:pt x="201268" y="403860"/>
                          </a:cubicBezTo>
                          <a:cubicBezTo>
                            <a:pt x="229989" y="411040"/>
                            <a:pt x="196513" y="400582"/>
                            <a:pt x="229208" y="411480"/>
                          </a:cubicBezTo>
                          <a:lnTo>
                            <a:pt x="244448" y="416560"/>
                          </a:lnTo>
                          <a:lnTo>
                            <a:pt x="252068" y="419100"/>
                          </a:lnTo>
                          <a:cubicBezTo>
                            <a:pt x="252915" y="421640"/>
                            <a:pt x="255455" y="424180"/>
                            <a:pt x="254608" y="426720"/>
                          </a:cubicBezTo>
                          <a:cubicBezTo>
                            <a:pt x="253472" y="430128"/>
                            <a:pt x="249288" y="431580"/>
                            <a:pt x="246988" y="434340"/>
                          </a:cubicBezTo>
                          <a:cubicBezTo>
                            <a:pt x="229307" y="455558"/>
                            <a:pt x="256550" y="427318"/>
                            <a:pt x="234288" y="449580"/>
                          </a:cubicBezTo>
                          <a:cubicBezTo>
                            <a:pt x="226581" y="472701"/>
                            <a:pt x="238403" y="436184"/>
                            <a:pt x="229208" y="469900"/>
                          </a:cubicBezTo>
                          <a:cubicBezTo>
                            <a:pt x="227799" y="475066"/>
                            <a:pt x="227098" y="480685"/>
                            <a:pt x="224128" y="485140"/>
                          </a:cubicBezTo>
                          <a:cubicBezTo>
                            <a:pt x="222435" y="487680"/>
                            <a:pt x="220288" y="489970"/>
                            <a:pt x="219048" y="492760"/>
                          </a:cubicBezTo>
                          <a:cubicBezTo>
                            <a:pt x="216873" y="497653"/>
                            <a:pt x="216938" y="503545"/>
                            <a:pt x="213968" y="508000"/>
                          </a:cubicBezTo>
                          <a:cubicBezTo>
                            <a:pt x="205918" y="520075"/>
                            <a:pt x="209853" y="512724"/>
                            <a:pt x="203808" y="530860"/>
                          </a:cubicBezTo>
                          <a:lnTo>
                            <a:pt x="201268" y="538480"/>
                          </a:lnTo>
                          <a:cubicBezTo>
                            <a:pt x="210581" y="552450"/>
                            <a:pt x="201268" y="540597"/>
                            <a:pt x="213968" y="551180"/>
                          </a:cubicBezTo>
                          <a:cubicBezTo>
                            <a:pt x="216728" y="553480"/>
                            <a:pt x="218828" y="556500"/>
                            <a:pt x="221588" y="558800"/>
                          </a:cubicBezTo>
                          <a:cubicBezTo>
                            <a:pt x="225474" y="562038"/>
                            <a:pt x="231541" y="565833"/>
                            <a:pt x="236828" y="566420"/>
                          </a:cubicBezTo>
                          <a:cubicBezTo>
                            <a:pt x="249478" y="567826"/>
                            <a:pt x="262228" y="568113"/>
                            <a:pt x="274928" y="568960"/>
                          </a:cubicBezTo>
                          <a:cubicBezTo>
                            <a:pt x="280008" y="572347"/>
                            <a:pt x="285851" y="574803"/>
                            <a:pt x="290168" y="579120"/>
                          </a:cubicBezTo>
                          <a:cubicBezTo>
                            <a:pt x="295248" y="584200"/>
                            <a:pt x="298592" y="592088"/>
                            <a:pt x="305408" y="594360"/>
                          </a:cubicBezTo>
                          <a:lnTo>
                            <a:pt x="320648" y="599440"/>
                          </a:lnTo>
                          <a:cubicBezTo>
                            <a:pt x="325728" y="598593"/>
                            <a:pt x="331002" y="598529"/>
                            <a:pt x="335888" y="596900"/>
                          </a:cubicBezTo>
                          <a:cubicBezTo>
                            <a:pt x="338784" y="595935"/>
                            <a:pt x="340778" y="593185"/>
                            <a:pt x="343508" y="591820"/>
                          </a:cubicBezTo>
                          <a:cubicBezTo>
                            <a:pt x="348715" y="589217"/>
                            <a:pt x="358998" y="587706"/>
                            <a:pt x="363828" y="586740"/>
                          </a:cubicBezTo>
                          <a:cubicBezTo>
                            <a:pt x="366368" y="585047"/>
                            <a:pt x="368718" y="583025"/>
                            <a:pt x="371448" y="581660"/>
                          </a:cubicBezTo>
                          <a:cubicBezTo>
                            <a:pt x="373843" y="580463"/>
                            <a:pt x="376977" y="580793"/>
                            <a:pt x="379068" y="579120"/>
                          </a:cubicBezTo>
                          <a:cubicBezTo>
                            <a:pt x="381452" y="577213"/>
                            <a:pt x="381989" y="573659"/>
                            <a:pt x="384148" y="571500"/>
                          </a:cubicBezTo>
                          <a:cubicBezTo>
                            <a:pt x="386307" y="569341"/>
                            <a:pt x="389423" y="568374"/>
                            <a:pt x="391768" y="566420"/>
                          </a:cubicBezTo>
                          <a:cubicBezTo>
                            <a:pt x="416735" y="545614"/>
                            <a:pt x="384488" y="571160"/>
                            <a:pt x="404468" y="551180"/>
                          </a:cubicBezTo>
                          <a:cubicBezTo>
                            <a:pt x="406627" y="549021"/>
                            <a:pt x="409548" y="547793"/>
                            <a:pt x="412088" y="546100"/>
                          </a:cubicBezTo>
                          <a:cubicBezTo>
                            <a:pt x="413781" y="541020"/>
                            <a:pt x="416288" y="536142"/>
                            <a:pt x="417168" y="530860"/>
                          </a:cubicBezTo>
                          <a:cubicBezTo>
                            <a:pt x="420148" y="512979"/>
                            <a:pt x="418079" y="520506"/>
                            <a:pt x="422248" y="508000"/>
                          </a:cubicBezTo>
                          <a:cubicBezTo>
                            <a:pt x="423095" y="486833"/>
                            <a:pt x="422531" y="465563"/>
                            <a:pt x="424788" y="444500"/>
                          </a:cubicBezTo>
                          <a:cubicBezTo>
                            <a:pt x="425113" y="441465"/>
                            <a:pt x="427571" y="438890"/>
                            <a:pt x="429868" y="436880"/>
                          </a:cubicBezTo>
                          <a:cubicBezTo>
                            <a:pt x="434463" y="432860"/>
                            <a:pt x="440791" y="431037"/>
                            <a:pt x="445108" y="426720"/>
                          </a:cubicBezTo>
                          <a:cubicBezTo>
                            <a:pt x="447648" y="424180"/>
                            <a:pt x="449588" y="420844"/>
                            <a:pt x="452728" y="419100"/>
                          </a:cubicBezTo>
                          <a:cubicBezTo>
                            <a:pt x="464189" y="412733"/>
                            <a:pt x="475727" y="413574"/>
                            <a:pt x="488288" y="411480"/>
                          </a:cubicBezTo>
                          <a:cubicBezTo>
                            <a:pt x="490729" y="411073"/>
                            <a:pt x="503048" y="407910"/>
                            <a:pt x="506068" y="406400"/>
                          </a:cubicBezTo>
                          <a:cubicBezTo>
                            <a:pt x="508798" y="405035"/>
                            <a:pt x="510898" y="402560"/>
                            <a:pt x="513688" y="401320"/>
                          </a:cubicBezTo>
                          <a:cubicBezTo>
                            <a:pt x="518581" y="399145"/>
                            <a:pt x="523848" y="397933"/>
                            <a:pt x="528928" y="396240"/>
                          </a:cubicBezTo>
                          <a:lnTo>
                            <a:pt x="551788" y="388620"/>
                          </a:lnTo>
                          <a:lnTo>
                            <a:pt x="559408" y="386080"/>
                          </a:lnTo>
                          <a:cubicBezTo>
                            <a:pt x="563641" y="386927"/>
                            <a:pt x="568247" y="386689"/>
                            <a:pt x="572108" y="388620"/>
                          </a:cubicBezTo>
                          <a:cubicBezTo>
                            <a:pt x="576957" y="391044"/>
                            <a:pt x="580797" y="395133"/>
                            <a:pt x="584808" y="398780"/>
                          </a:cubicBezTo>
                          <a:cubicBezTo>
                            <a:pt x="590124" y="403613"/>
                            <a:pt x="593622" y="410807"/>
                            <a:pt x="600048" y="414020"/>
                          </a:cubicBezTo>
                          <a:cubicBezTo>
                            <a:pt x="613330" y="420661"/>
                            <a:pt x="606535" y="418182"/>
                            <a:pt x="620368" y="421640"/>
                          </a:cubicBezTo>
                          <a:cubicBezTo>
                            <a:pt x="625448" y="425027"/>
                            <a:pt x="629816" y="429869"/>
                            <a:pt x="635608" y="431800"/>
                          </a:cubicBezTo>
                          <a:lnTo>
                            <a:pt x="658468" y="439420"/>
                          </a:lnTo>
                          <a:lnTo>
                            <a:pt x="666088" y="441960"/>
                          </a:lnTo>
                          <a:lnTo>
                            <a:pt x="673708" y="444500"/>
                          </a:lnTo>
                          <a:cubicBezTo>
                            <a:pt x="678838" y="444072"/>
                            <a:pt x="709529" y="439001"/>
                            <a:pt x="719428" y="444500"/>
                          </a:cubicBezTo>
                          <a:cubicBezTo>
                            <a:pt x="723129" y="446556"/>
                            <a:pt x="724915" y="451003"/>
                            <a:pt x="727048" y="454660"/>
                          </a:cubicBezTo>
                          <a:cubicBezTo>
                            <a:pt x="730864" y="461201"/>
                            <a:pt x="734813" y="467796"/>
                            <a:pt x="737208" y="474980"/>
                          </a:cubicBezTo>
                          <a:cubicBezTo>
                            <a:pt x="738055" y="477520"/>
                            <a:pt x="738448" y="480260"/>
                            <a:pt x="739748" y="482600"/>
                          </a:cubicBezTo>
                          <a:cubicBezTo>
                            <a:pt x="741829" y="486346"/>
                            <a:pt x="753475" y="503368"/>
                            <a:pt x="757528" y="508000"/>
                          </a:cubicBezTo>
                          <a:cubicBezTo>
                            <a:pt x="760682" y="511604"/>
                            <a:pt x="763856" y="515286"/>
                            <a:pt x="767688" y="518160"/>
                          </a:cubicBezTo>
                          <a:cubicBezTo>
                            <a:pt x="770717" y="520432"/>
                            <a:pt x="774819" y="520968"/>
                            <a:pt x="777848" y="523240"/>
                          </a:cubicBezTo>
                          <a:cubicBezTo>
                            <a:pt x="796791" y="537447"/>
                            <a:pt x="778759" y="531088"/>
                            <a:pt x="798168" y="535940"/>
                          </a:cubicBezTo>
                          <a:cubicBezTo>
                            <a:pt x="804941" y="541020"/>
                            <a:pt x="810915" y="547394"/>
                            <a:pt x="818488" y="551180"/>
                          </a:cubicBezTo>
                          <a:cubicBezTo>
                            <a:pt x="821875" y="552873"/>
                            <a:pt x="825567" y="554059"/>
                            <a:pt x="828648" y="556260"/>
                          </a:cubicBezTo>
                          <a:cubicBezTo>
                            <a:pt x="831571" y="558348"/>
                            <a:pt x="833508" y="561580"/>
                            <a:pt x="836268" y="563880"/>
                          </a:cubicBezTo>
                          <a:cubicBezTo>
                            <a:pt x="838613" y="565834"/>
                            <a:pt x="841543" y="567006"/>
                            <a:pt x="843888" y="568960"/>
                          </a:cubicBezTo>
                          <a:cubicBezTo>
                            <a:pt x="846648" y="571260"/>
                            <a:pt x="848368" y="574836"/>
                            <a:pt x="851508" y="576580"/>
                          </a:cubicBezTo>
                          <a:cubicBezTo>
                            <a:pt x="856189" y="579181"/>
                            <a:pt x="861553" y="580361"/>
                            <a:pt x="866748" y="581660"/>
                          </a:cubicBezTo>
                          <a:cubicBezTo>
                            <a:pt x="881098" y="585248"/>
                            <a:pt x="895578" y="588232"/>
                            <a:pt x="909928" y="591820"/>
                          </a:cubicBezTo>
                          <a:cubicBezTo>
                            <a:pt x="912468" y="594360"/>
                            <a:pt x="914559" y="597447"/>
                            <a:pt x="917548" y="599440"/>
                          </a:cubicBezTo>
                          <a:cubicBezTo>
                            <a:pt x="919776" y="600925"/>
                            <a:pt x="923077" y="600307"/>
                            <a:pt x="925168" y="601980"/>
                          </a:cubicBezTo>
                          <a:cubicBezTo>
                            <a:pt x="927552" y="603887"/>
                            <a:pt x="928089" y="607441"/>
                            <a:pt x="930248" y="609600"/>
                          </a:cubicBezTo>
                          <a:cubicBezTo>
                            <a:pt x="932407" y="611759"/>
                            <a:pt x="935328" y="612987"/>
                            <a:pt x="937868" y="614680"/>
                          </a:cubicBezTo>
                          <a:lnTo>
                            <a:pt x="948028" y="629920"/>
                          </a:lnTo>
                          <a:cubicBezTo>
                            <a:pt x="949721" y="632460"/>
                            <a:pt x="950949" y="635381"/>
                            <a:pt x="953108" y="637540"/>
                          </a:cubicBezTo>
                          <a:cubicBezTo>
                            <a:pt x="958188" y="642620"/>
                            <a:pt x="962370" y="648795"/>
                            <a:pt x="968348" y="652780"/>
                          </a:cubicBezTo>
                          <a:cubicBezTo>
                            <a:pt x="976964" y="658524"/>
                            <a:pt x="973809" y="655701"/>
                            <a:pt x="978508" y="660400"/>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nb-NO"/>
                    </a:p>
                  </p:txBody>
                </p:sp>
              </p:grpSp>
              <p:sp>
                <p:nvSpPr>
                  <p:cNvPr id="37" name="TekstSylinder 36">
                    <a:extLst>
                      <a:ext uri="{FF2B5EF4-FFF2-40B4-BE49-F238E27FC236}">
                        <a16:creationId xmlns:a16="http://schemas.microsoft.com/office/drawing/2014/main" xmlns="" id="{33A94056-3A41-48F2-B9BA-63FB586524D4}"/>
                      </a:ext>
                    </a:extLst>
                  </p:cNvPr>
                  <p:cNvSpPr txBox="1"/>
                  <p:nvPr/>
                </p:nvSpPr>
                <p:spPr>
                  <a:xfrm>
                    <a:off x="4572000" y="2816460"/>
                    <a:ext cx="288032" cy="369332"/>
                  </a:xfrm>
                  <a:prstGeom prst="rect">
                    <a:avLst/>
                  </a:prstGeom>
                  <a:noFill/>
                </p:spPr>
                <p:txBody>
                  <a:bodyPr wrap="square" rtlCol="0">
                    <a:spAutoFit/>
                  </a:bodyPr>
                  <a:lstStyle/>
                  <a:p>
                    <a:r>
                      <a:rPr lang="nb-NO" dirty="0"/>
                      <a:t>1</a:t>
                    </a:r>
                  </a:p>
                </p:txBody>
              </p:sp>
              <p:sp>
                <p:nvSpPr>
                  <p:cNvPr id="38" name="TekstSylinder 37">
                    <a:extLst>
                      <a:ext uri="{FF2B5EF4-FFF2-40B4-BE49-F238E27FC236}">
                        <a16:creationId xmlns:a16="http://schemas.microsoft.com/office/drawing/2014/main" xmlns="" id="{3F7464E5-61FA-4EFC-8CB6-D2CA5E25DB5C}"/>
                      </a:ext>
                    </a:extLst>
                  </p:cNvPr>
                  <p:cNvSpPr txBox="1"/>
                  <p:nvPr/>
                </p:nvSpPr>
                <p:spPr>
                  <a:xfrm>
                    <a:off x="3636774" y="4910879"/>
                    <a:ext cx="288032" cy="369332"/>
                  </a:xfrm>
                  <a:prstGeom prst="rect">
                    <a:avLst/>
                  </a:prstGeom>
                  <a:noFill/>
                </p:spPr>
                <p:txBody>
                  <a:bodyPr wrap="square" rtlCol="0">
                    <a:spAutoFit/>
                  </a:bodyPr>
                  <a:lstStyle/>
                  <a:p>
                    <a:r>
                      <a:rPr lang="nb-NO" dirty="0"/>
                      <a:t>2</a:t>
                    </a:r>
                  </a:p>
                </p:txBody>
              </p:sp>
              <p:sp>
                <p:nvSpPr>
                  <p:cNvPr id="39" name="TekstSylinder 38">
                    <a:extLst>
                      <a:ext uri="{FF2B5EF4-FFF2-40B4-BE49-F238E27FC236}">
                        <a16:creationId xmlns:a16="http://schemas.microsoft.com/office/drawing/2014/main" xmlns="" id="{78E591D7-B464-44AF-853F-8B20DE27008A}"/>
                      </a:ext>
                    </a:extLst>
                  </p:cNvPr>
                  <p:cNvSpPr txBox="1"/>
                  <p:nvPr/>
                </p:nvSpPr>
                <p:spPr>
                  <a:xfrm>
                    <a:off x="3942531" y="5872614"/>
                    <a:ext cx="288032" cy="369332"/>
                  </a:xfrm>
                  <a:prstGeom prst="rect">
                    <a:avLst/>
                  </a:prstGeom>
                  <a:noFill/>
                </p:spPr>
                <p:txBody>
                  <a:bodyPr wrap="square" rtlCol="0">
                    <a:spAutoFit/>
                  </a:bodyPr>
                  <a:lstStyle/>
                  <a:p>
                    <a:r>
                      <a:rPr lang="nb-NO" dirty="0"/>
                      <a:t>3</a:t>
                    </a:r>
                  </a:p>
                </p:txBody>
              </p:sp>
              <p:sp>
                <p:nvSpPr>
                  <p:cNvPr id="40" name="TekstSylinder 39">
                    <a:extLst>
                      <a:ext uri="{FF2B5EF4-FFF2-40B4-BE49-F238E27FC236}">
                        <a16:creationId xmlns:a16="http://schemas.microsoft.com/office/drawing/2014/main" xmlns="" id="{51A66977-D1DF-43A8-9EF5-A165072CD499}"/>
                      </a:ext>
                    </a:extLst>
                  </p:cNvPr>
                  <p:cNvSpPr txBox="1"/>
                  <p:nvPr/>
                </p:nvSpPr>
                <p:spPr>
                  <a:xfrm>
                    <a:off x="3279976" y="5811917"/>
                    <a:ext cx="288032" cy="369332"/>
                  </a:xfrm>
                  <a:prstGeom prst="rect">
                    <a:avLst/>
                  </a:prstGeom>
                  <a:noFill/>
                </p:spPr>
                <p:txBody>
                  <a:bodyPr wrap="square" rtlCol="0">
                    <a:spAutoFit/>
                  </a:bodyPr>
                  <a:lstStyle/>
                  <a:p>
                    <a:r>
                      <a:rPr lang="nb-NO" dirty="0"/>
                      <a:t>4</a:t>
                    </a:r>
                  </a:p>
                </p:txBody>
              </p:sp>
              <p:sp>
                <p:nvSpPr>
                  <p:cNvPr id="41" name="TekstSylinder 40">
                    <a:extLst>
                      <a:ext uri="{FF2B5EF4-FFF2-40B4-BE49-F238E27FC236}">
                        <a16:creationId xmlns:a16="http://schemas.microsoft.com/office/drawing/2014/main" xmlns="" id="{C21CCE3B-BD37-4100-9311-6EE7E654935D}"/>
                      </a:ext>
                    </a:extLst>
                  </p:cNvPr>
                  <p:cNvSpPr txBox="1"/>
                  <p:nvPr/>
                </p:nvSpPr>
                <p:spPr>
                  <a:xfrm>
                    <a:off x="2746702" y="5187142"/>
                    <a:ext cx="288032" cy="369332"/>
                  </a:xfrm>
                  <a:prstGeom prst="rect">
                    <a:avLst/>
                  </a:prstGeom>
                  <a:noFill/>
                </p:spPr>
                <p:txBody>
                  <a:bodyPr wrap="square" rtlCol="0">
                    <a:spAutoFit/>
                  </a:bodyPr>
                  <a:lstStyle/>
                  <a:p>
                    <a:r>
                      <a:rPr lang="nb-NO" dirty="0"/>
                      <a:t>5</a:t>
                    </a:r>
                  </a:p>
                </p:txBody>
              </p:sp>
            </p:grpSp>
            <p:sp>
              <p:nvSpPr>
                <p:cNvPr id="43" name="TekstSylinder 42">
                  <a:extLst>
                    <a:ext uri="{FF2B5EF4-FFF2-40B4-BE49-F238E27FC236}">
                      <a16:creationId xmlns:a16="http://schemas.microsoft.com/office/drawing/2014/main" xmlns="" id="{68298E65-5AA3-4440-A6D4-2860E1A04745}"/>
                    </a:ext>
                  </a:extLst>
                </p:cNvPr>
                <p:cNvSpPr txBox="1"/>
                <p:nvPr/>
              </p:nvSpPr>
              <p:spPr>
                <a:xfrm>
                  <a:off x="4610411" y="3485082"/>
                  <a:ext cx="1944216" cy="1959574"/>
                </a:xfrm>
                <a:prstGeom prst="rect">
                  <a:avLst/>
                </a:prstGeom>
                <a:solidFill>
                  <a:schemeClr val="bg1"/>
                </a:solidFill>
              </p:spPr>
              <p:txBody>
                <a:bodyPr wrap="square" rtlCol="0">
                  <a:spAutoFit/>
                </a:bodyPr>
                <a:lstStyle/>
                <a:p>
                  <a:endParaRPr lang="nb-NO" dirty="0"/>
                </a:p>
              </p:txBody>
            </p:sp>
          </p:grpSp>
          <p:sp>
            <p:nvSpPr>
              <p:cNvPr id="45" name="TekstSylinder 44">
                <a:extLst>
                  <a:ext uri="{FF2B5EF4-FFF2-40B4-BE49-F238E27FC236}">
                    <a16:creationId xmlns:a16="http://schemas.microsoft.com/office/drawing/2014/main" xmlns="" id="{5C63591E-9170-47D4-988E-056E16EB4FF1}"/>
                  </a:ext>
                </a:extLst>
              </p:cNvPr>
              <p:cNvSpPr txBox="1"/>
              <p:nvPr/>
            </p:nvSpPr>
            <p:spPr>
              <a:xfrm>
                <a:off x="-576192" y="755153"/>
                <a:ext cx="5040560" cy="1477328"/>
              </a:xfrm>
              <a:prstGeom prst="rect">
                <a:avLst/>
              </a:prstGeom>
              <a:noFill/>
            </p:spPr>
            <p:txBody>
              <a:bodyPr wrap="square" rtlCol="0">
                <a:spAutoFit/>
              </a:bodyPr>
              <a:lstStyle/>
              <a:p>
                <a:r>
                  <a:rPr lang="nb-NO" dirty="0"/>
                  <a:t>1= Finnmark, Troms, Nordland og Trøndelag = 1745</a:t>
                </a:r>
              </a:p>
              <a:p>
                <a:r>
                  <a:rPr lang="nb-NO" dirty="0"/>
                  <a:t>2= Møre og Romsdal, Oppland og Hedmark = 1634</a:t>
                </a:r>
              </a:p>
              <a:p>
                <a:r>
                  <a:rPr lang="nb-NO" dirty="0"/>
                  <a:t>3= Oslo, Akershus og Østfold = 2864</a:t>
                </a:r>
              </a:p>
              <a:p>
                <a:r>
                  <a:rPr lang="nb-NO" dirty="0"/>
                  <a:t>4= Buskerud, Vestfold, Telemark, og Agder = 2036</a:t>
                </a:r>
              </a:p>
              <a:p>
                <a:r>
                  <a:rPr lang="nb-NO" dirty="0"/>
                  <a:t>5= Rogaland, Hordaland og Sogn og Fjordane = 1982</a:t>
                </a:r>
              </a:p>
            </p:txBody>
          </p:sp>
        </p:grpSp>
        <p:sp>
          <p:nvSpPr>
            <p:cNvPr id="48" name="Frihåndsform: figur 47">
              <a:extLst>
                <a:ext uri="{FF2B5EF4-FFF2-40B4-BE49-F238E27FC236}">
                  <a16:creationId xmlns:a16="http://schemas.microsoft.com/office/drawing/2014/main" xmlns="" id="{35A26191-F3D2-4B36-8D7D-ECB881770363}"/>
                </a:ext>
              </a:extLst>
            </p:cNvPr>
            <p:cNvSpPr/>
            <p:nvPr/>
          </p:nvSpPr>
          <p:spPr>
            <a:xfrm>
              <a:off x="3961023" y="2525294"/>
              <a:ext cx="542756" cy="660655"/>
            </a:xfrm>
            <a:custGeom>
              <a:avLst/>
              <a:gdLst>
                <a:gd name="connsiteX0" fmla="*/ 0 w 542756"/>
                <a:gd name="connsiteY0" fmla="*/ 0 h 660655"/>
                <a:gd name="connsiteX1" fmla="*/ 31898 w 542756"/>
                <a:gd name="connsiteY1" fmla="*/ 37214 h 660655"/>
                <a:gd name="connsiteX2" fmla="*/ 53163 w 542756"/>
                <a:gd name="connsiteY2" fmla="*/ 69112 h 660655"/>
                <a:gd name="connsiteX3" fmla="*/ 69112 w 542756"/>
                <a:gd name="connsiteY3" fmla="*/ 101010 h 660655"/>
                <a:gd name="connsiteX4" fmla="*/ 101009 w 542756"/>
                <a:gd name="connsiteY4" fmla="*/ 111642 h 660655"/>
                <a:gd name="connsiteX5" fmla="*/ 116958 w 542756"/>
                <a:gd name="connsiteY5" fmla="*/ 116958 h 660655"/>
                <a:gd name="connsiteX6" fmla="*/ 132907 w 542756"/>
                <a:gd name="connsiteY6" fmla="*/ 122275 h 660655"/>
                <a:gd name="connsiteX7" fmla="*/ 154172 w 542756"/>
                <a:gd name="connsiteY7" fmla="*/ 127591 h 660655"/>
                <a:gd name="connsiteX8" fmla="*/ 186070 w 542756"/>
                <a:gd name="connsiteY8" fmla="*/ 138224 h 660655"/>
                <a:gd name="connsiteX9" fmla="*/ 202019 w 542756"/>
                <a:gd name="connsiteY9" fmla="*/ 143540 h 660655"/>
                <a:gd name="connsiteX10" fmla="*/ 223284 w 542756"/>
                <a:gd name="connsiteY10" fmla="*/ 175438 h 660655"/>
                <a:gd name="connsiteX11" fmla="*/ 249865 w 542756"/>
                <a:gd name="connsiteY11" fmla="*/ 207335 h 660655"/>
                <a:gd name="connsiteX12" fmla="*/ 276447 w 542756"/>
                <a:gd name="connsiteY12" fmla="*/ 233917 h 660655"/>
                <a:gd name="connsiteX13" fmla="*/ 297712 w 542756"/>
                <a:gd name="connsiteY13" fmla="*/ 281763 h 660655"/>
                <a:gd name="connsiteX14" fmla="*/ 313661 w 542756"/>
                <a:gd name="connsiteY14" fmla="*/ 292396 h 660655"/>
                <a:gd name="connsiteX15" fmla="*/ 318977 w 542756"/>
                <a:gd name="connsiteY15" fmla="*/ 308345 h 660655"/>
                <a:gd name="connsiteX16" fmla="*/ 350874 w 542756"/>
                <a:gd name="connsiteY16" fmla="*/ 329610 h 660655"/>
                <a:gd name="connsiteX17" fmla="*/ 382772 w 542756"/>
                <a:gd name="connsiteY17" fmla="*/ 324293 h 660655"/>
                <a:gd name="connsiteX18" fmla="*/ 398721 w 542756"/>
                <a:gd name="connsiteY18" fmla="*/ 318977 h 660655"/>
                <a:gd name="connsiteX19" fmla="*/ 419986 w 542756"/>
                <a:gd name="connsiteY19" fmla="*/ 313661 h 660655"/>
                <a:gd name="connsiteX20" fmla="*/ 441251 w 542756"/>
                <a:gd name="connsiteY20" fmla="*/ 318977 h 660655"/>
                <a:gd name="connsiteX21" fmla="*/ 441251 w 542756"/>
                <a:gd name="connsiteY21" fmla="*/ 297712 h 660655"/>
                <a:gd name="connsiteX22" fmla="*/ 425302 w 542756"/>
                <a:gd name="connsiteY22" fmla="*/ 287079 h 660655"/>
                <a:gd name="connsiteX23" fmla="*/ 441251 w 542756"/>
                <a:gd name="connsiteY23" fmla="*/ 292396 h 660655"/>
                <a:gd name="connsiteX24" fmla="*/ 451884 w 542756"/>
                <a:gd name="connsiteY24" fmla="*/ 308345 h 660655"/>
                <a:gd name="connsiteX25" fmla="*/ 467833 w 542756"/>
                <a:gd name="connsiteY25" fmla="*/ 318977 h 660655"/>
                <a:gd name="connsiteX26" fmla="*/ 489098 w 542756"/>
                <a:gd name="connsiteY26" fmla="*/ 350875 h 660655"/>
                <a:gd name="connsiteX27" fmla="*/ 494414 w 542756"/>
                <a:gd name="connsiteY27" fmla="*/ 409354 h 660655"/>
                <a:gd name="connsiteX28" fmla="*/ 499730 w 542756"/>
                <a:gd name="connsiteY28" fmla="*/ 441252 h 660655"/>
                <a:gd name="connsiteX29" fmla="*/ 489098 w 542756"/>
                <a:gd name="connsiteY29" fmla="*/ 505047 h 660655"/>
                <a:gd name="connsiteX30" fmla="*/ 478465 w 542756"/>
                <a:gd name="connsiteY30" fmla="*/ 547577 h 660655"/>
                <a:gd name="connsiteX31" fmla="*/ 467833 w 542756"/>
                <a:gd name="connsiteY31" fmla="*/ 579475 h 660655"/>
                <a:gd name="connsiteX32" fmla="*/ 473149 w 542756"/>
                <a:gd name="connsiteY32" fmla="*/ 622005 h 660655"/>
                <a:gd name="connsiteX33" fmla="*/ 478465 w 542756"/>
                <a:gd name="connsiteY33" fmla="*/ 637954 h 660655"/>
                <a:gd name="connsiteX34" fmla="*/ 510363 w 542756"/>
                <a:gd name="connsiteY34" fmla="*/ 648586 h 660655"/>
                <a:gd name="connsiteX35" fmla="*/ 542261 w 542756"/>
                <a:gd name="connsiteY35" fmla="*/ 653903 h 660655"/>
                <a:gd name="connsiteX36" fmla="*/ 536944 w 542756"/>
                <a:gd name="connsiteY36" fmla="*/ 637954 h 66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42756" h="660655">
                  <a:moveTo>
                    <a:pt x="0" y="0"/>
                  </a:moveTo>
                  <a:cubicBezTo>
                    <a:pt x="52589" y="42072"/>
                    <a:pt x="12309" y="1953"/>
                    <a:pt x="31898" y="37214"/>
                  </a:cubicBezTo>
                  <a:cubicBezTo>
                    <a:pt x="38104" y="48385"/>
                    <a:pt x="53163" y="69112"/>
                    <a:pt x="53163" y="69112"/>
                  </a:cubicBezTo>
                  <a:cubicBezTo>
                    <a:pt x="56060" y="77803"/>
                    <a:pt x="60432" y="95585"/>
                    <a:pt x="69112" y="101010"/>
                  </a:cubicBezTo>
                  <a:cubicBezTo>
                    <a:pt x="78616" y="106950"/>
                    <a:pt x="90377" y="108098"/>
                    <a:pt x="101009" y="111642"/>
                  </a:cubicBezTo>
                  <a:lnTo>
                    <a:pt x="116958" y="116958"/>
                  </a:lnTo>
                  <a:cubicBezTo>
                    <a:pt x="122274" y="118730"/>
                    <a:pt x="127470" y="120916"/>
                    <a:pt x="132907" y="122275"/>
                  </a:cubicBezTo>
                  <a:cubicBezTo>
                    <a:pt x="139995" y="124047"/>
                    <a:pt x="147174" y="125491"/>
                    <a:pt x="154172" y="127591"/>
                  </a:cubicBezTo>
                  <a:cubicBezTo>
                    <a:pt x="164907" y="130812"/>
                    <a:pt x="175437" y="134680"/>
                    <a:pt x="186070" y="138224"/>
                  </a:cubicBezTo>
                  <a:lnTo>
                    <a:pt x="202019" y="143540"/>
                  </a:lnTo>
                  <a:cubicBezTo>
                    <a:pt x="232253" y="173774"/>
                    <a:pt x="207897" y="144662"/>
                    <a:pt x="223284" y="175438"/>
                  </a:cubicBezTo>
                  <a:cubicBezTo>
                    <a:pt x="233182" y="195235"/>
                    <a:pt x="235170" y="189701"/>
                    <a:pt x="249865" y="207335"/>
                  </a:cubicBezTo>
                  <a:cubicBezTo>
                    <a:pt x="272017" y="233917"/>
                    <a:pt x="247207" y="214423"/>
                    <a:pt x="276447" y="233917"/>
                  </a:cubicBezTo>
                  <a:cubicBezTo>
                    <a:pt x="281712" y="249712"/>
                    <a:pt x="285074" y="269125"/>
                    <a:pt x="297712" y="281763"/>
                  </a:cubicBezTo>
                  <a:cubicBezTo>
                    <a:pt x="302230" y="286281"/>
                    <a:pt x="308345" y="288852"/>
                    <a:pt x="313661" y="292396"/>
                  </a:cubicBezTo>
                  <a:cubicBezTo>
                    <a:pt x="315433" y="297712"/>
                    <a:pt x="315868" y="303682"/>
                    <a:pt x="318977" y="308345"/>
                  </a:cubicBezTo>
                  <a:cubicBezTo>
                    <a:pt x="330354" y="325410"/>
                    <a:pt x="334155" y="324036"/>
                    <a:pt x="350874" y="329610"/>
                  </a:cubicBezTo>
                  <a:cubicBezTo>
                    <a:pt x="361507" y="327838"/>
                    <a:pt x="372249" y="326631"/>
                    <a:pt x="382772" y="324293"/>
                  </a:cubicBezTo>
                  <a:cubicBezTo>
                    <a:pt x="388242" y="323077"/>
                    <a:pt x="393333" y="320516"/>
                    <a:pt x="398721" y="318977"/>
                  </a:cubicBezTo>
                  <a:cubicBezTo>
                    <a:pt x="405746" y="316970"/>
                    <a:pt x="412898" y="315433"/>
                    <a:pt x="419986" y="313661"/>
                  </a:cubicBezTo>
                  <a:cubicBezTo>
                    <a:pt x="427074" y="315433"/>
                    <a:pt x="433945" y="318977"/>
                    <a:pt x="441251" y="318977"/>
                  </a:cubicBezTo>
                  <a:cubicBezTo>
                    <a:pt x="470597" y="318977"/>
                    <a:pt x="452758" y="307302"/>
                    <a:pt x="441251" y="297712"/>
                  </a:cubicBezTo>
                  <a:cubicBezTo>
                    <a:pt x="436342" y="293622"/>
                    <a:pt x="425302" y="293468"/>
                    <a:pt x="425302" y="287079"/>
                  </a:cubicBezTo>
                  <a:cubicBezTo>
                    <a:pt x="425302" y="281475"/>
                    <a:pt x="435935" y="290624"/>
                    <a:pt x="441251" y="292396"/>
                  </a:cubicBezTo>
                  <a:cubicBezTo>
                    <a:pt x="444795" y="297712"/>
                    <a:pt x="447366" y="303827"/>
                    <a:pt x="451884" y="308345"/>
                  </a:cubicBezTo>
                  <a:cubicBezTo>
                    <a:pt x="456402" y="312863"/>
                    <a:pt x="463626" y="314169"/>
                    <a:pt x="467833" y="318977"/>
                  </a:cubicBezTo>
                  <a:cubicBezTo>
                    <a:pt x="476248" y="328594"/>
                    <a:pt x="489098" y="350875"/>
                    <a:pt x="489098" y="350875"/>
                  </a:cubicBezTo>
                  <a:cubicBezTo>
                    <a:pt x="490870" y="370368"/>
                    <a:pt x="492127" y="389915"/>
                    <a:pt x="494414" y="409354"/>
                  </a:cubicBezTo>
                  <a:cubicBezTo>
                    <a:pt x="495673" y="420059"/>
                    <a:pt x="499730" y="430473"/>
                    <a:pt x="499730" y="441252"/>
                  </a:cubicBezTo>
                  <a:cubicBezTo>
                    <a:pt x="499730" y="492735"/>
                    <a:pt x="497416" y="474549"/>
                    <a:pt x="489098" y="505047"/>
                  </a:cubicBezTo>
                  <a:cubicBezTo>
                    <a:pt x="485253" y="519145"/>
                    <a:pt x="483086" y="533714"/>
                    <a:pt x="478465" y="547577"/>
                  </a:cubicBezTo>
                  <a:lnTo>
                    <a:pt x="467833" y="579475"/>
                  </a:lnTo>
                  <a:cubicBezTo>
                    <a:pt x="469605" y="593652"/>
                    <a:pt x="470593" y="607948"/>
                    <a:pt x="473149" y="622005"/>
                  </a:cubicBezTo>
                  <a:cubicBezTo>
                    <a:pt x="474151" y="627518"/>
                    <a:pt x="473905" y="634697"/>
                    <a:pt x="478465" y="637954"/>
                  </a:cubicBezTo>
                  <a:cubicBezTo>
                    <a:pt x="487585" y="644468"/>
                    <a:pt x="510363" y="648586"/>
                    <a:pt x="510363" y="648586"/>
                  </a:cubicBezTo>
                  <a:cubicBezTo>
                    <a:pt x="515289" y="651870"/>
                    <a:pt x="534007" y="670411"/>
                    <a:pt x="542261" y="653903"/>
                  </a:cubicBezTo>
                  <a:cubicBezTo>
                    <a:pt x="544767" y="648891"/>
                    <a:pt x="536944" y="637954"/>
                    <a:pt x="536944" y="637954"/>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nb-NO"/>
            </a:p>
          </p:txBody>
        </p:sp>
        <p:sp>
          <p:nvSpPr>
            <p:cNvPr id="49" name="Frihåndsform: figur 48">
              <a:extLst>
                <a:ext uri="{FF2B5EF4-FFF2-40B4-BE49-F238E27FC236}">
                  <a16:creationId xmlns:a16="http://schemas.microsoft.com/office/drawing/2014/main" xmlns="" id="{8AE09C9E-2B06-4359-8D50-083BC2A4329E}"/>
                </a:ext>
              </a:extLst>
            </p:cNvPr>
            <p:cNvSpPr/>
            <p:nvPr/>
          </p:nvSpPr>
          <p:spPr>
            <a:xfrm>
              <a:off x="4475311" y="2828839"/>
              <a:ext cx="375915" cy="339890"/>
            </a:xfrm>
            <a:custGeom>
              <a:avLst/>
              <a:gdLst>
                <a:gd name="connsiteX0" fmla="*/ 0 w 375915"/>
                <a:gd name="connsiteY0" fmla="*/ 146414 h 339890"/>
                <a:gd name="connsiteX1" fmla="*/ 71826 w 375915"/>
                <a:gd name="connsiteY1" fmla="*/ 187852 h 339890"/>
                <a:gd name="connsiteX2" fmla="*/ 82876 w 375915"/>
                <a:gd name="connsiteY2" fmla="*/ 190615 h 339890"/>
                <a:gd name="connsiteX3" fmla="*/ 91164 w 375915"/>
                <a:gd name="connsiteY3" fmla="*/ 193377 h 339890"/>
                <a:gd name="connsiteX4" fmla="*/ 99452 w 375915"/>
                <a:gd name="connsiteY4" fmla="*/ 187852 h 339890"/>
                <a:gd name="connsiteX5" fmla="*/ 113264 w 375915"/>
                <a:gd name="connsiteY5" fmla="*/ 165752 h 339890"/>
                <a:gd name="connsiteX6" fmla="*/ 118789 w 375915"/>
                <a:gd name="connsiteY6" fmla="*/ 149177 h 339890"/>
                <a:gd name="connsiteX7" fmla="*/ 124314 w 375915"/>
                <a:gd name="connsiteY7" fmla="*/ 140889 h 339890"/>
                <a:gd name="connsiteX8" fmla="*/ 129839 w 375915"/>
                <a:gd name="connsiteY8" fmla="*/ 124314 h 339890"/>
                <a:gd name="connsiteX9" fmla="*/ 132602 w 375915"/>
                <a:gd name="connsiteY9" fmla="*/ 116026 h 339890"/>
                <a:gd name="connsiteX10" fmla="*/ 129839 w 375915"/>
                <a:gd name="connsiteY10" fmla="*/ 99451 h 339890"/>
                <a:gd name="connsiteX11" fmla="*/ 127077 w 375915"/>
                <a:gd name="connsiteY11" fmla="*/ 91163 h 339890"/>
                <a:gd name="connsiteX12" fmla="*/ 118789 w 375915"/>
                <a:gd name="connsiteY12" fmla="*/ 66301 h 339890"/>
                <a:gd name="connsiteX13" fmla="*/ 107739 w 375915"/>
                <a:gd name="connsiteY13" fmla="*/ 63538 h 339890"/>
                <a:gd name="connsiteX14" fmla="*/ 93926 w 375915"/>
                <a:gd name="connsiteY14" fmla="*/ 52488 h 339890"/>
                <a:gd name="connsiteX15" fmla="*/ 91164 w 375915"/>
                <a:gd name="connsiteY15" fmla="*/ 44200 h 339890"/>
                <a:gd name="connsiteX16" fmla="*/ 99452 w 375915"/>
                <a:gd name="connsiteY16" fmla="*/ 38675 h 339890"/>
                <a:gd name="connsiteX17" fmla="*/ 116027 w 375915"/>
                <a:gd name="connsiteY17" fmla="*/ 33150 h 339890"/>
                <a:gd name="connsiteX18" fmla="*/ 140890 w 375915"/>
                <a:gd name="connsiteY18" fmla="*/ 41438 h 339890"/>
                <a:gd name="connsiteX19" fmla="*/ 160227 w 375915"/>
                <a:gd name="connsiteY19" fmla="*/ 46963 h 339890"/>
                <a:gd name="connsiteX20" fmla="*/ 168515 w 375915"/>
                <a:gd name="connsiteY20" fmla="*/ 49725 h 339890"/>
                <a:gd name="connsiteX21" fmla="*/ 185090 w 375915"/>
                <a:gd name="connsiteY21" fmla="*/ 46963 h 339890"/>
                <a:gd name="connsiteX22" fmla="*/ 204428 w 375915"/>
                <a:gd name="connsiteY22" fmla="*/ 24863 h 339890"/>
                <a:gd name="connsiteX23" fmla="*/ 209953 w 375915"/>
                <a:gd name="connsiteY23" fmla="*/ 8287 h 339890"/>
                <a:gd name="connsiteX24" fmla="*/ 215478 w 375915"/>
                <a:gd name="connsiteY24" fmla="*/ 0 h 339890"/>
                <a:gd name="connsiteX25" fmla="*/ 232053 w 375915"/>
                <a:gd name="connsiteY25" fmla="*/ 33150 h 339890"/>
                <a:gd name="connsiteX26" fmla="*/ 243104 w 375915"/>
                <a:gd name="connsiteY26" fmla="*/ 55250 h 339890"/>
                <a:gd name="connsiteX27" fmla="*/ 248629 w 375915"/>
                <a:gd name="connsiteY27" fmla="*/ 63538 h 339890"/>
                <a:gd name="connsiteX28" fmla="*/ 254154 w 375915"/>
                <a:gd name="connsiteY28" fmla="*/ 80113 h 339890"/>
                <a:gd name="connsiteX29" fmla="*/ 256916 w 375915"/>
                <a:gd name="connsiteY29" fmla="*/ 91163 h 339890"/>
                <a:gd name="connsiteX30" fmla="*/ 262441 w 375915"/>
                <a:gd name="connsiteY30" fmla="*/ 107739 h 339890"/>
                <a:gd name="connsiteX31" fmla="*/ 270729 w 375915"/>
                <a:gd name="connsiteY31" fmla="*/ 113264 h 339890"/>
                <a:gd name="connsiteX32" fmla="*/ 284542 w 375915"/>
                <a:gd name="connsiteY32" fmla="*/ 129839 h 339890"/>
                <a:gd name="connsiteX33" fmla="*/ 295592 w 375915"/>
                <a:gd name="connsiteY33" fmla="*/ 146414 h 339890"/>
                <a:gd name="connsiteX34" fmla="*/ 298354 w 375915"/>
                <a:gd name="connsiteY34" fmla="*/ 154702 h 339890"/>
                <a:gd name="connsiteX35" fmla="*/ 309404 w 375915"/>
                <a:gd name="connsiteY35" fmla="*/ 171277 h 339890"/>
                <a:gd name="connsiteX36" fmla="*/ 320455 w 375915"/>
                <a:gd name="connsiteY36" fmla="*/ 196140 h 339890"/>
                <a:gd name="connsiteX37" fmla="*/ 331505 w 375915"/>
                <a:gd name="connsiteY37" fmla="*/ 221003 h 339890"/>
                <a:gd name="connsiteX38" fmla="*/ 334267 w 375915"/>
                <a:gd name="connsiteY38" fmla="*/ 232053 h 339890"/>
                <a:gd name="connsiteX39" fmla="*/ 342555 w 375915"/>
                <a:gd name="connsiteY39" fmla="*/ 256916 h 339890"/>
                <a:gd name="connsiteX40" fmla="*/ 345317 w 375915"/>
                <a:gd name="connsiteY40" fmla="*/ 265203 h 339890"/>
                <a:gd name="connsiteX41" fmla="*/ 348080 w 375915"/>
                <a:gd name="connsiteY41" fmla="*/ 273491 h 339890"/>
                <a:gd name="connsiteX42" fmla="*/ 350842 w 375915"/>
                <a:gd name="connsiteY42" fmla="*/ 284541 h 339890"/>
                <a:gd name="connsiteX43" fmla="*/ 359130 w 375915"/>
                <a:gd name="connsiteY43" fmla="*/ 309404 h 339890"/>
                <a:gd name="connsiteX44" fmla="*/ 364655 w 375915"/>
                <a:gd name="connsiteY44" fmla="*/ 325979 h 339890"/>
                <a:gd name="connsiteX45" fmla="*/ 367418 w 375915"/>
                <a:gd name="connsiteY45" fmla="*/ 334267 h 339890"/>
                <a:gd name="connsiteX46" fmla="*/ 375705 w 375915"/>
                <a:gd name="connsiteY46" fmla="*/ 331504 h 33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5915" h="339890">
                  <a:moveTo>
                    <a:pt x="0" y="146414"/>
                  </a:moveTo>
                  <a:cubicBezTo>
                    <a:pt x="23942" y="160227"/>
                    <a:pt x="47437" y="174844"/>
                    <a:pt x="71826" y="187852"/>
                  </a:cubicBezTo>
                  <a:cubicBezTo>
                    <a:pt x="75176" y="189639"/>
                    <a:pt x="79225" y="189572"/>
                    <a:pt x="82876" y="190615"/>
                  </a:cubicBezTo>
                  <a:cubicBezTo>
                    <a:pt x="85676" y="191415"/>
                    <a:pt x="88401" y="192456"/>
                    <a:pt x="91164" y="193377"/>
                  </a:cubicBezTo>
                  <a:cubicBezTo>
                    <a:pt x="93927" y="191535"/>
                    <a:pt x="97692" y="190668"/>
                    <a:pt x="99452" y="187852"/>
                  </a:cubicBezTo>
                  <a:cubicBezTo>
                    <a:pt x="115891" y="161551"/>
                    <a:pt x="94508" y="178257"/>
                    <a:pt x="113264" y="165752"/>
                  </a:cubicBezTo>
                  <a:cubicBezTo>
                    <a:pt x="115106" y="160227"/>
                    <a:pt x="115559" y="154023"/>
                    <a:pt x="118789" y="149177"/>
                  </a:cubicBezTo>
                  <a:cubicBezTo>
                    <a:pt x="120631" y="146414"/>
                    <a:pt x="122966" y="143923"/>
                    <a:pt x="124314" y="140889"/>
                  </a:cubicBezTo>
                  <a:cubicBezTo>
                    <a:pt x="126679" y="135567"/>
                    <a:pt x="127997" y="129839"/>
                    <a:pt x="129839" y="124314"/>
                  </a:cubicBezTo>
                  <a:lnTo>
                    <a:pt x="132602" y="116026"/>
                  </a:lnTo>
                  <a:cubicBezTo>
                    <a:pt x="131681" y="110501"/>
                    <a:pt x="131054" y="104919"/>
                    <a:pt x="129839" y="99451"/>
                  </a:cubicBezTo>
                  <a:cubicBezTo>
                    <a:pt x="129207" y="96608"/>
                    <a:pt x="127709" y="94006"/>
                    <a:pt x="127077" y="91163"/>
                  </a:cubicBezTo>
                  <a:cubicBezTo>
                    <a:pt x="125640" y="84696"/>
                    <a:pt x="126312" y="71316"/>
                    <a:pt x="118789" y="66301"/>
                  </a:cubicBezTo>
                  <a:cubicBezTo>
                    <a:pt x="115630" y="64195"/>
                    <a:pt x="111422" y="64459"/>
                    <a:pt x="107739" y="63538"/>
                  </a:cubicBezTo>
                  <a:cubicBezTo>
                    <a:pt x="103977" y="61030"/>
                    <a:pt x="96549" y="56860"/>
                    <a:pt x="93926" y="52488"/>
                  </a:cubicBezTo>
                  <a:cubicBezTo>
                    <a:pt x="92428" y="49991"/>
                    <a:pt x="92085" y="46963"/>
                    <a:pt x="91164" y="44200"/>
                  </a:cubicBezTo>
                  <a:cubicBezTo>
                    <a:pt x="93927" y="42358"/>
                    <a:pt x="96418" y="40023"/>
                    <a:pt x="99452" y="38675"/>
                  </a:cubicBezTo>
                  <a:cubicBezTo>
                    <a:pt x="104774" y="36310"/>
                    <a:pt x="116027" y="33150"/>
                    <a:pt x="116027" y="33150"/>
                  </a:cubicBezTo>
                  <a:cubicBezTo>
                    <a:pt x="146800" y="38280"/>
                    <a:pt x="121466" y="31727"/>
                    <a:pt x="140890" y="41438"/>
                  </a:cubicBezTo>
                  <a:cubicBezTo>
                    <a:pt x="145301" y="43644"/>
                    <a:pt x="156103" y="45785"/>
                    <a:pt x="160227" y="46963"/>
                  </a:cubicBezTo>
                  <a:cubicBezTo>
                    <a:pt x="163027" y="47763"/>
                    <a:pt x="165752" y="48804"/>
                    <a:pt x="168515" y="49725"/>
                  </a:cubicBezTo>
                  <a:cubicBezTo>
                    <a:pt x="174040" y="48804"/>
                    <a:pt x="179776" y="48734"/>
                    <a:pt x="185090" y="46963"/>
                  </a:cubicBezTo>
                  <a:cubicBezTo>
                    <a:pt x="193551" y="44143"/>
                    <a:pt x="202241" y="31425"/>
                    <a:pt x="204428" y="24863"/>
                  </a:cubicBezTo>
                  <a:cubicBezTo>
                    <a:pt x="206270" y="19338"/>
                    <a:pt x="206722" y="13133"/>
                    <a:pt x="209953" y="8287"/>
                  </a:cubicBezTo>
                  <a:lnTo>
                    <a:pt x="215478" y="0"/>
                  </a:lnTo>
                  <a:lnTo>
                    <a:pt x="232053" y="33150"/>
                  </a:lnTo>
                  <a:cubicBezTo>
                    <a:pt x="232057" y="33159"/>
                    <a:pt x="243099" y="55242"/>
                    <a:pt x="243104" y="55250"/>
                  </a:cubicBezTo>
                  <a:lnTo>
                    <a:pt x="248629" y="63538"/>
                  </a:lnTo>
                  <a:cubicBezTo>
                    <a:pt x="250471" y="69063"/>
                    <a:pt x="252742" y="74463"/>
                    <a:pt x="254154" y="80113"/>
                  </a:cubicBezTo>
                  <a:cubicBezTo>
                    <a:pt x="255075" y="83796"/>
                    <a:pt x="255825" y="87526"/>
                    <a:pt x="256916" y="91163"/>
                  </a:cubicBezTo>
                  <a:cubicBezTo>
                    <a:pt x="258589" y="96742"/>
                    <a:pt x="257595" y="104508"/>
                    <a:pt x="262441" y="107739"/>
                  </a:cubicBezTo>
                  <a:lnTo>
                    <a:pt x="270729" y="113264"/>
                  </a:lnTo>
                  <a:cubicBezTo>
                    <a:pt x="290476" y="142882"/>
                    <a:pt x="259721" y="97926"/>
                    <a:pt x="284542" y="129839"/>
                  </a:cubicBezTo>
                  <a:cubicBezTo>
                    <a:pt x="288619" y="135080"/>
                    <a:pt x="295592" y="146414"/>
                    <a:pt x="295592" y="146414"/>
                  </a:cubicBezTo>
                  <a:cubicBezTo>
                    <a:pt x="296513" y="149177"/>
                    <a:pt x="296940" y="152156"/>
                    <a:pt x="298354" y="154702"/>
                  </a:cubicBezTo>
                  <a:cubicBezTo>
                    <a:pt x="301579" y="160507"/>
                    <a:pt x="307304" y="164978"/>
                    <a:pt x="309404" y="171277"/>
                  </a:cubicBezTo>
                  <a:cubicBezTo>
                    <a:pt x="315979" y="191002"/>
                    <a:pt x="311698" y="183006"/>
                    <a:pt x="320455" y="196140"/>
                  </a:cubicBezTo>
                  <a:cubicBezTo>
                    <a:pt x="327030" y="215865"/>
                    <a:pt x="322750" y="207869"/>
                    <a:pt x="331505" y="221003"/>
                  </a:cubicBezTo>
                  <a:cubicBezTo>
                    <a:pt x="332426" y="224686"/>
                    <a:pt x="333176" y="228416"/>
                    <a:pt x="334267" y="232053"/>
                  </a:cubicBezTo>
                  <a:cubicBezTo>
                    <a:pt x="334277" y="232086"/>
                    <a:pt x="341168" y="252756"/>
                    <a:pt x="342555" y="256916"/>
                  </a:cubicBezTo>
                  <a:lnTo>
                    <a:pt x="345317" y="265203"/>
                  </a:lnTo>
                  <a:cubicBezTo>
                    <a:pt x="346238" y="267966"/>
                    <a:pt x="347374" y="270666"/>
                    <a:pt x="348080" y="273491"/>
                  </a:cubicBezTo>
                  <a:cubicBezTo>
                    <a:pt x="349001" y="277174"/>
                    <a:pt x="349751" y="280904"/>
                    <a:pt x="350842" y="284541"/>
                  </a:cubicBezTo>
                  <a:cubicBezTo>
                    <a:pt x="353352" y="292909"/>
                    <a:pt x="356368" y="301116"/>
                    <a:pt x="359130" y="309404"/>
                  </a:cubicBezTo>
                  <a:lnTo>
                    <a:pt x="364655" y="325979"/>
                  </a:lnTo>
                  <a:cubicBezTo>
                    <a:pt x="365576" y="328742"/>
                    <a:pt x="364995" y="332652"/>
                    <a:pt x="367418" y="334267"/>
                  </a:cubicBezTo>
                  <a:cubicBezTo>
                    <a:pt x="378004" y="341325"/>
                    <a:pt x="375705" y="343112"/>
                    <a:pt x="375705" y="331504"/>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nb-NO"/>
            </a:p>
          </p:txBody>
        </p:sp>
      </p:grpSp>
    </p:spTree>
    <p:extLst>
      <p:ext uri="{BB962C8B-B14F-4D97-AF65-F5344CB8AC3E}">
        <p14:creationId xmlns:p14="http://schemas.microsoft.com/office/powerpoint/2010/main" xmlns="" val="96887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84"/>
          <p:cNvSpPr txBox="1"/>
          <p:nvPr/>
        </p:nvSpPr>
        <p:spPr>
          <a:xfrm>
            <a:off x="-44263" y="327603"/>
            <a:ext cx="9144000" cy="388506"/>
          </a:xfrm>
          <a:prstGeom prst="rect">
            <a:avLst/>
          </a:prstGeom>
        </p:spPr>
        <p:txBody>
          <a:bodyPr wrap="square" lIns="0" tIns="0" rIns="0" bIns="0" rtlCol="0">
            <a:noAutofit/>
          </a:bodyPr>
          <a:lstStyle/>
          <a:p>
            <a:pPr marL="8659" algn="ctr">
              <a:lnSpc>
                <a:spcPts val="1122"/>
              </a:lnSpc>
              <a:spcBef>
                <a:spcPts val="56"/>
              </a:spcBef>
            </a:pPr>
            <a:r>
              <a:rPr sz="2800" dirty="0">
                <a:latin typeface="Arial"/>
                <a:cs typeface="Arial"/>
              </a:rPr>
              <a:t>Lions</a:t>
            </a:r>
            <a:r>
              <a:rPr sz="2800" spc="31" dirty="0">
                <a:latin typeface="Arial"/>
                <a:cs typeface="Arial"/>
              </a:rPr>
              <a:t> </a:t>
            </a:r>
            <a:r>
              <a:rPr sz="2800" dirty="0">
                <a:latin typeface="Arial"/>
                <a:cs typeface="Arial"/>
              </a:rPr>
              <a:t>Clubs</a:t>
            </a:r>
            <a:r>
              <a:rPr sz="2800" spc="57" dirty="0">
                <a:latin typeface="Arial"/>
                <a:cs typeface="Arial"/>
              </a:rPr>
              <a:t> </a:t>
            </a:r>
            <a:r>
              <a:rPr sz="2800" dirty="0">
                <a:latin typeface="Arial"/>
                <a:cs typeface="Arial"/>
              </a:rPr>
              <a:t>Inte</a:t>
            </a:r>
            <a:r>
              <a:rPr sz="2800" spc="16" dirty="0">
                <a:latin typeface="Arial"/>
                <a:cs typeface="Arial"/>
              </a:rPr>
              <a:t>r</a:t>
            </a:r>
            <a:r>
              <a:rPr sz="2800" dirty="0">
                <a:latin typeface="Arial"/>
                <a:cs typeface="Arial"/>
              </a:rPr>
              <a:t>national</a:t>
            </a:r>
            <a:r>
              <a:rPr sz="2800" spc="-12" dirty="0">
                <a:latin typeface="Arial"/>
                <a:cs typeface="Arial"/>
              </a:rPr>
              <a:t> </a:t>
            </a:r>
            <a:r>
              <a:rPr sz="2800" dirty="0">
                <a:latin typeface="Arial"/>
                <a:cs typeface="Arial"/>
              </a:rPr>
              <a:t>O</a:t>
            </a:r>
            <a:r>
              <a:rPr lang="nb-NO" sz="2800" dirty="0" err="1">
                <a:latin typeface="Arial"/>
                <a:cs typeface="Arial"/>
              </a:rPr>
              <a:t>rganisasjonskart</a:t>
            </a:r>
            <a:endParaRPr sz="2800" dirty="0">
              <a:latin typeface="Arial"/>
              <a:cs typeface="Arial"/>
            </a:endParaRPr>
          </a:p>
        </p:txBody>
      </p:sp>
      <p:grpSp>
        <p:nvGrpSpPr>
          <p:cNvPr id="3" name="Gruppe 2"/>
          <p:cNvGrpSpPr/>
          <p:nvPr/>
        </p:nvGrpSpPr>
        <p:grpSpPr>
          <a:xfrm>
            <a:off x="2755286" y="1295488"/>
            <a:ext cx="4699707" cy="5154846"/>
            <a:chOff x="2536057" y="1066507"/>
            <a:chExt cx="4373895" cy="5330855"/>
          </a:xfrm>
        </p:grpSpPr>
        <p:sp>
          <p:nvSpPr>
            <p:cNvPr id="4" name="object 90"/>
            <p:cNvSpPr/>
            <p:nvPr/>
          </p:nvSpPr>
          <p:spPr>
            <a:xfrm>
              <a:off x="5053026" y="5151007"/>
              <a:ext cx="0" cy="229596"/>
            </a:xfrm>
            <a:custGeom>
              <a:avLst/>
              <a:gdLst/>
              <a:ahLst/>
              <a:cxnLst/>
              <a:rect l="l" t="t" r="r" b="b"/>
              <a:pathLst>
                <a:path h="336741">
                  <a:moveTo>
                    <a:pt x="0" y="0"/>
                  </a:moveTo>
                  <a:lnTo>
                    <a:pt x="0" y="336741"/>
                  </a:lnTo>
                </a:path>
              </a:pathLst>
            </a:custGeom>
            <a:ln w="25400">
              <a:solidFill>
                <a:srgbClr val="1C5797"/>
              </a:solidFill>
            </a:ln>
          </p:spPr>
          <p:txBody>
            <a:bodyPr wrap="square" lIns="0" tIns="0" rIns="0" bIns="0" rtlCol="0">
              <a:noAutofit/>
            </a:bodyPr>
            <a:lstStyle/>
            <a:p>
              <a:endParaRPr sz="1227"/>
            </a:p>
          </p:txBody>
        </p:sp>
        <p:sp>
          <p:nvSpPr>
            <p:cNvPr id="5" name="object 91"/>
            <p:cNvSpPr/>
            <p:nvPr/>
          </p:nvSpPr>
          <p:spPr>
            <a:xfrm>
              <a:off x="5053026" y="5615793"/>
              <a:ext cx="0" cy="74536"/>
            </a:xfrm>
            <a:custGeom>
              <a:avLst/>
              <a:gdLst/>
              <a:ahLst/>
              <a:cxnLst/>
              <a:rect l="l" t="t" r="r" b="b"/>
              <a:pathLst>
                <a:path h="109320">
                  <a:moveTo>
                    <a:pt x="0" y="0"/>
                  </a:moveTo>
                  <a:lnTo>
                    <a:pt x="0" y="109320"/>
                  </a:lnTo>
                </a:path>
              </a:pathLst>
            </a:custGeom>
            <a:ln w="25400">
              <a:solidFill>
                <a:srgbClr val="1C5797"/>
              </a:solidFill>
            </a:ln>
          </p:spPr>
          <p:txBody>
            <a:bodyPr wrap="square" lIns="0" tIns="0" rIns="0" bIns="0" rtlCol="0">
              <a:noAutofit/>
            </a:bodyPr>
            <a:lstStyle/>
            <a:p>
              <a:endParaRPr sz="1227"/>
            </a:p>
          </p:txBody>
        </p:sp>
        <p:sp>
          <p:nvSpPr>
            <p:cNvPr id="6" name="object 92"/>
            <p:cNvSpPr/>
            <p:nvPr/>
          </p:nvSpPr>
          <p:spPr>
            <a:xfrm>
              <a:off x="5031379" y="5675176"/>
              <a:ext cx="43295" cy="80096"/>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1C5797"/>
            </a:solidFill>
          </p:spPr>
          <p:txBody>
            <a:bodyPr wrap="square" lIns="0" tIns="0" rIns="0" bIns="0" rtlCol="0">
              <a:noAutofit/>
            </a:bodyPr>
            <a:lstStyle/>
            <a:p>
              <a:endParaRPr sz="1227"/>
            </a:p>
          </p:txBody>
        </p:sp>
        <p:sp>
          <p:nvSpPr>
            <p:cNvPr id="7" name="object 93"/>
            <p:cNvSpPr/>
            <p:nvPr/>
          </p:nvSpPr>
          <p:spPr>
            <a:xfrm>
              <a:off x="6106408" y="5510541"/>
              <a:ext cx="90807" cy="0"/>
            </a:xfrm>
            <a:custGeom>
              <a:avLst/>
              <a:gdLst/>
              <a:ahLst/>
              <a:cxnLst/>
              <a:rect l="l" t="t" r="r" b="b"/>
              <a:pathLst>
                <a:path w="133184">
                  <a:moveTo>
                    <a:pt x="0" y="0"/>
                  </a:moveTo>
                  <a:lnTo>
                    <a:pt x="133184" y="0"/>
                  </a:lnTo>
                </a:path>
              </a:pathLst>
            </a:custGeom>
            <a:ln w="25400">
              <a:solidFill>
                <a:srgbClr val="1C5797"/>
              </a:solidFill>
            </a:ln>
          </p:spPr>
          <p:txBody>
            <a:bodyPr wrap="square" lIns="0" tIns="0" rIns="0" bIns="0" rtlCol="0">
              <a:noAutofit/>
            </a:bodyPr>
            <a:lstStyle/>
            <a:p>
              <a:endParaRPr sz="1227"/>
            </a:p>
          </p:txBody>
        </p:sp>
        <p:sp>
          <p:nvSpPr>
            <p:cNvPr id="8" name="object 94"/>
            <p:cNvSpPr/>
            <p:nvPr/>
          </p:nvSpPr>
          <p:spPr>
            <a:xfrm>
              <a:off x="3887360" y="5510541"/>
              <a:ext cx="90280" cy="0"/>
            </a:xfrm>
            <a:custGeom>
              <a:avLst/>
              <a:gdLst/>
              <a:ahLst/>
              <a:cxnLst/>
              <a:rect l="l" t="t" r="r" b="b"/>
              <a:pathLst>
                <a:path w="132410">
                  <a:moveTo>
                    <a:pt x="0" y="0"/>
                  </a:moveTo>
                  <a:lnTo>
                    <a:pt x="132410" y="0"/>
                  </a:lnTo>
                </a:path>
              </a:pathLst>
            </a:custGeom>
            <a:ln w="25400">
              <a:solidFill>
                <a:srgbClr val="1C5797"/>
              </a:solidFill>
            </a:ln>
          </p:spPr>
          <p:txBody>
            <a:bodyPr wrap="square" lIns="0" tIns="0" rIns="0" bIns="0" rtlCol="0">
              <a:noAutofit/>
            </a:bodyPr>
            <a:lstStyle/>
            <a:p>
              <a:endParaRPr sz="1227"/>
            </a:p>
          </p:txBody>
        </p:sp>
        <p:sp>
          <p:nvSpPr>
            <p:cNvPr id="9" name="object 95"/>
            <p:cNvSpPr/>
            <p:nvPr/>
          </p:nvSpPr>
          <p:spPr>
            <a:xfrm>
              <a:off x="3977640" y="5380603"/>
              <a:ext cx="2128768" cy="235189"/>
            </a:xfrm>
            <a:custGeom>
              <a:avLst/>
              <a:gdLst/>
              <a:ahLst/>
              <a:cxnLst/>
              <a:rect l="l" t="t" r="r" b="b"/>
              <a:pathLst>
                <a:path w="3122193" h="344944">
                  <a:moveTo>
                    <a:pt x="0" y="344944"/>
                  </a:moveTo>
                  <a:lnTo>
                    <a:pt x="3122193" y="344944"/>
                  </a:lnTo>
                  <a:lnTo>
                    <a:pt x="3122193" y="0"/>
                  </a:lnTo>
                  <a:lnTo>
                    <a:pt x="0" y="0"/>
                  </a:lnTo>
                  <a:lnTo>
                    <a:pt x="0" y="344944"/>
                  </a:lnTo>
                  <a:close/>
                </a:path>
              </a:pathLst>
            </a:custGeom>
            <a:solidFill>
              <a:srgbClr val="1C5797"/>
            </a:solidFill>
          </p:spPr>
          <p:txBody>
            <a:bodyPr wrap="square" lIns="0" tIns="0" rIns="0" bIns="0" rtlCol="0" anchor="ctr">
              <a:noAutofit/>
            </a:bodyPr>
            <a:lstStyle/>
            <a:p>
              <a:pPr algn="ctr"/>
              <a:r>
                <a:rPr lang="nb-NO" sz="1227" dirty="0">
                  <a:solidFill>
                    <a:schemeClr val="bg1"/>
                  </a:solidFill>
                </a:rPr>
                <a:t>Årsmøtet med sine delegater</a:t>
              </a:r>
              <a:endParaRPr sz="1227" dirty="0">
                <a:solidFill>
                  <a:schemeClr val="bg1"/>
                </a:solidFill>
              </a:endParaRPr>
            </a:p>
          </p:txBody>
        </p:sp>
        <p:sp>
          <p:nvSpPr>
            <p:cNvPr id="10" name="object 96"/>
            <p:cNvSpPr/>
            <p:nvPr/>
          </p:nvSpPr>
          <p:spPr>
            <a:xfrm>
              <a:off x="3665384" y="3438135"/>
              <a:ext cx="819972" cy="204987"/>
            </a:xfrm>
            <a:custGeom>
              <a:avLst/>
              <a:gdLst/>
              <a:ahLst/>
              <a:cxnLst/>
              <a:rect l="l" t="t" r="r" b="b"/>
              <a:pathLst>
                <a:path w="1202626" h="300647">
                  <a:moveTo>
                    <a:pt x="0" y="300647"/>
                  </a:moveTo>
                  <a:lnTo>
                    <a:pt x="1202626" y="300647"/>
                  </a:lnTo>
                  <a:lnTo>
                    <a:pt x="1202626" y="0"/>
                  </a:lnTo>
                  <a:lnTo>
                    <a:pt x="0" y="0"/>
                  </a:lnTo>
                  <a:lnTo>
                    <a:pt x="0" y="300647"/>
                  </a:lnTo>
                  <a:close/>
                </a:path>
              </a:pathLst>
            </a:custGeom>
            <a:solidFill>
              <a:srgbClr val="FFD026"/>
            </a:solidFill>
          </p:spPr>
          <p:txBody>
            <a:bodyPr wrap="square" lIns="0" tIns="0" rIns="0" bIns="0" rtlCol="0">
              <a:noAutofit/>
            </a:bodyPr>
            <a:lstStyle/>
            <a:p>
              <a:pPr algn="ctr"/>
              <a:r>
                <a:rPr lang="nb-NO" sz="1227" dirty="0"/>
                <a:t>VDG I</a:t>
              </a:r>
              <a:endParaRPr sz="1227" dirty="0"/>
            </a:p>
          </p:txBody>
        </p:sp>
        <p:sp>
          <p:nvSpPr>
            <p:cNvPr id="11" name="object 97"/>
            <p:cNvSpPr/>
            <p:nvPr/>
          </p:nvSpPr>
          <p:spPr>
            <a:xfrm>
              <a:off x="4156556" y="3830499"/>
              <a:ext cx="819972" cy="204987"/>
            </a:xfrm>
            <a:custGeom>
              <a:avLst/>
              <a:gdLst/>
              <a:ahLst/>
              <a:cxnLst/>
              <a:rect l="l" t="t" r="r" b="b"/>
              <a:pathLst>
                <a:path w="1202626" h="300647">
                  <a:moveTo>
                    <a:pt x="0" y="300647"/>
                  </a:moveTo>
                  <a:lnTo>
                    <a:pt x="1202626" y="300647"/>
                  </a:lnTo>
                  <a:lnTo>
                    <a:pt x="1202626" y="0"/>
                  </a:lnTo>
                  <a:lnTo>
                    <a:pt x="0" y="0"/>
                  </a:lnTo>
                  <a:lnTo>
                    <a:pt x="0" y="300647"/>
                  </a:lnTo>
                  <a:close/>
                </a:path>
              </a:pathLst>
            </a:custGeom>
            <a:solidFill>
              <a:srgbClr val="FFD026"/>
            </a:solidFill>
          </p:spPr>
          <p:txBody>
            <a:bodyPr wrap="square" lIns="0" tIns="0" rIns="0" bIns="0" rtlCol="0">
              <a:noAutofit/>
            </a:bodyPr>
            <a:lstStyle/>
            <a:p>
              <a:pPr algn="ctr"/>
              <a:r>
                <a:rPr lang="nb-NO" sz="1100" dirty="0"/>
                <a:t>Regions leder</a:t>
              </a:r>
              <a:endParaRPr sz="1100" dirty="0"/>
            </a:p>
          </p:txBody>
        </p:sp>
        <p:sp>
          <p:nvSpPr>
            <p:cNvPr id="12" name="object 98"/>
            <p:cNvSpPr/>
            <p:nvPr/>
          </p:nvSpPr>
          <p:spPr>
            <a:xfrm>
              <a:off x="4566436" y="3233085"/>
              <a:ext cx="0" cy="540933"/>
            </a:xfrm>
            <a:custGeom>
              <a:avLst/>
              <a:gdLst/>
              <a:ahLst/>
              <a:cxnLst/>
              <a:rect l="l" t="t" r="r" b="b"/>
              <a:pathLst>
                <a:path h="793368">
                  <a:moveTo>
                    <a:pt x="0" y="0"/>
                  </a:moveTo>
                  <a:lnTo>
                    <a:pt x="0" y="780668"/>
                  </a:lnTo>
                  <a:lnTo>
                    <a:pt x="0" y="793368"/>
                  </a:lnTo>
                </a:path>
              </a:pathLst>
            </a:custGeom>
            <a:ln w="25400">
              <a:solidFill>
                <a:srgbClr val="EE443A"/>
              </a:solidFill>
            </a:ln>
          </p:spPr>
          <p:txBody>
            <a:bodyPr wrap="square" lIns="0" tIns="0" rIns="0" bIns="0" rtlCol="0">
              <a:noAutofit/>
            </a:bodyPr>
            <a:lstStyle/>
            <a:p>
              <a:endParaRPr sz="1227"/>
            </a:p>
          </p:txBody>
        </p:sp>
        <p:sp>
          <p:nvSpPr>
            <p:cNvPr id="13" name="object 99"/>
            <p:cNvSpPr/>
            <p:nvPr/>
          </p:nvSpPr>
          <p:spPr>
            <a:xfrm>
              <a:off x="4544789" y="3758865"/>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14" name="object 100"/>
            <p:cNvSpPr/>
            <p:nvPr/>
          </p:nvSpPr>
          <p:spPr>
            <a:xfrm>
              <a:off x="4567190" y="4044393"/>
              <a:ext cx="0" cy="79351"/>
            </a:xfrm>
            <a:custGeom>
              <a:avLst/>
              <a:gdLst/>
              <a:ahLst/>
              <a:cxnLst/>
              <a:rect l="l" t="t" r="r" b="b"/>
              <a:pathLst>
                <a:path h="116382">
                  <a:moveTo>
                    <a:pt x="0" y="0"/>
                  </a:moveTo>
                  <a:lnTo>
                    <a:pt x="0" y="103682"/>
                  </a:lnTo>
                  <a:lnTo>
                    <a:pt x="0" y="116382"/>
                  </a:lnTo>
                </a:path>
              </a:pathLst>
            </a:custGeom>
            <a:ln w="25400">
              <a:solidFill>
                <a:srgbClr val="EE443A"/>
              </a:solidFill>
            </a:ln>
          </p:spPr>
          <p:txBody>
            <a:bodyPr wrap="square" lIns="0" tIns="0" rIns="0" bIns="0" rtlCol="0">
              <a:noAutofit/>
            </a:bodyPr>
            <a:lstStyle/>
            <a:p>
              <a:endParaRPr sz="1227"/>
            </a:p>
          </p:txBody>
        </p:sp>
        <p:sp>
          <p:nvSpPr>
            <p:cNvPr id="15" name="object 101"/>
            <p:cNvSpPr/>
            <p:nvPr/>
          </p:nvSpPr>
          <p:spPr>
            <a:xfrm>
              <a:off x="4545542" y="4108600"/>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16" name="object 102"/>
            <p:cNvSpPr/>
            <p:nvPr/>
          </p:nvSpPr>
          <p:spPr>
            <a:xfrm>
              <a:off x="4650494" y="3438135"/>
              <a:ext cx="819972" cy="204987"/>
            </a:xfrm>
            <a:custGeom>
              <a:avLst/>
              <a:gdLst/>
              <a:ahLst/>
              <a:cxnLst/>
              <a:rect l="l" t="t" r="r" b="b"/>
              <a:pathLst>
                <a:path w="1202626" h="300647">
                  <a:moveTo>
                    <a:pt x="0" y="300647"/>
                  </a:moveTo>
                  <a:lnTo>
                    <a:pt x="1202626" y="300647"/>
                  </a:lnTo>
                  <a:lnTo>
                    <a:pt x="1202626" y="0"/>
                  </a:lnTo>
                  <a:lnTo>
                    <a:pt x="0" y="0"/>
                  </a:lnTo>
                  <a:lnTo>
                    <a:pt x="0" y="300647"/>
                  </a:lnTo>
                  <a:close/>
                </a:path>
              </a:pathLst>
            </a:custGeom>
            <a:solidFill>
              <a:srgbClr val="FFD026"/>
            </a:solidFill>
          </p:spPr>
          <p:txBody>
            <a:bodyPr wrap="square" lIns="0" tIns="0" rIns="0" bIns="0" rtlCol="0">
              <a:noAutofit/>
            </a:bodyPr>
            <a:lstStyle/>
            <a:p>
              <a:pPr algn="ctr"/>
              <a:r>
                <a:rPr lang="nb-NO" sz="1227" dirty="0"/>
                <a:t>VDG II</a:t>
              </a:r>
              <a:endParaRPr sz="1227" dirty="0"/>
            </a:p>
          </p:txBody>
        </p:sp>
        <p:sp>
          <p:nvSpPr>
            <p:cNvPr id="17" name="object 103"/>
            <p:cNvSpPr/>
            <p:nvPr/>
          </p:nvSpPr>
          <p:spPr>
            <a:xfrm>
              <a:off x="4481305" y="3548686"/>
              <a:ext cx="171017" cy="0"/>
            </a:xfrm>
            <a:custGeom>
              <a:avLst/>
              <a:gdLst/>
              <a:ahLst/>
              <a:cxnLst/>
              <a:rect l="l" t="t" r="r" b="b"/>
              <a:pathLst>
                <a:path w="250825">
                  <a:moveTo>
                    <a:pt x="0" y="0"/>
                  </a:moveTo>
                  <a:lnTo>
                    <a:pt x="250825" y="0"/>
                  </a:lnTo>
                </a:path>
              </a:pathLst>
            </a:custGeom>
            <a:ln w="25400">
              <a:solidFill>
                <a:srgbClr val="EE443A"/>
              </a:solidFill>
            </a:ln>
          </p:spPr>
          <p:txBody>
            <a:bodyPr wrap="square" lIns="0" tIns="0" rIns="0" bIns="0" rtlCol="0">
              <a:noAutofit/>
            </a:bodyPr>
            <a:lstStyle/>
            <a:p>
              <a:endParaRPr sz="1227"/>
            </a:p>
          </p:txBody>
        </p:sp>
        <p:sp>
          <p:nvSpPr>
            <p:cNvPr id="18" name="object 104"/>
            <p:cNvSpPr/>
            <p:nvPr/>
          </p:nvSpPr>
          <p:spPr>
            <a:xfrm>
              <a:off x="5628244" y="3438135"/>
              <a:ext cx="819973" cy="204987"/>
            </a:xfrm>
            <a:custGeom>
              <a:avLst/>
              <a:gdLst/>
              <a:ahLst/>
              <a:cxnLst/>
              <a:rect l="l" t="t" r="r" b="b"/>
              <a:pathLst>
                <a:path w="1202627" h="300647">
                  <a:moveTo>
                    <a:pt x="0" y="300647"/>
                  </a:moveTo>
                  <a:lnTo>
                    <a:pt x="1202627" y="300647"/>
                  </a:lnTo>
                  <a:lnTo>
                    <a:pt x="1202627" y="0"/>
                  </a:lnTo>
                  <a:lnTo>
                    <a:pt x="0" y="0"/>
                  </a:lnTo>
                  <a:lnTo>
                    <a:pt x="0" y="300647"/>
                  </a:lnTo>
                  <a:close/>
                </a:path>
              </a:pathLst>
            </a:custGeom>
            <a:solidFill>
              <a:srgbClr val="FFD026"/>
            </a:solidFill>
          </p:spPr>
          <p:txBody>
            <a:bodyPr wrap="square" lIns="0" tIns="0" rIns="0" bIns="0" rtlCol="0">
              <a:noAutofit/>
            </a:bodyPr>
            <a:lstStyle/>
            <a:p>
              <a:pPr algn="ctr"/>
              <a:r>
                <a:rPr lang="nb-NO" sz="1227" dirty="0"/>
                <a:t>DK / DS</a:t>
              </a:r>
              <a:endParaRPr sz="1227" dirty="0"/>
            </a:p>
          </p:txBody>
        </p:sp>
        <p:sp>
          <p:nvSpPr>
            <p:cNvPr id="19" name="object 105"/>
            <p:cNvSpPr/>
            <p:nvPr/>
          </p:nvSpPr>
          <p:spPr>
            <a:xfrm>
              <a:off x="5468285" y="3548686"/>
              <a:ext cx="162773" cy="0"/>
            </a:xfrm>
            <a:custGeom>
              <a:avLst/>
              <a:gdLst/>
              <a:ahLst/>
              <a:cxnLst/>
              <a:rect l="l" t="t" r="r" b="b"/>
              <a:pathLst>
                <a:path w="238734">
                  <a:moveTo>
                    <a:pt x="0" y="0"/>
                  </a:moveTo>
                  <a:lnTo>
                    <a:pt x="238734" y="0"/>
                  </a:lnTo>
                </a:path>
              </a:pathLst>
            </a:custGeom>
            <a:ln w="25400">
              <a:solidFill>
                <a:srgbClr val="EE443A"/>
              </a:solidFill>
            </a:ln>
          </p:spPr>
          <p:txBody>
            <a:bodyPr wrap="square" lIns="0" tIns="0" rIns="0" bIns="0" rtlCol="0">
              <a:noAutofit/>
            </a:bodyPr>
            <a:lstStyle/>
            <a:p>
              <a:endParaRPr sz="1227"/>
            </a:p>
          </p:txBody>
        </p:sp>
        <p:sp>
          <p:nvSpPr>
            <p:cNvPr id="20" name="object 106"/>
            <p:cNvSpPr/>
            <p:nvPr/>
          </p:nvSpPr>
          <p:spPr>
            <a:xfrm>
              <a:off x="3679247" y="4316704"/>
              <a:ext cx="819972" cy="204987"/>
            </a:xfrm>
            <a:custGeom>
              <a:avLst/>
              <a:gdLst/>
              <a:ahLst/>
              <a:cxnLst/>
              <a:rect l="l" t="t" r="r" b="b"/>
              <a:pathLst>
                <a:path w="1202625" h="300647">
                  <a:moveTo>
                    <a:pt x="0" y="300647"/>
                  </a:moveTo>
                  <a:lnTo>
                    <a:pt x="1202625" y="300647"/>
                  </a:lnTo>
                  <a:lnTo>
                    <a:pt x="1202625" y="0"/>
                  </a:lnTo>
                  <a:lnTo>
                    <a:pt x="0" y="0"/>
                  </a:lnTo>
                  <a:lnTo>
                    <a:pt x="0" y="300647"/>
                  </a:lnTo>
                  <a:close/>
                </a:path>
              </a:pathLst>
            </a:custGeom>
            <a:solidFill>
              <a:srgbClr val="FFD026"/>
            </a:solidFill>
          </p:spPr>
          <p:txBody>
            <a:bodyPr wrap="square" lIns="0" tIns="0" rIns="0" bIns="0" rtlCol="0" anchor="ctr">
              <a:noAutofit/>
            </a:bodyPr>
            <a:lstStyle/>
            <a:p>
              <a:pPr algn="ctr"/>
              <a:r>
                <a:rPr lang="nb-NO" sz="1000" dirty="0"/>
                <a:t>Soneleder</a:t>
              </a:r>
              <a:endParaRPr sz="1000" dirty="0"/>
            </a:p>
          </p:txBody>
        </p:sp>
        <p:sp>
          <p:nvSpPr>
            <p:cNvPr id="21" name="object 107"/>
            <p:cNvSpPr/>
            <p:nvPr/>
          </p:nvSpPr>
          <p:spPr>
            <a:xfrm>
              <a:off x="4084065" y="4186495"/>
              <a:ext cx="0" cy="132337"/>
            </a:xfrm>
            <a:custGeom>
              <a:avLst/>
              <a:gdLst/>
              <a:ahLst/>
              <a:cxnLst/>
              <a:rect l="l" t="t" r="r" b="b"/>
              <a:pathLst>
                <a:path h="194094">
                  <a:moveTo>
                    <a:pt x="0" y="0"/>
                  </a:moveTo>
                  <a:lnTo>
                    <a:pt x="0" y="194094"/>
                  </a:lnTo>
                </a:path>
              </a:pathLst>
            </a:custGeom>
            <a:ln w="25400">
              <a:solidFill>
                <a:srgbClr val="EE443A"/>
              </a:solidFill>
            </a:ln>
          </p:spPr>
          <p:txBody>
            <a:bodyPr wrap="square" lIns="0" tIns="0" rIns="0" bIns="0" rtlCol="0">
              <a:noAutofit/>
            </a:bodyPr>
            <a:lstStyle/>
            <a:p>
              <a:endParaRPr sz="1227"/>
            </a:p>
          </p:txBody>
        </p:sp>
        <p:sp>
          <p:nvSpPr>
            <p:cNvPr id="22" name="object 108"/>
            <p:cNvSpPr/>
            <p:nvPr/>
          </p:nvSpPr>
          <p:spPr>
            <a:xfrm>
              <a:off x="4078111" y="4193727"/>
              <a:ext cx="974528" cy="0"/>
            </a:xfrm>
            <a:custGeom>
              <a:avLst/>
              <a:gdLst/>
              <a:ahLst/>
              <a:cxnLst/>
              <a:rect l="l" t="t" r="r" b="b"/>
              <a:pathLst>
                <a:path w="1429308">
                  <a:moveTo>
                    <a:pt x="0" y="0"/>
                  </a:moveTo>
                  <a:lnTo>
                    <a:pt x="1429308" y="0"/>
                  </a:lnTo>
                </a:path>
              </a:pathLst>
            </a:custGeom>
            <a:ln w="25400">
              <a:solidFill>
                <a:srgbClr val="EE443A"/>
              </a:solidFill>
            </a:ln>
          </p:spPr>
          <p:txBody>
            <a:bodyPr wrap="square" lIns="0" tIns="0" rIns="0" bIns="0" rtlCol="0">
              <a:noAutofit/>
            </a:bodyPr>
            <a:lstStyle/>
            <a:p>
              <a:endParaRPr sz="1227"/>
            </a:p>
          </p:txBody>
        </p:sp>
        <p:sp>
          <p:nvSpPr>
            <p:cNvPr id="23" name="object 109"/>
            <p:cNvSpPr/>
            <p:nvPr/>
          </p:nvSpPr>
          <p:spPr>
            <a:xfrm>
              <a:off x="4636804" y="4314808"/>
              <a:ext cx="819972" cy="204995"/>
            </a:xfrm>
            <a:custGeom>
              <a:avLst/>
              <a:gdLst/>
              <a:ahLst/>
              <a:cxnLst/>
              <a:rect l="l" t="t" r="r" b="b"/>
              <a:pathLst>
                <a:path w="1202626" h="300659">
                  <a:moveTo>
                    <a:pt x="0" y="300659"/>
                  </a:moveTo>
                  <a:lnTo>
                    <a:pt x="1202626" y="300659"/>
                  </a:lnTo>
                  <a:lnTo>
                    <a:pt x="1202626" y="0"/>
                  </a:lnTo>
                  <a:lnTo>
                    <a:pt x="0" y="0"/>
                  </a:lnTo>
                  <a:lnTo>
                    <a:pt x="0" y="300659"/>
                  </a:lnTo>
                  <a:close/>
                </a:path>
              </a:pathLst>
            </a:custGeom>
            <a:solidFill>
              <a:srgbClr val="FFD026"/>
            </a:solidFill>
          </p:spPr>
          <p:txBody>
            <a:bodyPr wrap="square" lIns="0" tIns="0" rIns="0" bIns="0" rtlCol="0">
              <a:noAutofit/>
            </a:bodyPr>
            <a:lstStyle/>
            <a:p>
              <a:endParaRPr sz="1227"/>
            </a:p>
          </p:txBody>
        </p:sp>
        <p:sp>
          <p:nvSpPr>
            <p:cNvPr id="24" name="object 110"/>
            <p:cNvSpPr/>
            <p:nvPr/>
          </p:nvSpPr>
          <p:spPr>
            <a:xfrm>
              <a:off x="5048869" y="4516868"/>
              <a:ext cx="0" cy="300505"/>
            </a:xfrm>
            <a:custGeom>
              <a:avLst/>
              <a:gdLst/>
              <a:ahLst/>
              <a:cxnLst/>
              <a:rect l="l" t="t" r="r" b="b"/>
              <a:pathLst>
                <a:path h="440740">
                  <a:moveTo>
                    <a:pt x="0" y="0"/>
                  </a:moveTo>
                  <a:lnTo>
                    <a:pt x="0" y="428040"/>
                  </a:lnTo>
                  <a:lnTo>
                    <a:pt x="0" y="440740"/>
                  </a:lnTo>
                </a:path>
              </a:pathLst>
            </a:custGeom>
            <a:ln w="25400">
              <a:solidFill>
                <a:srgbClr val="EE443A"/>
              </a:solidFill>
            </a:ln>
          </p:spPr>
          <p:txBody>
            <a:bodyPr wrap="square" lIns="0" tIns="0" rIns="0" bIns="0" rtlCol="0">
              <a:noAutofit/>
            </a:bodyPr>
            <a:lstStyle/>
            <a:p>
              <a:endParaRPr sz="1227"/>
            </a:p>
          </p:txBody>
        </p:sp>
        <p:sp>
          <p:nvSpPr>
            <p:cNvPr id="25" name="object 111"/>
            <p:cNvSpPr/>
            <p:nvPr/>
          </p:nvSpPr>
          <p:spPr>
            <a:xfrm>
              <a:off x="5027222" y="4802220"/>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26" name="object 112"/>
            <p:cNvSpPr/>
            <p:nvPr/>
          </p:nvSpPr>
          <p:spPr>
            <a:xfrm>
              <a:off x="5047503" y="4183984"/>
              <a:ext cx="0" cy="129539"/>
            </a:xfrm>
            <a:custGeom>
              <a:avLst/>
              <a:gdLst/>
              <a:ahLst/>
              <a:cxnLst/>
              <a:rect l="l" t="t" r="r" b="b"/>
              <a:pathLst>
                <a:path h="189990">
                  <a:moveTo>
                    <a:pt x="0" y="0"/>
                  </a:moveTo>
                  <a:lnTo>
                    <a:pt x="0" y="189990"/>
                  </a:lnTo>
                </a:path>
              </a:pathLst>
            </a:custGeom>
            <a:ln w="25400">
              <a:solidFill>
                <a:srgbClr val="EE443A"/>
              </a:solidFill>
            </a:ln>
          </p:spPr>
          <p:txBody>
            <a:bodyPr wrap="square" lIns="0" tIns="0" rIns="0" bIns="0" rtlCol="0">
              <a:noAutofit/>
            </a:bodyPr>
            <a:lstStyle/>
            <a:p>
              <a:endParaRPr sz="1227"/>
            </a:p>
          </p:txBody>
        </p:sp>
        <p:sp>
          <p:nvSpPr>
            <p:cNvPr id="27" name="object 113"/>
            <p:cNvSpPr/>
            <p:nvPr/>
          </p:nvSpPr>
          <p:spPr>
            <a:xfrm>
              <a:off x="3353363" y="4881718"/>
              <a:ext cx="1091288" cy="273211"/>
            </a:xfrm>
            <a:custGeom>
              <a:avLst/>
              <a:gdLst/>
              <a:ahLst/>
              <a:cxnLst/>
              <a:rect l="l" t="t" r="r" b="b"/>
              <a:pathLst>
                <a:path w="1600555" h="400710">
                  <a:moveTo>
                    <a:pt x="0" y="400710"/>
                  </a:moveTo>
                  <a:lnTo>
                    <a:pt x="1600555" y="400710"/>
                  </a:lnTo>
                  <a:lnTo>
                    <a:pt x="1600555" y="0"/>
                  </a:lnTo>
                  <a:lnTo>
                    <a:pt x="0" y="0"/>
                  </a:lnTo>
                  <a:lnTo>
                    <a:pt x="0" y="400710"/>
                  </a:lnTo>
                  <a:close/>
                </a:path>
              </a:pathLst>
            </a:custGeom>
            <a:solidFill>
              <a:srgbClr val="FFD026"/>
            </a:solidFill>
          </p:spPr>
          <p:txBody>
            <a:bodyPr wrap="square" lIns="0" tIns="0" rIns="0" bIns="0" rtlCol="0" anchor="ctr">
              <a:noAutofit/>
            </a:bodyPr>
            <a:lstStyle/>
            <a:p>
              <a:pPr algn="ctr"/>
              <a:r>
                <a:rPr lang="nb-NO" sz="1227" dirty="0"/>
                <a:t>Lions Klubber</a:t>
              </a:r>
              <a:endParaRPr sz="1227" dirty="0"/>
            </a:p>
          </p:txBody>
        </p:sp>
        <p:sp>
          <p:nvSpPr>
            <p:cNvPr id="28" name="object 114"/>
            <p:cNvSpPr/>
            <p:nvPr/>
          </p:nvSpPr>
          <p:spPr>
            <a:xfrm>
              <a:off x="3900098" y="4719265"/>
              <a:ext cx="0" cy="96886"/>
            </a:xfrm>
            <a:custGeom>
              <a:avLst/>
              <a:gdLst/>
              <a:ahLst/>
              <a:cxnLst/>
              <a:rect l="l" t="t" r="r" b="b"/>
              <a:pathLst>
                <a:path h="142100">
                  <a:moveTo>
                    <a:pt x="0" y="0"/>
                  </a:moveTo>
                  <a:lnTo>
                    <a:pt x="0" y="129400"/>
                  </a:lnTo>
                  <a:lnTo>
                    <a:pt x="0" y="142100"/>
                  </a:lnTo>
                </a:path>
              </a:pathLst>
            </a:custGeom>
            <a:ln w="25400">
              <a:solidFill>
                <a:srgbClr val="EE443A"/>
              </a:solidFill>
            </a:ln>
          </p:spPr>
          <p:txBody>
            <a:bodyPr wrap="square" lIns="0" tIns="0" rIns="0" bIns="0" rtlCol="0">
              <a:noAutofit/>
            </a:bodyPr>
            <a:lstStyle/>
            <a:p>
              <a:endParaRPr sz="1227"/>
            </a:p>
          </p:txBody>
        </p:sp>
        <p:sp>
          <p:nvSpPr>
            <p:cNvPr id="29" name="object 115"/>
            <p:cNvSpPr/>
            <p:nvPr/>
          </p:nvSpPr>
          <p:spPr>
            <a:xfrm>
              <a:off x="3878450" y="4800990"/>
              <a:ext cx="43295" cy="80097"/>
            </a:xfrm>
            <a:custGeom>
              <a:avLst/>
              <a:gdLst/>
              <a:ahLst/>
              <a:cxnLst/>
              <a:rect l="l" t="t" r="r" b="b"/>
              <a:pathLst>
                <a:path w="63500" h="117475">
                  <a:moveTo>
                    <a:pt x="31750" y="117474"/>
                  </a:moveTo>
                  <a:lnTo>
                    <a:pt x="63500" y="0"/>
                  </a:lnTo>
                  <a:lnTo>
                    <a:pt x="41275" y="11112"/>
                  </a:lnTo>
                  <a:lnTo>
                    <a:pt x="22225" y="11112"/>
                  </a:lnTo>
                  <a:lnTo>
                    <a:pt x="0" y="0"/>
                  </a:lnTo>
                  <a:lnTo>
                    <a:pt x="31750" y="117474"/>
                  </a:lnTo>
                  <a:close/>
                </a:path>
              </a:pathLst>
            </a:custGeom>
            <a:solidFill>
              <a:srgbClr val="EE443A"/>
            </a:solidFill>
          </p:spPr>
          <p:txBody>
            <a:bodyPr wrap="square" lIns="0" tIns="0" rIns="0" bIns="0" rtlCol="0">
              <a:noAutofit/>
            </a:bodyPr>
            <a:lstStyle/>
            <a:p>
              <a:endParaRPr sz="1227"/>
            </a:p>
          </p:txBody>
        </p:sp>
        <p:sp>
          <p:nvSpPr>
            <p:cNvPr id="30" name="object 116"/>
            <p:cNvSpPr/>
            <p:nvPr/>
          </p:nvSpPr>
          <p:spPr>
            <a:xfrm>
              <a:off x="6196330" y="4719483"/>
              <a:ext cx="0" cy="101667"/>
            </a:xfrm>
            <a:custGeom>
              <a:avLst/>
              <a:gdLst/>
              <a:ahLst/>
              <a:cxnLst/>
              <a:rect l="l" t="t" r="r" b="b"/>
              <a:pathLst>
                <a:path h="149111">
                  <a:moveTo>
                    <a:pt x="0" y="0"/>
                  </a:moveTo>
                  <a:lnTo>
                    <a:pt x="0" y="136411"/>
                  </a:lnTo>
                  <a:lnTo>
                    <a:pt x="0" y="149111"/>
                  </a:lnTo>
                </a:path>
              </a:pathLst>
            </a:custGeom>
            <a:ln w="25400">
              <a:solidFill>
                <a:srgbClr val="EE443A"/>
              </a:solidFill>
            </a:ln>
          </p:spPr>
          <p:txBody>
            <a:bodyPr wrap="square" lIns="0" tIns="0" rIns="0" bIns="0" rtlCol="0">
              <a:noAutofit/>
            </a:bodyPr>
            <a:lstStyle/>
            <a:p>
              <a:endParaRPr sz="1227"/>
            </a:p>
          </p:txBody>
        </p:sp>
        <p:sp>
          <p:nvSpPr>
            <p:cNvPr id="31" name="object 117"/>
            <p:cNvSpPr/>
            <p:nvPr/>
          </p:nvSpPr>
          <p:spPr>
            <a:xfrm>
              <a:off x="6174683" y="4805997"/>
              <a:ext cx="43295" cy="80097"/>
            </a:xfrm>
            <a:custGeom>
              <a:avLst/>
              <a:gdLst/>
              <a:ahLst/>
              <a:cxnLst/>
              <a:rect l="l" t="t" r="r" b="b"/>
              <a:pathLst>
                <a:path w="63500" h="117475">
                  <a:moveTo>
                    <a:pt x="31750" y="117474"/>
                  </a:moveTo>
                  <a:lnTo>
                    <a:pt x="63500" y="0"/>
                  </a:lnTo>
                  <a:lnTo>
                    <a:pt x="41275" y="11112"/>
                  </a:lnTo>
                  <a:lnTo>
                    <a:pt x="22225" y="11112"/>
                  </a:lnTo>
                  <a:lnTo>
                    <a:pt x="0" y="0"/>
                  </a:lnTo>
                  <a:lnTo>
                    <a:pt x="31750" y="117474"/>
                  </a:lnTo>
                  <a:close/>
                </a:path>
              </a:pathLst>
            </a:custGeom>
            <a:solidFill>
              <a:srgbClr val="EE443A"/>
            </a:solidFill>
          </p:spPr>
          <p:txBody>
            <a:bodyPr wrap="square" lIns="0" tIns="0" rIns="0" bIns="0" rtlCol="0">
              <a:noAutofit/>
            </a:bodyPr>
            <a:lstStyle/>
            <a:p>
              <a:endParaRPr sz="1227"/>
            </a:p>
          </p:txBody>
        </p:sp>
        <p:sp>
          <p:nvSpPr>
            <p:cNvPr id="32" name="object 118"/>
            <p:cNvSpPr/>
            <p:nvPr/>
          </p:nvSpPr>
          <p:spPr>
            <a:xfrm>
              <a:off x="3891542" y="4729829"/>
              <a:ext cx="2306046" cy="0"/>
            </a:xfrm>
            <a:custGeom>
              <a:avLst/>
              <a:gdLst/>
              <a:ahLst/>
              <a:cxnLst/>
              <a:rect l="l" t="t" r="r" b="b"/>
              <a:pathLst>
                <a:path w="3382201">
                  <a:moveTo>
                    <a:pt x="0" y="0"/>
                  </a:moveTo>
                  <a:lnTo>
                    <a:pt x="3382201" y="0"/>
                  </a:lnTo>
                </a:path>
              </a:pathLst>
            </a:custGeom>
            <a:ln w="25400">
              <a:solidFill>
                <a:srgbClr val="EE443A"/>
              </a:solidFill>
            </a:ln>
          </p:spPr>
          <p:txBody>
            <a:bodyPr wrap="square" lIns="0" tIns="0" rIns="0" bIns="0" rtlCol="0">
              <a:noAutofit/>
            </a:bodyPr>
            <a:lstStyle/>
            <a:p>
              <a:endParaRPr sz="1227"/>
            </a:p>
          </p:txBody>
        </p:sp>
        <p:sp>
          <p:nvSpPr>
            <p:cNvPr id="33" name="object 119"/>
            <p:cNvSpPr/>
            <p:nvPr/>
          </p:nvSpPr>
          <p:spPr>
            <a:xfrm>
              <a:off x="5593140" y="4315024"/>
              <a:ext cx="819972" cy="204995"/>
            </a:xfrm>
            <a:custGeom>
              <a:avLst/>
              <a:gdLst/>
              <a:ahLst/>
              <a:cxnLst/>
              <a:rect l="l" t="t" r="r" b="b"/>
              <a:pathLst>
                <a:path w="1202625" h="300659">
                  <a:moveTo>
                    <a:pt x="0" y="300659"/>
                  </a:moveTo>
                  <a:lnTo>
                    <a:pt x="1202625" y="300659"/>
                  </a:lnTo>
                  <a:lnTo>
                    <a:pt x="1202625" y="0"/>
                  </a:lnTo>
                  <a:lnTo>
                    <a:pt x="0" y="0"/>
                  </a:lnTo>
                  <a:lnTo>
                    <a:pt x="0" y="300659"/>
                  </a:lnTo>
                  <a:close/>
                </a:path>
              </a:pathLst>
            </a:custGeom>
            <a:solidFill>
              <a:srgbClr val="FFD026"/>
            </a:solidFill>
          </p:spPr>
          <p:txBody>
            <a:bodyPr wrap="square" lIns="0" tIns="0" rIns="0" bIns="0" rtlCol="0">
              <a:noAutofit/>
            </a:bodyPr>
            <a:lstStyle/>
            <a:p>
              <a:endParaRPr sz="1227"/>
            </a:p>
          </p:txBody>
        </p:sp>
        <p:sp>
          <p:nvSpPr>
            <p:cNvPr id="34" name="object 120"/>
            <p:cNvSpPr/>
            <p:nvPr/>
          </p:nvSpPr>
          <p:spPr>
            <a:xfrm>
              <a:off x="6528597" y="3129394"/>
              <a:ext cx="0" cy="1304978"/>
            </a:xfrm>
            <a:custGeom>
              <a:avLst/>
              <a:gdLst/>
              <a:ahLst/>
              <a:cxnLst/>
              <a:rect l="l" t="t" r="r" b="b"/>
              <a:pathLst>
                <a:path h="1913967">
                  <a:moveTo>
                    <a:pt x="0" y="0"/>
                  </a:moveTo>
                  <a:lnTo>
                    <a:pt x="0" y="1913967"/>
                  </a:lnTo>
                </a:path>
              </a:pathLst>
            </a:custGeom>
            <a:ln w="25400">
              <a:solidFill>
                <a:srgbClr val="FFD026"/>
              </a:solidFill>
            </a:ln>
          </p:spPr>
          <p:txBody>
            <a:bodyPr wrap="square" lIns="0" tIns="0" rIns="0" bIns="0" rtlCol="0">
              <a:noAutofit/>
            </a:bodyPr>
            <a:lstStyle/>
            <a:p>
              <a:endParaRPr sz="1227"/>
            </a:p>
          </p:txBody>
        </p:sp>
        <p:sp>
          <p:nvSpPr>
            <p:cNvPr id="35" name="object 121"/>
            <p:cNvSpPr/>
            <p:nvPr/>
          </p:nvSpPr>
          <p:spPr>
            <a:xfrm>
              <a:off x="6407260" y="4424726"/>
              <a:ext cx="128864" cy="0"/>
            </a:xfrm>
            <a:custGeom>
              <a:avLst/>
              <a:gdLst/>
              <a:ahLst/>
              <a:cxnLst/>
              <a:rect l="l" t="t" r="r" b="b"/>
              <a:pathLst>
                <a:path w="189001">
                  <a:moveTo>
                    <a:pt x="0" y="0"/>
                  </a:moveTo>
                  <a:lnTo>
                    <a:pt x="189001" y="0"/>
                  </a:lnTo>
                </a:path>
              </a:pathLst>
            </a:custGeom>
            <a:ln w="25400">
              <a:solidFill>
                <a:srgbClr val="FFD026"/>
              </a:solidFill>
            </a:ln>
          </p:spPr>
          <p:txBody>
            <a:bodyPr wrap="square" lIns="0" tIns="0" rIns="0" bIns="0" rtlCol="0">
              <a:noAutofit/>
            </a:bodyPr>
            <a:lstStyle/>
            <a:p>
              <a:endParaRPr sz="1227"/>
            </a:p>
          </p:txBody>
        </p:sp>
        <p:sp>
          <p:nvSpPr>
            <p:cNvPr id="36" name="object 122"/>
            <p:cNvSpPr/>
            <p:nvPr/>
          </p:nvSpPr>
          <p:spPr>
            <a:xfrm>
              <a:off x="4985359" y="3138288"/>
              <a:ext cx="1541933" cy="0"/>
            </a:xfrm>
            <a:custGeom>
              <a:avLst/>
              <a:gdLst/>
              <a:ahLst/>
              <a:cxnLst/>
              <a:rect l="l" t="t" r="r" b="b"/>
              <a:pathLst>
                <a:path w="2261501">
                  <a:moveTo>
                    <a:pt x="0" y="0"/>
                  </a:moveTo>
                  <a:lnTo>
                    <a:pt x="2261501" y="0"/>
                  </a:lnTo>
                </a:path>
              </a:pathLst>
            </a:custGeom>
            <a:ln w="25400">
              <a:solidFill>
                <a:srgbClr val="FFD026"/>
              </a:solidFill>
            </a:ln>
          </p:spPr>
          <p:txBody>
            <a:bodyPr wrap="square" lIns="0" tIns="0" rIns="0" bIns="0" rtlCol="0">
              <a:noAutofit/>
            </a:bodyPr>
            <a:lstStyle/>
            <a:p>
              <a:endParaRPr sz="1227"/>
            </a:p>
          </p:txBody>
        </p:sp>
        <p:sp>
          <p:nvSpPr>
            <p:cNvPr id="37" name="object 123"/>
            <p:cNvSpPr/>
            <p:nvPr/>
          </p:nvSpPr>
          <p:spPr>
            <a:xfrm>
              <a:off x="4041544" y="3138288"/>
              <a:ext cx="123842" cy="0"/>
            </a:xfrm>
            <a:custGeom>
              <a:avLst/>
              <a:gdLst/>
              <a:ahLst/>
              <a:cxnLst/>
              <a:rect l="l" t="t" r="r" b="b"/>
              <a:pathLst>
                <a:path w="181635">
                  <a:moveTo>
                    <a:pt x="0" y="0"/>
                  </a:moveTo>
                  <a:lnTo>
                    <a:pt x="181635" y="0"/>
                  </a:lnTo>
                </a:path>
              </a:pathLst>
            </a:custGeom>
            <a:ln w="25400">
              <a:solidFill>
                <a:srgbClr val="FFD026"/>
              </a:solidFill>
            </a:ln>
          </p:spPr>
          <p:txBody>
            <a:bodyPr wrap="square" lIns="0" tIns="0" rIns="0" bIns="0" rtlCol="0">
              <a:noAutofit/>
            </a:bodyPr>
            <a:lstStyle/>
            <a:p>
              <a:endParaRPr sz="1227"/>
            </a:p>
          </p:txBody>
        </p:sp>
        <p:sp>
          <p:nvSpPr>
            <p:cNvPr id="38" name="object 124"/>
            <p:cNvSpPr/>
            <p:nvPr/>
          </p:nvSpPr>
          <p:spPr>
            <a:xfrm>
              <a:off x="4576517" y="2087702"/>
              <a:ext cx="0" cy="64095"/>
            </a:xfrm>
            <a:custGeom>
              <a:avLst/>
              <a:gdLst/>
              <a:ahLst/>
              <a:cxnLst/>
              <a:rect l="l" t="t" r="r" b="b"/>
              <a:pathLst>
                <a:path h="94006">
                  <a:moveTo>
                    <a:pt x="0" y="0"/>
                  </a:moveTo>
                  <a:lnTo>
                    <a:pt x="0" y="81306"/>
                  </a:lnTo>
                  <a:lnTo>
                    <a:pt x="0" y="94006"/>
                  </a:lnTo>
                </a:path>
              </a:pathLst>
            </a:custGeom>
            <a:ln w="25400">
              <a:solidFill>
                <a:srgbClr val="EE443A"/>
              </a:solidFill>
            </a:ln>
          </p:spPr>
          <p:txBody>
            <a:bodyPr wrap="square" lIns="0" tIns="0" rIns="0" bIns="0" rtlCol="0">
              <a:noAutofit/>
            </a:bodyPr>
            <a:lstStyle/>
            <a:p>
              <a:endParaRPr sz="1227"/>
            </a:p>
          </p:txBody>
        </p:sp>
        <p:sp>
          <p:nvSpPr>
            <p:cNvPr id="39" name="object 125"/>
            <p:cNvSpPr/>
            <p:nvPr/>
          </p:nvSpPr>
          <p:spPr>
            <a:xfrm>
              <a:off x="4554870" y="2136635"/>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40" name="object 126"/>
            <p:cNvSpPr/>
            <p:nvPr/>
          </p:nvSpPr>
          <p:spPr>
            <a:xfrm>
              <a:off x="3558635" y="1635165"/>
              <a:ext cx="2049944" cy="455537"/>
            </a:xfrm>
            <a:custGeom>
              <a:avLst/>
              <a:gdLst/>
              <a:ahLst/>
              <a:cxnLst/>
              <a:rect l="l" t="t" r="r" b="b"/>
              <a:pathLst>
                <a:path w="3006585" h="668121">
                  <a:moveTo>
                    <a:pt x="0" y="668121"/>
                  </a:moveTo>
                  <a:lnTo>
                    <a:pt x="3006585" y="668121"/>
                  </a:lnTo>
                  <a:lnTo>
                    <a:pt x="3006585" y="0"/>
                  </a:lnTo>
                  <a:lnTo>
                    <a:pt x="0" y="0"/>
                  </a:lnTo>
                  <a:lnTo>
                    <a:pt x="0" y="668121"/>
                  </a:lnTo>
                  <a:close/>
                </a:path>
              </a:pathLst>
            </a:custGeom>
            <a:solidFill>
              <a:srgbClr val="1C5797"/>
            </a:solidFill>
          </p:spPr>
          <p:txBody>
            <a:bodyPr wrap="square" lIns="0" tIns="0" rIns="0" bIns="0" rtlCol="0" anchor="ctr">
              <a:noAutofit/>
            </a:bodyPr>
            <a:lstStyle/>
            <a:p>
              <a:pPr algn="ctr"/>
              <a:r>
                <a:rPr lang="nb-NO" sz="1227" dirty="0">
                  <a:solidFill>
                    <a:schemeClr val="bg1"/>
                  </a:solidFill>
                </a:rPr>
                <a:t>Guvernørrådets arbeidsutvalg</a:t>
              </a:r>
              <a:endParaRPr sz="1227" dirty="0">
                <a:solidFill>
                  <a:schemeClr val="bg1"/>
                </a:solidFill>
              </a:endParaRPr>
            </a:p>
          </p:txBody>
        </p:sp>
        <p:sp>
          <p:nvSpPr>
            <p:cNvPr id="41" name="object 127"/>
            <p:cNvSpPr/>
            <p:nvPr/>
          </p:nvSpPr>
          <p:spPr>
            <a:xfrm>
              <a:off x="3558635" y="2217264"/>
              <a:ext cx="2049944" cy="455546"/>
            </a:xfrm>
            <a:custGeom>
              <a:avLst/>
              <a:gdLst/>
              <a:ahLst/>
              <a:cxnLst/>
              <a:rect l="l" t="t" r="r" b="b"/>
              <a:pathLst>
                <a:path w="3006585" h="668134">
                  <a:moveTo>
                    <a:pt x="0" y="668134"/>
                  </a:moveTo>
                  <a:lnTo>
                    <a:pt x="3006585" y="668134"/>
                  </a:lnTo>
                  <a:lnTo>
                    <a:pt x="3006585" y="0"/>
                  </a:lnTo>
                  <a:lnTo>
                    <a:pt x="0" y="0"/>
                  </a:lnTo>
                  <a:lnTo>
                    <a:pt x="0" y="668134"/>
                  </a:lnTo>
                  <a:close/>
                </a:path>
              </a:pathLst>
            </a:custGeom>
            <a:solidFill>
              <a:srgbClr val="1C5797"/>
            </a:solidFill>
          </p:spPr>
          <p:txBody>
            <a:bodyPr wrap="square" lIns="0" tIns="0" rIns="0" bIns="0" rtlCol="0" anchor="ctr">
              <a:noAutofit/>
            </a:bodyPr>
            <a:lstStyle/>
            <a:p>
              <a:pPr algn="ctr"/>
              <a:r>
                <a:rPr lang="nb-NO" sz="1400" dirty="0">
                  <a:solidFill>
                    <a:schemeClr val="bg1"/>
                  </a:solidFill>
                </a:rPr>
                <a:t>Guvernørråds leder</a:t>
              </a:r>
              <a:endParaRPr sz="1400" dirty="0">
                <a:solidFill>
                  <a:schemeClr val="bg1"/>
                </a:solidFill>
              </a:endParaRPr>
            </a:p>
          </p:txBody>
        </p:sp>
        <p:sp>
          <p:nvSpPr>
            <p:cNvPr id="42" name="object 128"/>
            <p:cNvSpPr/>
            <p:nvPr/>
          </p:nvSpPr>
          <p:spPr>
            <a:xfrm>
              <a:off x="3580768" y="1066507"/>
              <a:ext cx="2049944" cy="455536"/>
            </a:xfrm>
            <a:custGeom>
              <a:avLst/>
              <a:gdLst/>
              <a:ahLst/>
              <a:cxnLst/>
              <a:rect l="l" t="t" r="r" b="b"/>
              <a:pathLst>
                <a:path w="3006585" h="668121">
                  <a:moveTo>
                    <a:pt x="0" y="668121"/>
                  </a:moveTo>
                  <a:lnTo>
                    <a:pt x="3006585" y="668121"/>
                  </a:lnTo>
                  <a:lnTo>
                    <a:pt x="3006585" y="0"/>
                  </a:lnTo>
                  <a:lnTo>
                    <a:pt x="0" y="0"/>
                  </a:lnTo>
                  <a:lnTo>
                    <a:pt x="0" y="668121"/>
                  </a:lnTo>
                  <a:close/>
                </a:path>
              </a:pathLst>
            </a:custGeom>
            <a:solidFill>
              <a:srgbClr val="1C5797"/>
            </a:solidFill>
          </p:spPr>
          <p:txBody>
            <a:bodyPr wrap="square" lIns="0" tIns="0" rIns="0" bIns="0" rtlCol="0" anchor="ctr">
              <a:noAutofit/>
            </a:bodyPr>
            <a:lstStyle/>
            <a:p>
              <a:pPr algn="ctr"/>
              <a:r>
                <a:rPr lang="nb-NO" sz="1227" dirty="0">
                  <a:solidFill>
                    <a:schemeClr val="bg1"/>
                  </a:solidFill>
                </a:rPr>
                <a:t>Guvernørrådet</a:t>
              </a:r>
              <a:endParaRPr sz="1227" dirty="0">
                <a:solidFill>
                  <a:schemeClr val="bg1"/>
                </a:solidFill>
              </a:endParaRPr>
            </a:p>
          </p:txBody>
        </p:sp>
        <p:sp>
          <p:nvSpPr>
            <p:cNvPr id="43" name="object 129"/>
            <p:cNvSpPr/>
            <p:nvPr/>
          </p:nvSpPr>
          <p:spPr>
            <a:xfrm>
              <a:off x="4574820" y="1527606"/>
              <a:ext cx="0" cy="43953"/>
            </a:xfrm>
            <a:custGeom>
              <a:avLst/>
              <a:gdLst/>
              <a:ahLst/>
              <a:cxnLst/>
              <a:rect l="l" t="t" r="r" b="b"/>
              <a:pathLst>
                <a:path h="64465">
                  <a:moveTo>
                    <a:pt x="0" y="0"/>
                  </a:moveTo>
                  <a:lnTo>
                    <a:pt x="0" y="51765"/>
                  </a:lnTo>
                  <a:lnTo>
                    <a:pt x="0" y="64465"/>
                  </a:lnTo>
                </a:path>
              </a:pathLst>
            </a:custGeom>
            <a:ln w="25400">
              <a:solidFill>
                <a:srgbClr val="EE443A"/>
              </a:solidFill>
            </a:ln>
          </p:spPr>
          <p:txBody>
            <a:bodyPr wrap="square" lIns="0" tIns="0" rIns="0" bIns="0" rtlCol="0">
              <a:noAutofit/>
            </a:bodyPr>
            <a:lstStyle/>
            <a:p>
              <a:endParaRPr sz="1227"/>
            </a:p>
          </p:txBody>
        </p:sp>
        <p:sp>
          <p:nvSpPr>
            <p:cNvPr id="44" name="object 130"/>
            <p:cNvSpPr/>
            <p:nvPr/>
          </p:nvSpPr>
          <p:spPr>
            <a:xfrm>
              <a:off x="4553173" y="1556397"/>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45" name="object 131"/>
            <p:cNvSpPr/>
            <p:nvPr/>
          </p:nvSpPr>
          <p:spPr>
            <a:xfrm>
              <a:off x="3258728" y="2459632"/>
              <a:ext cx="302955" cy="0"/>
            </a:xfrm>
            <a:custGeom>
              <a:avLst/>
              <a:gdLst/>
              <a:ahLst/>
              <a:cxnLst/>
              <a:rect l="l" t="t" r="r" b="b"/>
              <a:pathLst>
                <a:path w="444334">
                  <a:moveTo>
                    <a:pt x="0" y="0"/>
                  </a:moveTo>
                  <a:lnTo>
                    <a:pt x="444334" y="0"/>
                  </a:lnTo>
                </a:path>
              </a:pathLst>
            </a:custGeom>
            <a:ln w="25400">
              <a:solidFill>
                <a:srgbClr val="EE443A"/>
              </a:solidFill>
            </a:ln>
          </p:spPr>
          <p:txBody>
            <a:bodyPr wrap="square" lIns="0" tIns="0" rIns="0" bIns="0" rtlCol="0">
              <a:noAutofit/>
            </a:bodyPr>
            <a:lstStyle/>
            <a:p>
              <a:endParaRPr sz="1227"/>
            </a:p>
          </p:txBody>
        </p:sp>
        <p:sp>
          <p:nvSpPr>
            <p:cNvPr id="46" name="object 132"/>
            <p:cNvSpPr/>
            <p:nvPr/>
          </p:nvSpPr>
          <p:spPr>
            <a:xfrm>
              <a:off x="4567971" y="2672697"/>
              <a:ext cx="0" cy="292599"/>
            </a:xfrm>
            <a:custGeom>
              <a:avLst/>
              <a:gdLst/>
              <a:ahLst/>
              <a:cxnLst/>
              <a:rect l="l" t="t" r="r" b="b"/>
              <a:pathLst>
                <a:path h="429145">
                  <a:moveTo>
                    <a:pt x="0" y="0"/>
                  </a:moveTo>
                  <a:lnTo>
                    <a:pt x="0" y="416445"/>
                  </a:lnTo>
                  <a:lnTo>
                    <a:pt x="0" y="429145"/>
                  </a:lnTo>
                </a:path>
              </a:pathLst>
            </a:custGeom>
            <a:ln w="25400">
              <a:solidFill>
                <a:srgbClr val="EE443A"/>
              </a:solidFill>
            </a:ln>
          </p:spPr>
          <p:txBody>
            <a:bodyPr wrap="square" lIns="0" tIns="0" rIns="0" bIns="0" rtlCol="0">
              <a:noAutofit/>
            </a:bodyPr>
            <a:lstStyle/>
            <a:p>
              <a:endParaRPr sz="1227"/>
            </a:p>
          </p:txBody>
        </p:sp>
        <p:sp>
          <p:nvSpPr>
            <p:cNvPr id="47" name="object 133"/>
            <p:cNvSpPr/>
            <p:nvPr/>
          </p:nvSpPr>
          <p:spPr>
            <a:xfrm>
              <a:off x="4546324" y="2950143"/>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48" name="object 134"/>
            <p:cNvSpPr/>
            <p:nvPr/>
          </p:nvSpPr>
          <p:spPr>
            <a:xfrm>
              <a:off x="3268118" y="2448607"/>
              <a:ext cx="0" cy="505413"/>
            </a:xfrm>
            <a:custGeom>
              <a:avLst/>
              <a:gdLst/>
              <a:ahLst/>
              <a:cxnLst/>
              <a:rect l="l" t="t" r="r" b="b"/>
              <a:pathLst>
                <a:path h="741273">
                  <a:moveTo>
                    <a:pt x="0" y="0"/>
                  </a:moveTo>
                  <a:lnTo>
                    <a:pt x="0" y="728573"/>
                  </a:lnTo>
                  <a:lnTo>
                    <a:pt x="0" y="741273"/>
                  </a:lnTo>
                </a:path>
              </a:pathLst>
            </a:custGeom>
            <a:ln w="25400">
              <a:solidFill>
                <a:srgbClr val="EE443A"/>
              </a:solidFill>
            </a:ln>
          </p:spPr>
          <p:txBody>
            <a:bodyPr wrap="square" lIns="0" tIns="0" rIns="0" bIns="0" rtlCol="0">
              <a:noAutofit/>
            </a:bodyPr>
            <a:lstStyle/>
            <a:p>
              <a:endParaRPr sz="1227"/>
            </a:p>
          </p:txBody>
        </p:sp>
        <p:sp>
          <p:nvSpPr>
            <p:cNvPr id="49" name="object 135"/>
            <p:cNvSpPr/>
            <p:nvPr/>
          </p:nvSpPr>
          <p:spPr>
            <a:xfrm>
              <a:off x="3246470" y="2938867"/>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EE443A"/>
            </a:solidFill>
          </p:spPr>
          <p:txBody>
            <a:bodyPr wrap="square" lIns="0" tIns="0" rIns="0" bIns="0" rtlCol="0">
              <a:noAutofit/>
            </a:bodyPr>
            <a:lstStyle/>
            <a:p>
              <a:endParaRPr sz="1227"/>
            </a:p>
          </p:txBody>
        </p:sp>
        <p:sp>
          <p:nvSpPr>
            <p:cNvPr id="50" name="object 136"/>
            <p:cNvSpPr/>
            <p:nvPr/>
          </p:nvSpPr>
          <p:spPr>
            <a:xfrm>
              <a:off x="3269058" y="3251348"/>
              <a:ext cx="0" cy="1785072"/>
            </a:xfrm>
            <a:custGeom>
              <a:avLst/>
              <a:gdLst/>
              <a:ahLst/>
              <a:cxnLst/>
              <a:rect l="l" t="t" r="r" b="b"/>
              <a:pathLst>
                <a:path h="2618105">
                  <a:moveTo>
                    <a:pt x="0" y="0"/>
                  </a:moveTo>
                  <a:lnTo>
                    <a:pt x="0" y="2618105"/>
                  </a:lnTo>
                </a:path>
              </a:pathLst>
            </a:custGeom>
            <a:ln w="25400">
              <a:solidFill>
                <a:srgbClr val="FFD026"/>
              </a:solidFill>
            </a:ln>
          </p:spPr>
          <p:txBody>
            <a:bodyPr wrap="square" lIns="0" tIns="0" rIns="0" bIns="0" rtlCol="0">
              <a:noAutofit/>
            </a:bodyPr>
            <a:lstStyle/>
            <a:p>
              <a:endParaRPr sz="1227"/>
            </a:p>
          </p:txBody>
        </p:sp>
        <p:sp>
          <p:nvSpPr>
            <p:cNvPr id="51" name="object 137"/>
            <p:cNvSpPr/>
            <p:nvPr/>
          </p:nvSpPr>
          <p:spPr>
            <a:xfrm>
              <a:off x="2536057" y="3018619"/>
              <a:ext cx="1507608" cy="235380"/>
            </a:xfrm>
            <a:custGeom>
              <a:avLst/>
              <a:gdLst/>
              <a:ahLst/>
              <a:cxnLst/>
              <a:rect l="l" t="t" r="r" b="b"/>
              <a:pathLst>
                <a:path w="2211158" h="345224">
                  <a:moveTo>
                    <a:pt x="0" y="345224"/>
                  </a:moveTo>
                  <a:lnTo>
                    <a:pt x="2211158" y="345224"/>
                  </a:lnTo>
                  <a:lnTo>
                    <a:pt x="2211158" y="0"/>
                  </a:lnTo>
                  <a:lnTo>
                    <a:pt x="0" y="0"/>
                  </a:lnTo>
                  <a:lnTo>
                    <a:pt x="0" y="345224"/>
                  </a:lnTo>
                  <a:close/>
                </a:path>
              </a:pathLst>
            </a:custGeom>
            <a:solidFill>
              <a:srgbClr val="1C5797"/>
            </a:solidFill>
          </p:spPr>
          <p:txBody>
            <a:bodyPr wrap="square" lIns="0" tIns="0" rIns="0" bIns="0" rtlCol="0" anchor="ctr">
              <a:noAutofit/>
            </a:bodyPr>
            <a:lstStyle/>
            <a:p>
              <a:pPr algn="ctr"/>
              <a:r>
                <a:rPr lang="nb-NO" sz="1227" dirty="0">
                  <a:solidFill>
                    <a:schemeClr val="bg1"/>
                  </a:solidFill>
                </a:rPr>
                <a:t>Lions kontoret</a:t>
              </a:r>
              <a:endParaRPr sz="1227" dirty="0">
                <a:solidFill>
                  <a:schemeClr val="bg1"/>
                </a:solidFill>
              </a:endParaRPr>
            </a:p>
          </p:txBody>
        </p:sp>
        <p:sp>
          <p:nvSpPr>
            <p:cNvPr id="52" name="object 138"/>
            <p:cNvSpPr/>
            <p:nvPr/>
          </p:nvSpPr>
          <p:spPr>
            <a:xfrm>
              <a:off x="4165386" y="3027417"/>
              <a:ext cx="819972" cy="204987"/>
            </a:xfrm>
            <a:custGeom>
              <a:avLst/>
              <a:gdLst/>
              <a:ahLst/>
              <a:cxnLst/>
              <a:rect l="l" t="t" r="r" b="b"/>
              <a:pathLst>
                <a:path w="1202626" h="300647">
                  <a:moveTo>
                    <a:pt x="0" y="300647"/>
                  </a:moveTo>
                  <a:lnTo>
                    <a:pt x="1202626" y="300647"/>
                  </a:lnTo>
                  <a:lnTo>
                    <a:pt x="1202626" y="0"/>
                  </a:lnTo>
                  <a:lnTo>
                    <a:pt x="0" y="0"/>
                  </a:lnTo>
                  <a:lnTo>
                    <a:pt x="0" y="300647"/>
                  </a:lnTo>
                  <a:close/>
                </a:path>
              </a:pathLst>
            </a:custGeom>
            <a:solidFill>
              <a:srgbClr val="FFD026"/>
            </a:solidFill>
          </p:spPr>
          <p:txBody>
            <a:bodyPr wrap="square" lIns="0" tIns="0" rIns="0" bIns="0" rtlCol="0" anchor="ctr">
              <a:noAutofit/>
            </a:bodyPr>
            <a:lstStyle/>
            <a:p>
              <a:pPr algn="ctr"/>
              <a:r>
                <a:rPr lang="nb-NO" sz="800" dirty="0"/>
                <a:t>Distrikts guvernøren</a:t>
              </a:r>
              <a:endParaRPr sz="800" dirty="0"/>
            </a:p>
          </p:txBody>
        </p:sp>
        <p:sp>
          <p:nvSpPr>
            <p:cNvPr id="53" name="object 139"/>
            <p:cNvSpPr/>
            <p:nvPr/>
          </p:nvSpPr>
          <p:spPr>
            <a:xfrm>
              <a:off x="3259308" y="5029615"/>
              <a:ext cx="102627" cy="0"/>
            </a:xfrm>
            <a:custGeom>
              <a:avLst/>
              <a:gdLst/>
              <a:ahLst/>
              <a:cxnLst/>
              <a:rect l="l" t="t" r="r" b="b"/>
              <a:pathLst>
                <a:path w="150520">
                  <a:moveTo>
                    <a:pt x="0" y="0"/>
                  </a:moveTo>
                  <a:lnTo>
                    <a:pt x="150520" y="0"/>
                  </a:lnTo>
                </a:path>
              </a:pathLst>
            </a:custGeom>
            <a:ln w="25400">
              <a:solidFill>
                <a:srgbClr val="FFD026"/>
              </a:solidFill>
            </a:ln>
          </p:spPr>
          <p:txBody>
            <a:bodyPr wrap="square" lIns="0" tIns="0" rIns="0" bIns="0" rtlCol="0">
              <a:noAutofit/>
            </a:bodyPr>
            <a:lstStyle/>
            <a:p>
              <a:endParaRPr sz="1227"/>
            </a:p>
          </p:txBody>
        </p:sp>
        <p:sp>
          <p:nvSpPr>
            <p:cNvPr id="54" name="object 142"/>
            <p:cNvSpPr/>
            <p:nvPr/>
          </p:nvSpPr>
          <p:spPr>
            <a:xfrm>
              <a:off x="3895547" y="5152946"/>
              <a:ext cx="0" cy="295093"/>
            </a:xfrm>
            <a:custGeom>
              <a:avLst/>
              <a:gdLst/>
              <a:ahLst/>
              <a:cxnLst/>
              <a:rect l="l" t="t" r="r" b="b"/>
              <a:pathLst>
                <a:path h="432803">
                  <a:moveTo>
                    <a:pt x="0" y="0"/>
                  </a:moveTo>
                  <a:lnTo>
                    <a:pt x="0" y="420103"/>
                  </a:lnTo>
                  <a:lnTo>
                    <a:pt x="0" y="432803"/>
                  </a:lnTo>
                </a:path>
              </a:pathLst>
            </a:custGeom>
            <a:ln w="25400">
              <a:solidFill>
                <a:srgbClr val="1C5797"/>
              </a:solidFill>
            </a:ln>
          </p:spPr>
          <p:txBody>
            <a:bodyPr wrap="square" lIns="0" tIns="0" rIns="0" bIns="0" rtlCol="0">
              <a:noAutofit/>
            </a:bodyPr>
            <a:lstStyle/>
            <a:p>
              <a:endParaRPr sz="1227"/>
            </a:p>
          </p:txBody>
        </p:sp>
        <p:sp>
          <p:nvSpPr>
            <p:cNvPr id="55" name="object 143"/>
            <p:cNvSpPr/>
            <p:nvPr/>
          </p:nvSpPr>
          <p:spPr>
            <a:xfrm>
              <a:off x="3873900" y="5432886"/>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1C5797"/>
            </a:solidFill>
          </p:spPr>
          <p:txBody>
            <a:bodyPr wrap="square" lIns="0" tIns="0" rIns="0" bIns="0" rtlCol="0">
              <a:noAutofit/>
            </a:bodyPr>
            <a:lstStyle/>
            <a:p>
              <a:endParaRPr sz="1227"/>
            </a:p>
          </p:txBody>
        </p:sp>
        <p:sp>
          <p:nvSpPr>
            <p:cNvPr id="56" name="object 144"/>
            <p:cNvSpPr/>
            <p:nvPr/>
          </p:nvSpPr>
          <p:spPr>
            <a:xfrm>
              <a:off x="6201668" y="5148973"/>
              <a:ext cx="0" cy="305658"/>
            </a:xfrm>
            <a:custGeom>
              <a:avLst/>
              <a:gdLst/>
              <a:ahLst/>
              <a:cxnLst/>
              <a:rect l="l" t="t" r="r" b="b"/>
              <a:pathLst>
                <a:path h="448298">
                  <a:moveTo>
                    <a:pt x="0" y="0"/>
                  </a:moveTo>
                  <a:lnTo>
                    <a:pt x="0" y="435598"/>
                  </a:lnTo>
                  <a:lnTo>
                    <a:pt x="0" y="448298"/>
                  </a:lnTo>
                </a:path>
              </a:pathLst>
            </a:custGeom>
            <a:ln w="25400">
              <a:solidFill>
                <a:srgbClr val="1C5797"/>
              </a:solidFill>
            </a:ln>
          </p:spPr>
          <p:txBody>
            <a:bodyPr wrap="square" lIns="0" tIns="0" rIns="0" bIns="0" rtlCol="0">
              <a:noAutofit/>
            </a:bodyPr>
            <a:lstStyle/>
            <a:p>
              <a:endParaRPr sz="1227"/>
            </a:p>
          </p:txBody>
        </p:sp>
        <p:sp>
          <p:nvSpPr>
            <p:cNvPr id="57" name="object 145"/>
            <p:cNvSpPr/>
            <p:nvPr/>
          </p:nvSpPr>
          <p:spPr>
            <a:xfrm>
              <a:off x="6180021" y="5439478"/>
              <a:ext cx="43295" cy="80097"/>
            </a:xfrm>
            <a:custGeom>
              <a:avLst/>
              <a:gdLst/>
              <a:ahLst/>
              <a:cxnLst/>
              <a:rect l="l" t="t" r="r" b="b"/>
              <a:pathLst>
                <a:path w="63500" h="117475">
                  <a:moveTo>
                    <a:pt x="31750" y="117475"/>
                  </a:moveTo>
                  <a:lnTo>
                    <a:pt x="63500" y="0"/>
                  </a:lnTo>
                  <a:lnTo>
                    <a:pt x="41275" y="11112"/>
                  </a:lnTo>
                  <a:lnTo>
                    <a:pt x="22225" y="11112"/>
                  </a:lnTo>
                  <a:lnTo>
                    <a:pt x="0" y="0"/>
                  </a:lnTo>
                  <a:lnTo>
                    <a:pt x="31750" y="117475"/>
                  </a:lnTo>
                  <a:close/>
                </a:path>
              </a:pathLst>
            </a:custGeom>
            <a:solidFill>
              <a:srgbClr val="1C5797"/>
            </a:solidFill>
          </p:spPr>
          <p:txBody>
            <a:bodyPr wrap="square" lIns="0" tIns="0" rIns="0" bIns="0" rtlCol="0">
              <a:noAutofit/>
            </a:bodyPr>
            <a:lstStyle/>
            <a:p>
              <a:endParaRPr sz="1227"/>
            </a:p>
          </p:txBody>
        </p:sp>
        <p:sp>
          <p:nvSpPr>
            <p:cNvPr id="58" name="object 146"/>
            <p:cNvSpPr/>
            <p:nvPr/>
          </p:nvSpPr>
          <p:spPr>
            <a:xfrm>
              <a:off x="5042751" y="5746822"/>
              <a:ext cx="1780621" cy="0"/>
            </a:xfrm>
            <a:custGeom>
              <a:avLst/>
              <a:gdLst/>
              <a:ahLst/>
              <a:cxnLst/>
              <a:rect l="l" t="t" r="r" b="b"/>
              <a:pathLst>
                <a:path w="2611577">
                  <a:moveTo>
                    <a:pt x="0" y="0"/>
                  </a:moveTo>
                  <a:lnTo>
                    <a:pt x="2598877" y="0"/>
                  </a:lnTo>
                  <a:lnTo>
                    <a:pt x="2611577" y="0"/>
                  </a:lnTo>
                </a:path>
              </a:pathLst>
            </a:custGeom>
            <a:ln w="25400">
              <a:solidFill>
                <a:srgbClr val="1C5797"/>
              </a:solidFill>
            </a:ln>
          </p:spPr>
          <p:txBody>
            <a:bodyPr wrap="square" lIns="0" tIns="0" rIns="0" bIns="0" rtlCol="0">
              <a:noAutofit/>
            </a:bodyPr>
            <a:lstStyle/>
            <a:p>
              <a:endParaRPr sz="1227"/>
            </a:p>
          </p:txBody>
        </p:sp>
        <p:sp>
          <p:nvSpPr>
            <p:cNvPr id="59" name="object 147"/>
            <p:cNvSpPr/>
            <p:nvPr/>
          </p:nvSpPr>
          <p:spPr>
            <a:xfrm>
              <a:off x="6808210" y="5725174"/>
              <a:ext cx="80097" cy="43295"/>
            </a:xfrm>
            <a:custGeom>
              <a:avLst/>
              <a:gdLst/>
              <a:ahLst/>
              <a:cxnLst/>
              <a:rect l="l" t="t" r="r" b="b"/>
              <a:pathLst>
                <a:path w="117475" h="63500">
                  <a:moveTo>
                    <a:pt x="117475" y="31750"/>
                  </a:moveTo>
                  <a:lnTo>
                    <a:pt x="0" y="0"/>
                  </a:lnTo>
                  <a:lnTo>
                    <a:pt x="11112" y="22225"/>
                  </a:lnTo>
                  <a:lnTo>
                    <a:pt x="11112" y="41275"/>
                  </a:lnTo>
                  <a:lnTo>
                    <a:pt x="0" y="63500"/>
                  </a:lnTo>
                  <a:lnTo>
                    <a:pt x="117475" y="31750"/>
                  </a:lnTo>
                  <a:close/>
                </a:path>
              </a:pathLst>
            </a:custGeom>
            <a:solidFill>
              <a:srgbClr val="1C5797"/>
            </a:solidFill>
          </p:spPr>
          <p:txBody>
            <a:bodyPr wrap="square" lIns="0" tIns="0" rIns="0" bIns="0" rtlCol="0">
              <a:noAutofit/>
            </a:bodyPr>
            <a:lstStyle/>
            <a:p>
              <a:endParaRPr sz="1227"/>
            </a:p>
          </p:txBody>
        </p:sp>
        <p:sp>
          <p:nvSpPr>
            <p:cNvPr id="60" name="object 148"/>
            <p:cNvSpPr/>
            <p:nvPr/>
          </p:nvSpPr>
          <p:spPr>
            <a:xfrm>
              <a:off x="6888305" y="1378405"/>
              <a:ext cx="0" cy="4376433"/>
            </a:xfrm>
            <a:custGeom>
              <a:avLst/>
              <a:gdLst/>
              <a:ahLst/>
              <a:cxnLst/>
              <a:rect l="l" t="t" r="r" b="b"/>
              <a:pathLst>
                <a:path h="6418769">
                  <a:moveTo>
                    <a:pt x="0" y="0"/>
                  </a:moveTo>
                  <a:lnTo>
                    <a:pt x="0" y="12700"/>
                  </a:lnTo>
                  <a:lnTo>
                    <a:pt x="0" y="6418769"/>
                  </a:lnTo>
                </a:path>
              </a:pathLst>
            </a:custGeom>
            <a:ln w="25400">
              <a:solidFill>
                <a:srgbClr val="1C5797"/>
              </a:solidFill>
            </a:ln>
          </p:spPr>
          <p:txBody>
            <a:bodyPr wrap="square" lIns="0" tIns="0" rIns="0" bIns="0" rtlCol="0">
              <a:noAutofit/>
            </a:bodyPr>
            <a:lstStyle/>
            <a:p>
              <a:endParaRPr sz="1227"/>
            </a:p>
          </p:txBody>
        </p:sp>
        <p:sp>
          <p:nvSpPr>
            <p:cNvPr id="61" name="object 149"/>
            <p:cNvSpPr/>
            <p:nvPr/>
          </p:nvSpPr>
          <p:spPr>
            <a:xfrm>
              <a:off x="6866657" y="1313452"/>
              <a:ext cx="43295" cy="80097"/>
            </a:xfrm>
            <a:custGeom>
              <a:avLst/>
              <a:gdLst/>
              <a:ahLst/>
              <a:cxnLst/>
              <a:rect l="l" t="t" r="r" b="b"/>
              <a:pathLst>
                <a:path w="63500" h="117475">
                  <a:moveTo>
                    <a:pt x="31750" y="0"/>
                  </a:moveTo>
                  <a:lnTo>
                    <a:pt x="0" y="117475"/>
                  </a:lnTo>
                  <a:lnTo>
                    <a:pt x="22225" y="106362"/>
                  </a:lnTo>
                  <a:lnTo>
                    <a:pt x="41275" y="106362"/>
                  </a:lnTo>
                  <a:lnTo>
                    <a:pt x="63500" y="117475"/>
                  </a:lnTo>
                  <a:lnTo>
                    <a:pt x="31750" y="0"/>
                  </a:lnTo>
                  <a:close/>
                </a:path>
              </a:pathLst>
            </a:custGeom>
            <a:solidFill>
              <a:srgbClr val="1C5797"/>
            </a:solidFill>
          </p:spPr>
          <p:txBody>
            <a:bodyPr wrap="square" lIns="0" tIns="0" rIns="0" bIns="0" rtlCol="0">
              <a:noAutofit/>
            </a:bodyPr>
            <a:lstStyle/>
            <a:p>
              <a:endParaRPr sz="1227"/>
            </a:p>
          </p:txBody>
        </p:sp>
        <p:sp>
          <p:nvSpPr>
            <p:cNvPr id="62" name="object 150"/>
            <p:cNvSpPr/>
            <p:nvPr/>
          </p:nvSpPr>
          <p:spPr>
            <a:xfrm>
              <a:off x="5670760" y="1313584"/>
              <a:ext cx="1226326" cy="0"/>
            </a:xfrm>
            <a:custGeom>
              <a:avLst/>
              <a:gdLst/>
              <a:ahLst/>
              <a:cxnLst/>
              <a:rect l="l" t="t" r="r" b="b"/>
              <a:pathLst>
                <a:path w="1798612">
                  <a:moveTo>
                    <a:pt x="0" y="0"/>
                  </a:moveTo>
                  <a:lnTo>
                    <a:pt x="12700" y="0"/>
                  </a:lnTo>
                  <a:lnTo>
                    <a:pt x="1798612" y="0"/>
                  </a:lnTo>
                </a:path>
              </a:pathLst>
            </a:custGeom>
            <a:ln w="25400">
              <a:solidFill>
                <a:srgbClr val="1C5797"/>
              </a:solidFill>
            </a:ln>
          </p:spPr>
          <p:txBody>
            <a:bodyPr wrap="square" lIns="0" tIns="0" rIns="0" bIns="0" rtlCol="0">
              <a:noAutofit/>
            </a:bodyPr>
            <a:lstStyle/>
            <a:p>
              <a:endParaRPr sz="1227"/>
            </a:p>
          </p:txBody>
        </p:sp>
        <p:sp>
          <p:nvSpPr>
            <p:cNvPr id="63" name="object 151"/>
            <p:cNvSpPr/>
            <p:nvPr/>
          </p:nvSpPr>
          <p:spPr>
            <a:xfrm>
              <a:off x="5605817" y="1291937"/>
              <a:ext cx="80097" cy="43295"/>
            </a:xfrm>
            <a:custGeom>
              <a:avLst/>
              <a:gdLst/>
              <a:ahLst/>
              <a:cxnLst/>
              <a:rect l="l" t="t" r="r" b="b"/>
              <a:pathLst>
                <a:path w="117475" h="63500">
                  <a:moveTo>
                    <a:pt x="0" y="31750"/>
                  </a:moveTo>
                  <a:lnTo>
                    <a:pt x="117475" y="63500"/>
                  </a:lnTo>
                  <a:lnTo>
                    <a:pt x="106362" y="41275"/>
                  </a:lnTo>
                  <a:lnTo>
                    <a:pt x="106362" y="22225"/>
                  </a:lnTo>
                  <a:lnTo>
                    <a:pt x="117475" y="0"/>
                  </a:lnTo>
                  <a:lnTo>
                    <a:pt x="0" y="31750"/>
                  </a:lnTo>
                  <a:close/>
                </a:path>
              </a:pathLst>
            </a:custGeom>
            <a:solidFill>
              <a:srgbClr val="1C5797"/>
            </a:solidFill>
          </p:spPr>
          <p:txBody>
            <a:bodyPr wrap="square" lIns="0" tIns="0" rIns="0" bIns="0" rtlCol="0">
              <a:noAutofit/>
            </a:bodyPr>
            <a:lstStyle/>
            <a:p>
              <a:endParaRPr sz="1227"/>
            </a:p>
          </p:txBody>
        </p:sp>
        <p:sp>
          <p:nvSpPr>
            <p:cNvPr id="64" name="object 79"/>
            <p:cNvSpPr txBox="1"/>
            <p:nvPr/>
          </p:nvSpPr>
          <p:spPr>
            <a:xfrm>
              <a:off x="5656317" y="4881736"/>
              <a:ext cx="1091288" cy="273211"/>
            </a:xfrm>
            <a:prstGeom prst="rect">
              <a:avLst/>
            </a:prstGeom>
          </p:spPr>
          <p:txBody>
            <a:bodyPr wrap="square" lIns="0" tIns="0" rIns="0" bIns="0" rtlCol="0">
              <a:noAutofit/>
            </a:bodyPr>
            <a:lstStyle/>
            <a:p>
              <a:pPr marL="17318">
                <a:lnSpc>
                  <a:spcPts val="682"/>
                </a:lnSpc>
              </a:pPr>
              <a:endParaRPr sz="682"/>
            </a:p>
          </p:txBody>
        </p:sp>
        <p:sp>
          <p:nvSpPr>
            <p:cNvPr id="65" name="object 78"/>
            <p:cNvSpPr txBox="1"/>
            <p:nvPr/>
          </p:nvSpPr>
          <p:spPr>
            <a:xfrm>
              <a:off x="5656317" y="5154947"/>
              <a:ext cx="545351" cy="299684"/>
            </a:xfrm>
            <a:prstGeom prst="rect">
              <a:avLst/>
            </a:prstGeom>
          </p:spPr>
          <p:txBody>
            <a:bodyPr wrap="square" lIns="0" tIns="0" rIns="0" bIns="0" rtlCol="0">
              <a:noAutofit/>
            </a:bodyPr>
            <a:lstStyle/>
            <a:p>
              <a:pPr marL="17318">
                <a:lnSpc>
                  <a:spcPts val="682"/>
                </a:lnSpc>
              </a:pPr>
              <a:endParaRPr sz="682"/>
            </a:p>
          </p:txBody>
        </p:sp>
        <p:sp>
          <p:nvSpPr>
            <p:cNvPr id="66" name="object 77"/>
            <p:cNvSpPr txBox="1"/>
            <p:nvPr/>
          </p:nvSpPr>
          <p:spPr>
            <a:xfrm>
              <a:off x="6201668" y="5154947"/>
              <a:ext cx="545937" cy="299684"/>
            </a:xfrm>
            <a:prstGeom prst="rect">
              <a:avLst/>
            </a:prstGeom>
          </p:spPr>
          <p:txBody>
            <a:bodyPr wrap="square" lIns="0" tIns="0" rIns="0" bIns="0" rtlCol="0">
              <a:noAutofit/>
            </a:bodyPr>
            <a:lstStyle/>
            <a:p>
              <a:pPr marL="17318">
                <a:lnSpc>
                  <a:spcPts val="682"/>
                </a:lnSpc>
              </a:pPr>
              <a:endParaRPr sz="682"/>
            </a:p>
          </p:txBody>
        </p:sp>
        <p:sp>
          <p:nvSpPr>
            <p:cNvPr id="67" name="object 76"/>
            <p:cNvSpPr txBox="1"/>
            <p:nvPr/>
          </p:nvSpPr>
          <p:spPr>
            <a:xfrm>
              <a:off x="3887360" y="4881718"/>
              <a:ext cx="624294" cy="273211"/>
            </a:xfrm>
            <a:prstGeom prst="rect">
              <a:avLst/>
            </a:prstGeom>
          </p:spPr>
          <p:txBody>
            <a:bodyPr wrap="square" lIns="0" tIns="0" rIns="0" bIns="0" rtlCol="0">
              <a:noAutofit/>
            </a:bodyPr>
            <a:lstStyle/>
            <a:p>
              <a:pPr marL="17318">
                <a:lnSpc>
                  <a:spcPts val="682"/>
                </a:lnSpc>
              </a:pPr>
              <a:endParaRPr sz="682"/>
            </a:p>
          </p:txBody>
        </p:sp>
        <p:sp>
          <p:nvSpPr>
            <p:cNvPr id="68" name="object 75"/>
            <p:cNvSpPr txBox="1"/>
            <p:nvPr/>
          </p:nvSpPr>
          <p:spPr>
            <a:xfrm>
              <a:off x="4511654" y="4881718"/>
              <a:ext cx="1091288" cy="273211"/>
            </a:xfrm>
            <a:prstGeom prst="rect">
              <a:avLst/>
            </a:prstGeom>
          </p:spPr>
          <p:txBody>
            <a:bodyPr wrap="square" lIns="0" tIns="0" rIns="0" bIns="0" rtlCol="0">
              <a:noAutofit/>
            </a:bodyPr>
            <a:lstStyle/>
            <a:p>
              <a:pPr marL="17318">
                <a:lnSpc>
                  <a:spcPts val="682"/>
                </a:lnSpc>
              </a:pPr>
              <a:endParaRPr sz="682"/>
            </a:p>
          </p:txBody>
        </p:sp>
        <p:sp>
          <p:nvSpPr>
            <p:cNvPr id="69" name="object 74"/>
            <p:cNvSpPr txBox="1"/>
            <p:nvPr/>
          </p:nvSpPr>
          <p:spPr>
            <a:xfrm>
              <a:off x="5602942" y="4881718"/>
              <a:ext cx="594273" cy="273211"/>
            </a:xfrm>
            <a:prstGeom prst="rect">
              <a:avLst/>
            </a:prstGeom>
          </p:spPr>
          <p:txBody>
            <a:bodyPr wrap="square" lIns="0" tIns="0" rIns="0" bIns="0" rtlCol="0">
              <a:noAutofit/>
            </a:bodyPr>
            <a:lstStyle/>
            <a:p>
              <a:pPr marL="17318">
                <a:lnSpc>
                  <a:spcPts val="682"/>
                </a:lnSpc>
              </a:pPr>
              <a:endParaRPr sz="682"/>
            </a:p>
          </p:txBody>
        </p:sp>
        <p:sp>
          <p:nvSpPr>
            <p:cNvPr id="70" name="object 73"/>
            <p:cNvSpPr txBox="1"/>
            <p:nvPr/>
          </p:nvSpPr>
          <p:spPr>
            <a:xfrm>
              <a:off x="3887360" y="5154930"/>
              <a:ext cx="1165666" cy="225673"/>
            </a:xfrm>
            <a:prstGeom prst="rect">
              <a:avLst/>
            </a:prstGeom>
          </p:spPr>
          <p:txBody>
            <a:bodyPr wrap="square" lIns="0" tIns="0" rIns="0" bIns="0" rtlCol="0">
              <a:noAutofit/>
            </a:bodyPr>
            <a:lstStyle/>
            <a:p>
              <a:pPr marL="17318">
                <a:lnSpc>
                  <a:spcPts val="682"/>
                </a:lnSpc>
              </a:pPr>
              <a:endParaRPr sz="682"/>
            </a:p>
          </p:txBody>
        </p:sp>
        <p:sp>
          <p:nvSpPr>
            <p:cNvPr id="71" name="object 72"/>
            <p:cNvSpPr txBox="1"/>
            <p:nvPr/>
          </p:nvSpPr>
          <p:spPr>
            <a:xfrm>
              <a:off x="5053026" y="5154930"/>
              <a:ext cx="1144189" cy="225673"/>
            </a:xfrm>
            <a:prstGeom prst="rect">
              <a:avLst/>
            </a:prstGeom>
          </p:spPr>
          <p:txBody>
            <a:bodyPr wrap="square" lIns="0" tIns="0" rIns="0" bIns="0" rtlCol="0">
              <a:noAutofit/>
            </a:bodyPr>
            <a:lstStyle/>
            <a:p>
              <a:pPr marL="17318">
                <a:lnSpc>
                  <a:spcPts val="682"/>
                </a:lnSpc>
              </a:pPr>
              <a:endParaRPr sz="682"/>
            </a:p>
          </p:txBody>
        </p:sp>
        <p:sp>
          <p:nvSpPr>
            <p:cNvPr id="72" name="object 71"/>
            <p:cNvSpPr txBox="1"/>
            <p:nvPr/>
          </p:nvSpPr>
          <p:spPr>
            <a:xfrm>
              <a:off x="3887360" y="5380603"/>
              <a:ext cx="90280" cy="129938"/>
            </a:xfrm>
            <a:prstGeom prst="rect">
              <a:avLst/>
            </a:prstGeom>
          </p:spPr>
          <p:txBody>
            <a:bodyPr wrap="square" lIns="0" tIns="0" rIns="0" bIns="0" rtlCol="0">
              <a:noAutofit/>
            </a:bodyPr>
            <a:lstStyle/>
            <a:p>
              <a:pPr marL="17318">
                <a:lnSpc>
                  <a:spcPts val="682"/>
                </a:lnSpc>
              </a:pPr>
              <a:endParaRPr sz="682"/>
            </a:p>
          </p:txBody>
        </p:sp>
        <p:sp>
          <p:nvSpPr>
            <p:cNvPr id="73" name="object 69"/>
            <p:cNvSpPr txBox="1"/>
            <p:nvPr/>
          </p:nvSpPr>
          <p:spPr>
            <a:xfrm>
              <a:off x="6106408" y="5380603"/>
              <a:ext cx="90807" cy="129938"/>
            </a:xfrm>
            <a:prstGeom prst="rect">
              <a:avLst/>
            </a:prstGeom>
          </p:spPr>
          <p:txBody>
            <a:bodyPr wrap="square" lIns="0" tIns="0" rIns="0" bIns="0" rtlCol="0">
              <a:noAutofit/>
            </a:bodyPr>
            <a:lstStyle/>
            <a:p>
              <a:pPr marL="17318">
                <a:lnSpc>
                  <a:spcPts val="682"/>
                </a:lnSpc>
              </a:pPr>
              <a:endParaRPr sz="682"/>
            </a:p>
          </p:txBody>
        </p:sp>
        <p:sp>
          <p:nvSpPr>
            <p:cNvPr id="74" name="object 68"/>
            <p:cNvSpPr txBox="1"/>
            <p:nvPr/>
          </p:nvSpPr>
          <p:spPr>
            <a:xfrm>
              <a:off x="3887360" y="5510541"/>
              <a:ext cx="90280" cy="105251"/>
            </a:xfrm>
            <a:prstGeom prst="rect">
              <a:avLst/>
            </a:prstGeom>
          </p:spPr>
          <p:txBody>
            <a:bodyPr wrap="square" lIns="0" tIns="0" rIns="0" bIns="0" rtlCol="0">
              <a:noAutofit/>
            </a:bodyPr>
            <a:lstStyle/>
            <a:p>
              <a:pPr marL="17318">
                <a:lnSpc>
                  <a:spcPts val="682"/>
                </a:lnSpc>
              </a:pPr>
              <a:endParaRPr sz="682"/>
            </a:p>
          </p:txBody>
        </p:sp>
        <p:sp>
          <p:nvSpPr>
            <p:cNvPr id="75" name="object 67"/>
            <p:cNvSpPr txBox="1"/>
            <p:nvPr/>
          </p:nvSpPr>
          <p:spPr>
            <a:xfrm>
              <a:off x="6106408" y="5510541"/>
              <a:ext cx="90807" cy="105251"/>
            </a:xfrm>
            <a:prstGeom prst="rect">
              <a:avLst/>
            </a:prstGeom>
          </p:spPr>
          <p:txBody>
            <a:bodyPr wrap="square" lIns="0" tIns="0" rIns="0" bIns="0" rtlCol="0">
              <a:noAutofit/>
            </a:bodyPr>
            <a:lstStyle/>
            <a:p>
              <a:pPr marL="17318">
                <a:lnSpc>
                  <a:spcPts val="682"/>
                </a:lnSpc>
              </a:pPr>
              <a:endParaRPr sz="682"/>
            </a:p>
          </p:txBody>
        </p:sp>
        <p:sp>
          <p:nvSpPr>
            <p:cNvPr id="76" name="object 66"/>
            <p:cNvSpPr txBox="1"/>
            <p:nvPr/>
          </p:nvSpPr>
          <p:spPr>
            <a:xfrm>
              <a:off x="3887360" y="5615793"/>
              <a:ext cx="1165666" cy="74536"/>
            </a:xfrm>
            <a:prstGeom prst="rect">
              <a:avLst/>
            </a:prstGeom>
          </p:spPr>
          <p:txBody>
            <a:bodyPr wrap="square" lIns="0" tIns="0" rIns="0" bIns="0" rtlCol="0">
              <a:noAutofit/>
            </a:bodyPr>
            <a:lstStyle/>
            <a:p>
              <a:pPr marL="17318">
                <a:lnSpc>
                  <a:spcPts val="580"/>
                </a:lnSpc>
                <a:spcBef>
                  <a:spcPts val="7"/>
                </a:spcBef>
              </a:pPr>
              <a:endParaRPr sz="580"/>
            </a:p>
          </p:txBody>
        </p:sp>
        <p:sp>
          <p:nvSpPr>
            <p:cNvPr id="77" name="object 65"/>
            <p:cNvSpPr txBox="1"/>
            <p:nvPr/>
          </p:nvSpPr>
          <p:spPr>
            <a:xfrm>
              <a:off x="5053026" y="5615793"/>
              <a:ext cx="1144189" cy="74536"/>
            </a:xfrm>
            <a:prstGeom prst="rect">
              <a:avLst/>
            </a:prstGeom>
          </p:spPr>
          <p:txBody>
            <a:bodyPr wrap="square" lIns="0" tIns="0" rIns="0" bIns="0" rtlCol="0">
              <a:noAutofit/>
            </a:bodyPr>
            <a:lstStyle/>
            <a:p>
              <a:pPr marL="17318">
                <a:lnSpc>
                  <a:spcPts val="580"/>
                </a:lnSpc>
                <a:spcBef>
                  <a:spcPts val="7"/>
                </a:spcBef>
              </a:pPr>
              <a:endParaRPr sz="580"/>
            </a:p>
          </p:txBody>
        </p:sp>
        <p:sp>
          <p:nvSpPr>
            <p:cNvPr id="78" name="object 64"/>
            <p:cNvSpPr txBox="1"/>
            <p:nvPr/>
          </p:nvSpPr>
          <p:spPr>
            <a:xfrm>
              <a:off x="3679248" y="4193727"/>
              <a:ext cx="404817" cy="121080"/>
            </a:xfrm>
            <a:prstGeom prst="rect">
              <a:avLst/>
            </a:prstGeom>
          </p:spPr>
          <p:txBody>
            <a:bodyPr wrap="square" lIns="0" tIns="0" rIns="0" bIns="0" rtlCol="0">
              <a:noAutofit/>
            </a:bodyPr>
            <a:lstStyle/>
            <a:p>
              <a:pPr marL="17318">
                <a:lnSpc>
                  <a:spcPts val="682"/>
                </a:lnSpc>
              </a:pPr>
              <a:endParaRPr sz="682"/>
            </a:p>
          </p:txBody>
        </p:sp>
        <p:sp>
          <p:nvSpPr>
            <p:cNvPr id="79" name="object 63"/>
            <p:cNvSpPr txBox="1"/>
            <p:nvPr/>
          </p:nvSpPr>
          <p:spPr>
            <a:xfrm>
              <a:off x="4084065" y="4193727"/>
              <a:ext cx="963438" cy="121080"/>
            </a:xfrm>
            <a:prstGeom prst="rect">
              <a:avLst/>
            </a:prstGeom>
          </p:spPr>
          <p:txBody>
            <a:bodyPr wrap="square" lIns="0" tIns="0" rIns="0" bIns="0" rtlCol="0">
              <a:noAutofit/>
            </a:bodyPr>
            <a:lstStyle/>
            <a:p>
              <a:pPr marL="17318">
                <a:lnSpc>
                  <a:spcPts val="682"/>
                </a:lnSpc>
              </a:pPr>
              <a:endParaRPr sz="682"/>
            </a:p>
          </p:txBody>
        </p:sp>
        <p:sp>
          <p:nvSpPr>
            <p:cNvPr id="80" name="object 62"/>
            <p:cNvSpPr txBox="1"/>
            <p:nvPr/>
          </p:nvSpPr>
          <p:spPr>
            <a:xfrm>
              <a:off x="5047504" y="4193727"/>
              <a:ext cx="1150085" cy="121080"/>
            </a:xfrm>
            <a:prstGeom prst="rect">
              <a:avLst/>
            </a:prstGeom>
          </p:spPr>
          <p:txBody>
            <a:bodyPr wrap="square" lIns="0" tIns="0" rIns="0" bIns="0" rtlCol="0">
              <a:noAutofit/>
            </a:bodyPr>
            <a:lstStyle/>
            <a:p>
              <a:pPr marL="17318">
                <a:lnSpc>
                  <a:spcPts val="682"/>
                </a:lnSpc>
              </a:pPr>
              <a:endParaRPr sz="682"/>
            </a:p>
          </p:txBody>
        </p:sp>
        <p:sp>
          <p:nvSpPr>
            <p:cNvPr id="81" name="object 61"/>
            <p:cNvSpPr txBox="1"/>
            <p:nvPr/>
          </p:nvSpPr>
          <p:spPr>
            <a:xfrm>
              <a:off x="3679248" y="4314808"/>
              <a:ext cx="819972" cy="204995"/>
            </a:xfrm>
            <a:prstGeom prst="rect">
              <a:avLst/>
            </a:prstGeom>
          </p:spPr>
          <p:txBody>
            <a:bodyPr wrap="square" lIns="0" tIns="0" rIns="0" bIns="0" rtlCol="0">
              <a:noAutofit/>
            </a:bodyPr>
            <a:lstStyle/>
            <a:p>
              <a:pPr marL="17318">
                <a:lnSpc>
                  <a:spcPts val="682"/>
                </a:lnSpc>
              </a:pPr>
              <a:endParaRPr sz="682"/>
            </a:p>
          </p:txBody>
        </p:sp>
        <p:sp>
          <p:nvSpPr>
            <p:cNvPr id="82" name="object 60"/>
            <p:cNvSpPr txBox="1"/>
            <p:nvPr/>
          </p:nvSpPr>
          <p:spPr>
            <a:xfrm>
              <a:off x="4499220" y="4314808"/>
              <a:ext cx="137585" cy="204995"/>
            </a:xfrm>
            <a:prstGeom prst="rect">
              <a:avLst/>
            </a:prstGeom>
          </p:spPr>
          <p:txBody>
            <a:bodyPr wrap="square" lIns="0" tIns="0" rIns="0" bIns="0" rtlCol="0">
              <a:noAutofit/>
            </a:bodyPr>
            <a:lstStyle/>
            <a:p>
              <a:pPr marL="17318">
                <a:lnSpc>
                  <a:spcPts val="682"/>
                </a:lnSpc>
              </a:pPr>
              <a:endParaRPr sz="682"/>
            </a:p>
          </p:txBody>
        </p:sp>
        <p:sp>
          <p:nvSpPr>
            <p:cNvPr id="83" name="object 59"/>
            <p:cNvSpPr txBox="1"/>
            <p:nvPr/>
          </p:nvSpPr>
          <p:spPr>
            <a:xfrm>
              <a:off x="4636804" y="4314808"/>
              <a:ext cx="819972" cy="204995"/>
            </a:xfrm>
            <a:prstGeom prst="rect">
              <a:avLst/>
            </a:prstGeom>
          </p:spPr>
          <p:txBody>
            <a:bodyPr wrap="square" lIns="0" tIns="0" rIns="0" bIns="0" rtlCol="0">
              <a:noAutofit/>
            </a:bodyPr>
            <a:lstStyle/>
            <a:p>
              <a:pPr marL="17318">
                <a:lnSpc>
                  <a:spcPts val="682"/>
                </a:lnSpc>
              </a:pPr>
              <a:endParaRPr sz="682"/>
            </a:p>
          </p:txBody>
        </p:sp>
        <p:sp>
          <p:nvSpPr>
            <p:cNvPr id="84" name="object 58"/>
            <p:cNvSpPr txBox="1"/>
            <p:nvPr/>
          </p:nvSpPr>
          <p:spPr>
            <a:xfrm>
              <a:off x="5456777" y="4314808"/>
              <a:ext cx="740812" cy="204995"/>
            </a:xfrm>
            <a:prstGeom prst="rect">
              <a:avLst/>
            </a:prstGeom>
          </p:spPr>
          <p:txBody>
            <a:bodyPr wrap="square" lIns="0" tIns="0" rIns="0" bIns="0" rtlCol="0">
              <a:noAutofit/>
            </a:bodyPr>
            <a:lstStyle/>
            <a:p>
              <a:pPr marL="17318">
                <a:lnSpc>
                  <a:spcPts val="682"/>
                </a:lnSpc>
              </a:pPr>
              <a:endParaRPr sz="682"/>
            </a:p>
          </p:txBody>
        </p:sp>
        <p:sp>
          <p:nvSpPr>
            <p:cNvPr id="85" name="object 57"/>
            <p:cNvSpPr txBox="1"/>
            <p:nvPr/>
          </p:nvSpPr>
          <p:spPr>
            <a:xfrm>
              <a:off x="3679248" y="4519803"/>
              <a:ext cx="1369621" cy="210026"/>
            </a:xfrm>
            <a:prstGeom prst="rect">
              <a:avLst/>
            </a:prstGeom>
          </p:spPr>
          <p:txBody>
            <a:bodyPr wrap="square" lIns="0" tIns="0" rIns="0" bIns="0" rtlCol="0">
              <a:noAutofit/>
            </a:bodyPr>
            <a:lstStyle/>
            <a:p>
              <a:pPr marL="17318">
                <a:lnSpc>
                  <a:spcPts val="682"/>
                </a:lnSpc>
              </a:pPr>
              <a:endParaRPr sz="682"/>
            </a:p>
          </p:txBody>
        </p:sp>
        <p:sp>
          <p:nvSpPr>
            <p:cNvPr id="86" name="object 56"/>
            <p:cNvSpPr txBox="1"/>
            <p:nvPr/>
          </p:nvSpPr>
          <p:spPr>
            <a:xfrm>
              <a:off x="5048869" y="4519803"/>
              <a:ext cx="1148720" cy="210026"/>
            </a:xfrm>
            <a:prstGeom prst="rect">
              <a:avLst/>
            </a:prstGeom>
          </p:spPr>
          <p:txBody>
            <a:bodyPr wrap="square" lIns="0" tIns="0" rIns="0" bIns="0" rtlCol="0">
              <a:noAutofit/>
            </a:bodyPr>
            <a:lstStyle/>
            <a:p>
              <a:pPr marL="17318">
                <a:lnSpc>
                  <a:spcPts val="682"/>
                </a:lnSpc>
              </a:pPr>
              <a:endParaRPr sz="682"/>
            </a:p>
          </p:txBody>
        </p:sp>
        <p:sp>
          <p:nvSpPr>
            <p:cNvPr id="87" name="object 55"/>
            <p:cNvSpPr txBox="1"/>
            <p:nvPr/>
          </p:nvSpPr>
          <p:spPr>
            <a:xfrm>
              <a:off x="3679248" y="4729829"/>
              <a:ext cx="220850" cy="91321"/>
            </a:xfrm>
            <a:prstGeom prst="rect">
              <a:avLst/>
            </a:prstGeom>
          </p:spPr>
          <p:txBody>
            <a:bodyPr wrap="square" lIns="0" tIns="0" rIns="0" bIns="0" rtlCol="0">
              <a:noAutofit/>
            </a:bodyPr>
            <a:lstStyle/>
            <a:p>
              <a:pPr marL="17318">
                <a:lnSpc>
                  <a:spcPts val="682"/>
                </a:lnSpc>
              </a:pPr>
              <a:endParaRPr sz="682"/>
            </a:p>
          </p:txBody>
        </p:sp>
        <p:sp>
          <p:nvSpPr>
            <p:cNvPr id="88" name="object 54"/>
            <p:cNvSpPr txBox="1"/>
            <p:nvPr/>
          </p:nvSpPr>
          <p:spPr>
            <a:xfrm>
              <a:off x="3900097" y="4729829"/>
              <a:ext cx="1148771" cy="86322"/>
            </a:xfrm>
            <a:prstGeom prst="rect">
              <a:avLst/>
            </a:prstGeom>
          </p:spPr>
          <p:txBody>
            <a:bodyPr wrap="square" lIns="0" tIns="0" rIns="0" bIns="0" rtlCol="0">
              <a:noAutofit/>
            </a:bodyPr>
            <a:lstStyle/>
            <a:p>
              <a:pPr marL="17318">
                <a:lnSpc>
                  <a:spcPts val="648"/>
                </a:lnSpc>
                <a:spcBef>
                  <a:spcPts val="31"/>
                </a:spcBef>
              </a:pPr>
              <a:endParaRPr sz="648"/>
            </a:p>
          </p:txBody>
        </p:sp>
        <p:sp>
          <p:nvSpPr>
            <p:cNvPr id="89" name="object 53"/>
            <p:cNvSpPr txBox="1"/>
            <p:nvPr/>
          </p:nvSpPr>
          <p:spPr>
            <a:xfrm>
              <a:off x="5048869" y="4729829"/>
              <a:ext cx="1148720" cy="87544"/>
            </a:xfrm>
            <a:prstGeom prst="rect">
              <a:avLst/>
            </a:prstGeom>
          </p:spPr>
          <p:txBody>
            <a:bodyPr wrap="square" lIns="0" tIns="0" rIns="0" bIns="0" rtlCol="0">
              <a:noAutofit/>
            </a:bodyPr>
            <a:lstStyle/>
            <a:p>
              <a:pPr marL="17318">
                <a:lnSpc>
                  <a:spcPts val="682"/>
                </a:lnSpc>
              </a:pPr>
              <a:endParaRPr sz="682"/>
            </a:p>
          </p:txBody>
        </p:sp>
        <p:sp>
          <p:nvSpPr>
            <p:cNvPr id="90" name="object 51"/>
            <p:cNvSpPr txBox="1"/>
            <p:nvPr/>
          </p:nvSpPr>
          <p:spPr>
            <a:xfrm>
              <a:off x="4152155" y="4046134"/>
              <a:ext cx="415034" cy="77611"/>
            </a:xfrm>
            <a:prstGeom prst="rect">
              <a:avLst/>
            </a:prstGeom>
          </p:spPr>
          <p:txBody>
            <a:bodyPr wrap="square" lIns="0" tIns="0" rIns="0" bIns="0" rtlCol="0">
              <a:noAutofit/>
            </a:bodyPr>
            <a:lstStyle/>
            <a:p>
              <a:pPr marL="17318">
                <a:lnSpc>
                  <a:spcPts val="580"/>
                </a:lnSpc>
                <a:spcBef>
                  <a:spcPts val="31"/>
                </a:spcBef>
              </a:pPr>
              <a:endParaRPr sz="580"/>
            </a:p>
          </p:txBody>
        </p:sp>
        <p:sp>
          <p:nvSpPr>
            <p:cNvPr id="91" name="object 50"/>
            <p:cNvSpPr txBox="1"/>
            <p:nvPr/>
          </p:nvSpPr>
          <p:spPr>
            <a:xfrm>
              <a:off x="4567190" y="4046134"/>
              <a:ext cx="404938" cy="77611"/>
            </a:xfrm>
            <a:prstGeom prst="rect">
              <a:avLst/>
            </a:prstGeom>
          </p:spPr>
          <p:txBody>
            <a:bodyPr wrap="square" lIns="0" tIns="0" rIns="0" bIns="0" rtlCol="0">
              <a:noAutofit/>
            </a:bodyPr>
            <a:lstStyle/>
            <a:p>
              <a:pPr marL="17318">
                <a:lnSpc>
                  <a:spcPts val="580"/>
                </a:lnSpc>
                <a:spcBef>
                  <a:spcPts val="31"/>
                </a:spcBef>
              </a:pPr>
              <a:endParaRPr sz="580"/>
            </a:p>
          </p:txBody>
        </p:sp>
        <p:sp>
          <p:nvSpPr>
            <p:cNvPr id="92" name="object 48"/>
            <p:cNvSpPr txBox="1"/>
            <p:nvPr/>
          </p:nvSpPr>
          <p:spPr>
            <a:xfrm>
              <a:off x="4043666" y="3018619"/>
              <a:ext cx="121720" cy="119668"/>
            </a:xfrm>
            <a:prstGeom prst="rect">
              <a:avLst/>
            </a:prstGeom>
          </p:spPr>
          <p:txBody>
            <a:bodyPr wrap="square" lIns="0" tIns="0" rIns="0" bIns="0" rtlCol="0">
              <a:noAutofit/>
            </a:bodyPr>
            <a:lstStyle/>
            <a:p>
              <a:pPr marL="17318">
                <a:lnSpc>
                  <a:spcPts val="682"/>
                </a:lnSpc>
              </a:pPr>
              <a:endParaRPr sz="682"/>
            </a:p>
          </p:txBody>
        </p:sp>
        <p:sp>
          <p:nvSpPr>
            <p:cNvPr id="93" name="object 46"/>
            <p:cNvSpPr txBox="1"/>
            <p:nvPr/>
          </p:nvSpPr>
          <p:spPr>
            <a:xfrm>
              <a:off x="4985359" y="3018619"/>
              <a:ext cx="1550765" cy="119668"/>
            </a:xfrm>
            <a:prstGeom prst="rect">
              <a:avLst/>
            </a:prstGeom>
          </p:spPr>
          <p:txBody>
            <a:bodyPr wrap="square" lIns="0" tIns="0" rIns="0" bIns="0" rtlCol="0">
              <a:noAutofit/>
            </a:bodyPr>
            <a:lstStyle/>
            <a:p>
              <a:pPr marL="17318">
                <a:lnSpc>
                  <a:spcPts val="682"/>
                </a:lnSpc>
              </a:pPr>
              <a:endParaRPr sz="682"/>
            </a:p>
          </p:txBody>
        </p:sp>
        <p:sp>
          <p:nvSpPr>
            <p:cNvPr id="94" name="object 45"/>
            <p:cNvSpPr txBox="1"/>
            <p:nvPr/>
          </p:nvSpPr>
          <p:spPr>
            <a:xfrm>
              <a:off x="4043666" y="3138288"/>
              <a:ext cx="121720" cy="104913"/>
            </a:xfrm>
            <a:prstGeom prst="rect">
              <a:avLst/>
            </a:prstGeom>
          </p:spPr>
          <p:txBody>
            <a:bodyPr wrap="square" lIns="0" tIns="0" rIns="0" bIns="0" rtlCol="0">
              <a:noAutofit/>
            </a:bodyPr>
            <a:lstStyle/>
            <a:p>
              <a:pPr marL="17318">
                <a:lnSpc>
                  <a:spcPts val="682"/>
                </a:lnSpc>
              </a:pPr>
              <a:endParaRPr sz="682"/>
            </a:p>
          </p:txBody>
        </p:sp>
        <p:sp>
          <p:nvSpPr>
            <p:cNvPr id="95" name="object 44"/>
            <p:cNvSpPr txBox="1"/>
            <p:nvPr/>
          </p:nvSpPr>
          <p:spPr>
            <a:xfrm>
              <a:off x="4985359" y="3138288"/>
              <a:ext cx="1543238" cy="104913"/>
            </a:xfrm>
            <a:prstGeom prst="rect">
              <a:avLst/>
            </a:prstGeom>
          </p:spPr>
          <p:txBody>
            <a:bodyPr wrap="square" lIns="0" tIns="0" rIns="0" bIns="0" rtlCol="0">
              <a:noAutofit/>
            </a:bodyPr>
            <a:lstStyle/>
            <a:p>
              <a:pPr marL="17318">
                <a:lnSpc>
                  <a:spcPts val="682"/>
                </a:lnSpc>
              </a:pPr>
              <a:endParaRPr sz="682"/>
            </a:p>
          </p:txBody>
        </p:sp>
        <p:sp>
          <p:nvSpPr>
            <p:cNvPr id="96" name="object 43"/>
            <p:cNvSpPr txBox="1"/>
            <p:nvPr/>
          </p:nvSpPr>
          <p:spPr>
            <a:xfrm>
              <a:off x="2536057" y="3243202"/>
              <a:ext cx="733001" cy="1786413"/>
            </a:xfrm>
            <a:prstGeom prst="rect">
              <a:avLst/>
            </a:prstGeom>
          </p:spPr>
          <p:txBody>
            <a:bodyPr wrap="square" lIns="0" tIns="0" rIns="0" bIns="0" rtlCol="0">
              <a:noAutofit/>
            </a:bodyPr>
            <a:lstStyle/>
            <a:p>
              <a:pPr marL="17318">
                <a:lnSpc>
                  <a:spcPts val="682"/>
                </a:lnSpc>
              </a:pPr>
              <a:endParaRPr sz="682"/>
            </a:p>
          </p:txBody>
        </p:sp>
        <p:sp>
          <p:nvSpPr>
            <p:cNvPr id="97" name="object 42"/>
            <p:cNvSpPr txBox="1"/>
            <p:nvPr/>
          </p:nvSpPr>
          <p:spPr>
            <a:xfrm>
              <a:off x="3269059" y="3243202"/>
              <a:ext cx="1297377" cy="194933"/>
            </a:xfrm>
            <a:prstGeom prst="rect">
              <a:avLst/>
            </a:prstGeom>
          </p:spPr>
          <p:txBody>
            <a:bodyPr wrap="square" lIns="0" tIns="0" rIns="0" bIns="0" rtlCol="0">
              <a:noAutofit/>
            </a:bodyPr>
            <a:lstStyle/>
            <a:p>
              <a:pPr marL="17318">
                <a:lnSpc>
                  <a:spcPts val="682"/>
                </a:lnSpc>
              </a:pPr>
              <a:endParaRPr sz="682"/>
            </a:p>
          </p:txBody>
        </p:sp>
        <p:sp>
          <p:nvSpPr>
            <p:cNvPr id="98" name="object 41"/>
            <p:cNvSpPr txBox="1"/>
            <p:nvPr/>
          </p:nvSpPr>
          <p:spPr>
            <a:xfrm>
              <a:off x="4566437" y="3243202"/>
              <a:ext cx="1962160" cy="194933"/>
            </a:xfrm>
            <a:prstGeom prst="rect">
              <a:avLst/>
            </a:prstGeom>
          </p:spPr>
          <p:txBody>
            <a:bodyPr wrap="square" lIns="0" tIns="0" rIns="0" bIns="0" rtlCol="0">
              <a:noAutofit/>
            </a:bodyPr>
            <a:lstStyle/>
            <a:p>
              <a:pPr marL="17318">
                <a:lnSpc>
                  <a:spcPts val="682"/>
                </a:lnSpc>
              </a:pPr>
              <a:endParaRPr sz="682"/>
            </a:p>
          </p:txBody>
        </p:sp>
        <p:sp>
          <p:nvSpPr>
            <p:cNvPr id="99" name="object 40"/>
            <p:cNvSpPr txBox="1"/>
            <p:nvPr/>
          </p:nvSpPr>
          <p:spPr>
            <a:xfrm>
              <a:off x="3269059" y="3438135"/>
              <a:ext cx="396325" cy="204987"/>
            </a:xfrm>
            <a:prstGeom prst="rect">
              <a:avLst/>
            </a:prstGeom>
          </p:spPr>
          <p:txBody>
            <a:bodyPr wrap="square" lIns="0" tIns="0" rIns="0" bIns="0" rtlCol="0">
              <a:noAutofit/>
            </a:bodyPr>
            <a:lstStyle/>
            <a:p>
              <a:pPr marL="17318">
                <a:lnSpc>
                  <a:spcPts val="682"/>
                </a:lnSpc>
              </a:pPr>
              <a:endParaRPr sz="682"/>
            </a:p>
          </p:txBody>
        </p:sp>
        <p:sp>
          <p:nvSpPr>
            <p:cNvPr id="100" name="object 38"/>
            <p:cNvSpPr txBox="1"/>
            <p:nvPr/>
          </p:nvSpPr>
          <p:spPr>
            <a:xfrm>
              <a:off x="4485357" y="3438135"/>
              <a:ext cx="81079" cy="110550"/>
            </a:xfrm>
            <a:prstGeom prst="rect">
              <a:avLst/>
            </a:prstGeom>
          </p:spPr>
          <p:txBody>
            <a:bodyPr wrap="square" lIns="0" tIns="0" rIns="0" bIns="0" rtlCol="0">
              <a:noAutofit/>
            </a:bodyPr>
            <a:lstStyle/>
            <a:p>
              <a:pPr marL="17318">
                <a:lnSpc>
                  <a:spcPts val="682"/>
                </a:lnSpc>
              </a:pPr>
              <a:endParaRPr sz="682"/>
            </a:p>
          </p:txBody>
        </p:sp>
        <p:sp>
          <p:nvSpPr>
            <p:cNvPr id="101" name="object 37"/>
            <p:cNvSpPr txBox="1"/>
            <p:nvPr/>
          </p:nvSpPr>
          <p:spPr>
            <a:xfrm>
              <a:off x="4566437" y="3438135"/>
              <a:ext cx="84058" cy="110550"/>
            </a:xfrm>
            <a:prstGeom prst="rect">
              <a:avLst/>
            </a:prstGeom>
          </p:spPr>
          <p:txBody>
            <a:bodyPr wrap="square" lIns="0" tIns="0" rIns="0" bIns="0" rtlCol="0">
              <a:noAutofit/>
            </a:bodyPr>
            <a:lstStyle/>
            <a:p>
              <a:pPr marL="17318">
                <a:lnSpc>
                  <a:spcPts val="682"/>
                </a:lnSpc>
              </a:pPr>
              <a:endParaRPr sz="682"/>
            </a:p>
          </p:txBody>
        </p:sp>
        <p:sp>
          <p:nvSpPr>
            <p:cNvPr id="102" name="object 35"/>
            <p:cNvSpPr txBox="1"/>
            <p:nvPr/>
          </p:nvSpPr>
          <p:spPr>
            <a:xfrm>
              <a:off x="5470467" y="3438135"/>
              <a:ext cx="157777" cy="110550"/>
            </a:xfrm>
            <a:prstGeom prst="rect">
              <a:avLst/>
            </a:prstGeom>
          </p:spPr>
          <p:txBody>
            <a:bodyPr wrap="square" lIns="0" tIns="0" rIns="0" bIns="0" rtlCol="0">
              <a:noAutofit/>
            </a:bodyPr>
            <a:lstStyle/>
            <a:p>
              <a:pPr marL="17318">
                <a:lnSpc>
                  <a:spcPts val="682"/>
                </a:lnSpc>
              </a:pPr>
              <a:endParaRPr sz="682"/>
            </a:p>
          </p:txBody>
        </p:sp>
        <p:sp>
          <p:nvSpPr>
            <p:cNvPr id="103" name="object 33"/>
            <p:cNvSpPr txBox="1"/>
            <p:nvPr/>
          </p:nvSpPr>
          <p:spPr>
            <a:xfrm>
              <a:off x="6448218" y="3438135"/>
              <a:ext cx="80379" cy="204987"/>
            </a:xfrm>
            <a:prstGeom prst="rect">
              <a:avLst/>
            </a:prstGeom>
          </p:spPr>
          <p:txBody>
            <a:bodyPr wrap="square" lIns="0" tIns="0" rIns="0" bIns="0" rtlCol="0">
              <a:noAutofit/>
            </a:bodyPr>
            <a:lstStyle/>
            <a:p>
              <a:pPr marL="17318">
                <a:lnSpc>
                  <a:spcPts val="682"/>
                </a:lnSpc>
              </a:pPr>
              <a:endParaRPr sz="682"/>
            </a:p>
          </p:txBody>
        </p:sp>
        <p:sp>
          <p:nvSpPr>
            <p:cNvPr id="104" name="object 32"/>
            <p:cNvSpPr txBox="1"/>
            <p:nvPr/>
          </p:nvSpPr>
          <p:spPr>
            <a:xfrm>
              <a:off x="4485357" y="3548686"/>
              <a:ext cx="81079" cy="94436"/>
            </a:xfrm>
            <a:prstGeom prst="rect">
              <a:avLst/>
            </a:prstGeom>
          </p:spPr>
          <p:txBody>
            <a:bodyPr wrap="square" lIns="0" tIns="0" rIns="0" bIns="0" rtlCol="0">
              <a:noAutofit/>
            </a:bodyPr>
            <a:lstStyle/>
            <a:p>
              <a:pPr marL="17318">
                <a:lnSpc>
                  <a:spcPts val="682"/>
                </a:lnSpc>
              </a:pPr>
              <a:endParaRPr sz="682"/>
            </a:p>
          </p:txBody>
        </p:sp>
        <p:sp>
          <p:nvSpPr>
            <p:cNvPr id="105" name="object 31"/>
            <p:cNvSpPr txBox="1"/>
            <p:nvPr/>
          </p:nvSpPr>
          <p:spPr>
            <a:xfrm>
              <a:off x="4566437" y="3548686"/>
              <a:ext cx="84058" cy="94436"/>
            </a:xfrm>
            <a:prstGeom prst="rect">
              <a:avLst/>
            </a:prstGeom>
          </p:spPr>
          <p:txBody>
            <a:bodyPr wrap="square" lIns="0" tIns="0" rIns="0" bIns="0" rtlCol="0">
              <a:noAutofit/>
            </a:bodyPr>
            <a:lstStyle/>
            <a:p>
              <a:pPr marL="17318">
                <a:lnSpc>
                  <a:spcPts val="682"/>
                </a:lnSpc>
              </a:pPr>
              <a:endParaRPr sz="682"/>
            </a:p>
          </p:txBody>
        </p:sp>
        <p:sp>
          <p:nvSpPr>
            <p:cNvPr id="106" name="object 30"/>
            <p:cNvSpPr txBox="1"/>
            <p:nvPr/>
          </p:nvSpPr>
          <p:spPr>
            <a:xfrm>
              <a:off x="5470467" y="3548686"/>
              <a:ext cx="157777" cy="94436"/>
            </a:xfrm>
            <a:prstGeom prst="rect">
              <a:avLst/>
            </a:prstGeom>
          </p:spPr>
          <p:txBody>
            <a:bodyPr wrap="square" lIns="0" tIns="0" rIns="0" bIns="0" rtlCol="0">
              <a:noAutofit/>
            </a:bodyPr>
            <a:lstStyle/>
            <a:p>
              <a:pPr marL="17318">
                <a:lnSpc>
                  <a:spcPts val="682"/>
                </a:lnSpc>
              </a:pPr>
              <a:endParaRPr sz="682"/>
            </a:p>
          </p:txBody>
        </p:sp>
        <p:sp>
          <p:nvSpPr>
            <p:cNvPr id="107" name="object 29"/>
            <p:cNvSpPr txBox="1"/>
            <p:nvPr/>
          </p:nvSpPr>
          <p:spPr>
            <a:xfrm>
              <a:off x="3269059" y="3643122"/>
              <a:ext cx="1297377" cy="130897"/>
            </a:xfrm>
            <a:prstGeom prst="rect">
              <a:avLst/>
            </a:prstGeom>
          </p:spPr>
          <p:txBody>
            <a:bodyPr wrap="square" lIns="0" tIns="0" rIns="0" bIns="0" rtlCol="0">
              <a:noAutofit/>
            </a:bodyPr>
            <a:lstStyle/>
            <a:p>
              <a:pPr marL="17318">
                <a:lnSpc>
                  <a:spcPts val="682"/>
                </a:lnSpc>
              </a:pPr>
              <a:endParaRPr sz="682"/>
            </a:p>
          </p:txBody>
        </p:sp>
        <p:sp>
          <p:nvSpPr>
            <p:cNvPr id="108" name="object 28"/>
            <p:cNvSpPr txBox="1"/>
            <p:nvPr/>
          </p:nvSpPr>
          <p:spPr>
            <a:xfrm>
              <a:off x="4566437" y="3643122"/>
              <a:ext cx="1962160" cy="130897"/>
            </a:xfrm>
            <a:prstGeom prst="rect">
              <a:avLst/>
            </a:prstGeom>
          </p:spPr>
          <p:txBody>
            <a:bodyPr wrap="square" lIns="0" tIns="0" rIns="0" bIns="0" rtlCol="0">
              <a:noAutofit/>
            </a:bodyPr>
            <a:lstStyle/>
            <a:p>
              <a:pPr marL="17318">
                <a:lnSpc>
                  <a:spcPts val="682"/>
                </a:lnSpc>
              </a:pPr>
              <a:endParaRPr sz="682"/>
            </a:p>
          </p:txBody>
        </p:sp>
        <p:sp>
          <p:nvSpPr>
            <p:cNvPr id="109" name="object 24"/>
            <p:cNvSpPr txBox="1"/>
            <p:nvPr/>
          </p:nvSpPr>
          <p:spPr>
            <a:xfrm>
              <a:off x="6413113" y="4315024"/>
              <a:ext cx="115484" cy="109702"/>
            </a:xfrm>
            <a:prstGeom prst="rect">
              <a:avLst/>
            </a:prstGeom>
          </p:spPr>
          <p:txBody>
            <a:bodyPr wrap="square" lIns="0" tIns="0" rIns="0" bIns="0" rtlCol="0">
              <a:noAutofit/>
            </a:bodyPr>
            <a:lstStyle/>
            <a:p>
              <a:pPr marL="17318">
                <a:lnSpc>
                  <a:spcPts val="682"/>
                </a:lnSpc>
              </a:pPr>
              <a:endParaRPr sz="682"/>
            </a:p>
          </p:txBody>
        </p:sp>
        <p:sp>
          <p:nvSpPr>
            <p:cNvPr id="110" name="object 23"/>
            <p:cNvSpPr txBox="1"/>
            <p:nvPr/>
          </p:nvSpPr>
          <p:spPr>
            <a:xfrm>
              <a:off x="6413112" y="4424726"/>
              <a:ext cx="123012" cy="95293"/>
            </a:xfrm>
            <a:prstGeom prst="rect">
              <a:avLst/>
            </a:prstGeom>
          </p:spPr>
          <p:txBody>
            <a:bodyPr wrap="square" lIns="0" tIns="0" rIns="0" bIns="0" rtlCol="0">
              <a:noAutofit/>
            </a:bodyPr>
            <a:lstStyle/>
            <a:p>
              <a:pPr marL="17318">
                <a:lnSpc>
                  <a:spcPts val="682"/>
                </a:lnSpc>
              </a:pPr>
              <a:endParaRPr sz="682"/>
            </a:p>
          </p:txBody>
        </p:sp>
        <p:sp>
          <p:nvSpPr>
            <p:cNvPr id="111" name="object 22"/>
            <p:cNvSpPr txBox="1"/>
            <p:nvPr/>
          </p:nvSpPr>
          <p:spPr>
            <a:xfrm>
              <a:off x="3269059" y="4520019"/>
              <a:ext cx="3267065" cy="361698"/>
            </a:xfrm>
            <a:prstGeom prst="rect">
              <a:avLst/>
            </a:prstGeom>
          </p:spPr>
          <p:txBody>
            <a:bodyPr wrap="square" lIns="0" tIns="0" rIns="0" bIns="0" rtlCol="0">
              <a:noAutofit/>
            </a:bodyPr>
            <a:lstStyle/>
            <a:p>
              <a:pPr marL="17318">
                <a:lnSpc>
                  <a:spcPts val="682"/>
                </a:lnSpc>
              </a:pPr>
              <a:endParaRPr sz="682"/>
            </a:p>
          </p:txBody>
        </p:sp>
        <p:sp>
          <p:nvSpPr>
            <p:cNvPr id="112" name="object 21"/>
            <p:cNvSpPr txBox="1"/>
            <p:nvPr/>
          </p:nvSpPr>
          <p:spPr>
            <a:xfrm>
              <a:off x="3269059" y="4881718"/>
              <a:ext cx="84303" cy="147897"/>
            </a:xfrm>
            <a:prstGeom prst="rect">
              <a:avLst/>
            </a:prstGeom>
          </p:spPr>
          <p:txBody>
            <a:bodyPr wrap="square" lIns="0" tIns="0" rIns="0" bIns="0" rtlCol="0">
              <a:noAutofit/>
            </a:bodyPr>
            <a:lstStyle/>
            <a:p>
              <a:pPr marL="17318">
                <a:lnSpc>
                  <a:spcPts val="682"/>
                </a:lnSpc>
              </a:pPr>
              <a:endParaRPr sz="682"/>
            </a:p>
          </p:txBody>
        </p:sp>
        <p:sp>
          <p:nvSpPr>
            <p:cNvPr id="113" name="object 18"/>
            <p:cNvSpPr txBox="1"/>
            <p:nvPr/>
          </p:nvSpPr>
          <p:spPr>
            <a:xfrm>
              <a:off x="2536057" y="5029615"/>
              <a:ext cx="817305" cy="125314"/>
            </a:xfrm>
            <a:prstGeom prst="rect">
              <a:avLst/>
            </a:prstGeom>
          </p:spPr>
          <p:txBody>
            <a:bodyPr wrap="square" lIns="0" tIns="0" rIns="0" bIns="0" rtlCol="0">
              <a:noAutofit/>
            </a:bodyPr>
            <a:lstStyle/>
            <a:p>
              <a:pPr marL="17318">
                <a:lnSpc>
                  <a:spcPts val="682"/>
                </a:lnSpc>
              </a:pPr>
              <a:endParaRPr sz="682"/>
            </a:p>
          </p:txBody>
        </p:sp>
        <p:sp>
          <p:nvSpPr>
            <p:cNvPr id="114" name="object 17"/>
            <p:cNvSpPr txBox="1"/>
            <p:nvPr/>
          </p:nvSpPr>
          <p:spPr>
            <a:xfrm>
              <a:off x="2536057" y="5154930"/>
              <a:ext cx="1359490" cy="293109"/>
            </a:xfrm>
            <a:prstGeom prst="rect">
              <a:avLst/>
            </a:prstGeom>
          </p:spPr>
          <p:txBody>
            <a:bodyPr wrap="square" lIns="0" tIns="0" rIns="0" bIns="0" rtlCol="0">
              <a:noAutofit/>
            </a:bodyPr>
            <a:lstStyle/>
            <a:p>
              <a:pPr marL="17318">
                <a:lnSpc>
                  <a:spcPts val="682"/>
                </a:lnSpc>
              </a:pPr>
              <a:endParaRPr sz="682"/>
            </a:p>
          </p:txBody>
        </p:sp>
        <p:sp>
          <p:nvSpPr>
            <p:cNvPr id="115" name="object 16"/>
            <p:cNvSpPr txBox="1"/>
            <p:nvPr/>
          </p:nvSpPr>
          <p:spPr>
            <a:xfrm>
              <a:off x="3895547" y="5154930"/>
              <a:ext cx="2640576" cy="293109"/>
            </a:xfrm>
            <a:prstGeom prst="rect">
              <a:avLst/>
            </a:prstGeom>
          </p:spPr>
          <p:txBody>
            <a:bodyPr wrap="square" lIns="0" tIns="0" rIns="0" bIns="0" rtlCol="0">
              <a:noAutofit/>
            </a:bodyPr>
            <a:lstStyle/>
            <a:p>
              <a:pPr marL="17318">
                <a:lnSpc>
                  <a:spcPts val="682"/>
                </a:lnSpc>
              </a:pPr>
              <a:endParaRPr sz="682"/>
            </a:p>
          </p:txBody>
        </p:sp>
        <p:sp>
          <p:nvSpPr>
            <p:cNvPr id="116" name="object 15"/>
            <p:cNvSpPr txBox="1"/>
            <p:nvPr/>
          </p:nvSpPr>
          <p:spPr>
            <a:xfrm>
              <a:off x="3268118" y="2217264"/>
              <a:ext cx="290517" cy="242368"/>
            </a:xfrm>
            <a:prstGeom prst="rect">
              <a:avLst/>
            </a:prstGeom>
          </p:spPr>
          <p:txBody>
            <a:bodyPr wrap="square" lIns="0" tIns="0" rIns="0" bIns="0" rtlCol="0">
              <a:noAutofit/>
            </a:bodyPr>
            <a:lstStyle/>
            <a:p>
              <a:pPr marL="17318">
                <a:lnSpc>
                  <a:spcPts val="682"/>
                </a:lnSpc>
              </a:pPr>
              <a:endParaRPr sz="682"/>
            </a:p>
          </p:txBody>
        </p:sp>
        <p:sp>
          <p:nvSpPr>
            <p:cNvPr id="117" name="object 13"/>
            <p:cNvSpPr txBox="1"/>
            <p:nvPr/>
          </p:nvSpPr>
          <p:spPr>
            <a:xfrm>
              <a:off x="3268118" y="2459632"/>
              <a:ext cx="290517" cy="213178"/>
            </a:xfrm>
            <a:prstGeom prst="rect">
              <a:avLst/>
            </a:prstGeom>
          </p:spPr>
          <p:txBody>
            <a:bodyPr wrap="square" lIns="0" tIns="0" rIns="0" bIns="0" rtlCol="0">
              <a:noAutofit/>
            </a:bodyPr>
            <a:lstStyle/>
            <a:p>
              <a:pPr marL="17318">
                <a:lnSpc>
                  <a:spcPts val="682"/>
                </a:lnSpc>
              </a:pPr>
              <a:endParaRPr sz="682"/>
            </a:p>
          </p:txBody>
        </p:sp>
        <p:sp>
          <p:nvSpPr>
            <p:cNvPr id="118" name="object 12"/>
            <p:cNvSpPr txBox="1"/>
            <p:nvPr/>
          </p:nvSpPr>
          <p:spPr>
            <a:xfrm>
              <a:off x="3268117" y="2672810"/>
              <a:ext cx="1299854" cy="292486"/>
            </a:xfrm>
            <a:prstGeom prst="rect">
              <a:avLst/>
            </a:prstGeom>
          </p:spPr>
          <p:txBody>
            <a:bodyPr wrap="square" lIns="0" tIns="0" rIns="0" bIns="0" rtlCol="0">
              <a:noAutofit/>
            </a:bodyPr>
            <a:lstStyle/>
            <a:p>
              <a:pPr marL="17318">
                <a:lnSpc>
                  <a:spcPts val="682"/>
                </a:lnSpc>
              </a:pPr>
              <a:endParaRPr sz="682"/>
            </a:p>
          </p:txBody>
        </p:sp>
        <p:sp>
          <p:nvSpPr>
            <p:cNvPr id="119" name="object 11"/>
            <p:cNvSpPr txBox="1"/>
            <p:nvPr/>
          </p:nvSpPr>
          <p:spPr>
            <a:xfrm>
              <a:off x="4567971" y="2672810"/>
              <a:ext cx="1040608" cy="292486"/>
            </a:xfrm>
            <a:prstGeom prst="rect">
              <a:avLst/>
            </a:prstGeom>
          </p:spPr>
          <p:txBody>
            <a:bodyPr wrap="square" lIns="0" tIns="0" rIns="0" bIns="0" rtlCol="0">
              <a:noAutofit/>
            </a:bodyPr>
            <a:lstStyle/>
            <a:p>
              <a:pPr marL="17318">
                <a:lnSpc>
                  <a:spcPts val="682"/>
                </a:lnSpc>
              </a:pPr>
              <a:endParaRPr sz="682"/>
            </a:p>
          </p:txBody>
        </p:sp>
        <p:sp>
          <p:nvSpPr>
            <p:cNvPr id="120" name="object 9"/>
            <p:cNvSpPr txBox="1"/>
            <p:nvPr/>
          </p:nvSpPr>
          <p:spPr>
            <a:xfrm>
              <a:off x="3558635" y="2090703"/>
              <a:ext cx="1017882" cy="61095"/>
            </a:xfrm>
            <a:prstGeom prst="rect">
              <a:avLst/>
            </a:prstGeom>
          </p:spPr>
          <p:txBody>
            <a:bodyPr wrap="square" lIns="0" tIns="0" rIns="0" bIns="0" rtlCol="0">
              <a:noAutofit/>
            </a:bodyPr>
            <a:lstStyle/>
            <a:p>
              <a:pPr marL="17318">
                <a:lnSpc>
                  <a:spcPts val="477"/>
                </a:lnSpc>
                <a:spcBef>
                  <a:spcPts val="3"/>
                </a:spcBef>
              </a:pPr>
              <a:endParaRPr sz="477"/>
            </a:p>
          </p:txBody>
        </p:sp>
        <p:sp>
          <p:nvSpPr>
            <p:cNvPr id="121" name="object 8"/>
            <p:cNvSpPr txBox="1"/>
            <p:nvPr/>
          </p:nvSpPr>
          <p:spPr>
            <a:xfrm>
              <a:off x="4576517" y="2090703"/>
              <a:ext cx="1032062" cy="61095"/>
            </a:xfrm>
            <a:prstGeom prst="rect">
              <a:avLst/>
            </a:prstGeom>
          </p:spPr>
          <p:txBody>
            <a:bodyPr wrap="square" lIns="0" tIns="0" rIns="0" bIns="0" rtlCol="0">
              <a:noAutofit/>
            </a:bodyPr>
            <a:lstStyle/>
            <a:p>
              <a:pPr marL="17318">
                <a:lnSpc>
                  <a:spcPts val="477"/>
                </a:lnSpc>
                <a:spcBef>
                  <a:spcPts val="3"/>
                </a:spcBef>
              </a:pPr>
              <a:endParaRPr sz="477"/>
            </a:p>
          </p:txBody>
        </p:sp>
        <p:sp>
          <p:nvSpPr>
            <p:cNvPr id="122" name="object 6"/>
            <p:cNvSpPr txBox="1"/>
            <p:nvPr/>
          </p:nvSpPr>
          <p:spPr>
            <a:xfrm>
              <a:off x="3558635" y="1527602"/>
              <a:ext cx="1016185" cy="43957"/>
            </a:xfrm>
            <a:prstGeom prst="rect">
              <a:avLst/>
            </a:prstGeom>
          </p:spPr>
          <p:txBody>
            <a:bodyPr wrap="square" lIns="0" tIns="0" rIns="0" bIns="0" rtlCol="0">
              <a:noAutofit/>
            </a:bodyPr>
            <a:lstStyle/>
            <a:p>
              <a:pPr marL="17318">
                <a:lnSpc>
                  <a:spcPts val="341"/>
                </a:lnSpc>
                <a:spcBef>
                  <a:spcPts val="5"/>
                </a:spcBef>
              </a:pPr>
              <a:endParaRPr sz="341"/>
            </a:p>
          </p:txBody>
        </p:sp>
        <p:sp>
          <p:nvSpPr>
            <p:cNvPr id="123" name="object 5"/>
            <p:cNvSpPr txBox="1"/>
            <p:nvPr/>
          </p:nvSpPr>
          <p:spPr>
            <a:xfrm>
              <a:off x="4574820" y="1527602"/>
              <a:ext cx="1033759" cy="43957"/>
            </a:xfrm>
            <a:prstGeom prst="rect">
              <a:avLst/>
            </a:prstGeom>
          </p:spPr>
          <p:txBody>
            <a:bodyPr wrap="square" lIns="0" tIns="0" rIns="0" bIns="0" rtlCol="0">
              <a:noAutofit/>
            </a:bodyPr>
            <a:lstStyle/>
            <a:p>
              <a:pPr marL="17318">
                <a:lnSpc>
                  <a:spcPts val="341"/>
                </a:lnSpc>
                <a:spcBef>
                  <a:spcPts val="5"/>
                </a:spcBef>
              </a:pPr>
              <a:endParaRPr sz="341"/>
            </a:p>
          </p:txBody>
        </p:sp>
        <p:sp>
          <p:nvSpPr>
            <p:cNvPr id="124" name="object 4"/>
            <p:cNvSpPr txBox="1"/>
            <p:nvPr/>
          </p:nvSpPr>
          <p:spPr>
            <a:xfrm>
              <a:off x="3936908" y="6000342"/>
              <a:ext cx="240601" cy="103909"/>
            </a:xfrm>
            <a:prstGeom prst="rect">
              <a:avLst/>
            </a:prstGeom>
          </p:spPr>
          <p:txBody>
            <a:bodyPr wrap="square" lIns="0" tIns="0" rIns="0" bIns="0" rtlCol="0">
              <a:noAutofit/>
            </a:bodyPr>
            <a:lstStyle/>
            <a:p>
              <a:pPr marL="17318">
                <a:lnSpc>
                  <a:spcPts val="682"/>
                </a:lnSpc>
              </a:pPr>
              <a:endParaRPr sz="682"/>
            </a:p>
          </p:txBody>
        </p:sp>
        <p:sp>
          <p:nvSpPr>
            <p:cNvPr id="125" name="object 3"/>
            <p:cNvSpPr txBox="1"/>
            <p:nvPr/>
          </p:nvSpPr>
          <p:spPr>
            <a:xfrm>
              <a:off x="3940250" y="6152950"/>
              <a:ext cx="240610" cy="103909"/>
            </a:xfrm>
            <a:prstGeom prst="rect">
              <a:avLst/>
            </a:prstGeom>
          </p:spPr>
          <p:txBody>
            <a:bodyPr wrap="square" lIns="0" tIns="0" rIns="0" bIns="0" rtlCol="0">
              <a:noAutofit/>
            </a:bodyPr>
            <a:lstStyle/>
            <a:p>
              <a:pPr marL="17318">
                <a:lnSpc>
                  <a:spcPts val="682"/>
                </a:lnSpc>
              </a:pPr>
              <a:endParaRPr sz="682"/>
            </a:p>
          </p:txBody>
        </p:sp>
        <p:sp>
          <p:nvSpPr>
            <p:cNvPr id="126" name="object 2"/>
            <p:cNvSpPr txBox="1"/>
            <p:nvPr/>
          </p:nvSpPr>
          <p:spPr>
            <a:xfrm>
              <a:off x="3945030" y="6293453"/>
              <a:ext cx="240601" cy="103909"/>
            </a:xfrm>
            <a:prstGeom prst="rect">
              <a:avLst/>
            </a:prstGeom>
          </p:spPr>
          <p:txBody>
            <a:bodyPr wrap="square" lIns="0" tIns="0" rIns="0" bIns="0" rtlCol="0">
              <a:noAutofit/>
            </a:bodyPr>
            <a:lstStyle/>
            <a:p>
              <a:pPr marL="17318">
                <a:lnSpc>
                  <a:spcPts val="682"/>
                </a:lnSpc>
              </a:pPr>
              <a:endParaRPr sz="682"/>
            </a:p>
          </p:txBody>
        </p:sp>
      </p:grpSp>
      <p:grpSp>
        <p:nvGrpSpPr>
          <p:cNvPr id="127" name="Gruppe 126"/>
          <p:cNvGrpSpPr/>
          <p:nvPr/>
        </p:nvGrpSpPr>
        <p:grpSpPr>
          <a:xfrm>
            <a:off x="824624" y="1056316"/>
            <a:ext cx="246978" cy="126621"/>
            <a:chOff x="639408" y="3488155"/>
            <a:chExt cx="246978" cy="126621"/>
          </a:xfrm>
        </p:grpSpPr>
        <p:sp>
          <p:nvSpPr>
            <p:cNvPr id="128" name="object 86"/>
            <p:cNvSpPr/>
            <p:nvPr/>
          </p:nvSpPr>
          <p:spPr>
            <a:xfrm>
              <a:off x="639408" y="3488155"/>
              <a:ext cx="242176" cy="0"/>
            </a:xfrm>
            <a:custGeom>
              <a:avLst/>
              <a:gdLst/>
              <a:ahLst/>
              <a:cxnLst/>
              <a:rect l="l" t="t" r="r" b="b"/>
              <a:pathLst>
                <a:path w="352894">
                  <a:moveTo>
                    <a:pt x="0" y="0"/>
                  </a:moveTo>
                  <a:lnTo>
                    <a:pt x="352894" y="0"/>
                  </a:lnTo>
                </a:path>
              </a:pathLst>
            </a:custGeom>
            <a:ln w="12700">
              <a:solidFill>
                <a:srgbClr val="EE443A"/>
              </a:solidFill>
            </a:ln>
          </p:spPr>
          <p:txBody>
            <a:bodyPr wrap="square" lIns="0" tIns="0" rIns="0" bIns="0" rtlCol="0">
              <a:noAutofit/>
            </a:bodyPr>
            <a:lstStyle/>
            <a:p>
              <a:endParaRPr sz="1227"/>
            </a:p>
          </p:txBody>
        </p:sp>
        <p:sp>
          <p:nvSpPr>
            <p:cNvPr id="129" name="object 85"/>
            <p:cNvSpPr/>
            <p:nvPr/>
          </p:nvSpPr>
          <p:spPr>
            <a:xfrm>
              <a:off x="644219" y="3614776"/>
              <a:ext cx="242167" cy="0"/>
            </a:xfrm>
            <a:custGeom>
              <a:avLst/>
              <a:gdLst/>
              <a:ahLst/>
              <a:cxnLst/>
              <a:rect l="l" t="t" r="r" b="b"/>
              <a:pathLst>
                <a:path w="352882">
                  <a:moveTo>
                    <a:pt x="0" y="0"/>
                  </a:moveTo>
                  <a:lnTo>
                    <a:pt x="352882" y="0"/>
                  </a:lnTo>
                </a:path>
              </a:pathLst>
            </a:custGeom>
            <a:ln w="12700">
              <a:solidFill>
                <a:srgbClr val="FFD026"/>
              </a:solidFill>
            </a:ln>
          </p:spPr>
          <p:txBody>
            <a:bodyPr wrap="square" lIns="0" tIns="0" rIns="0" bIns="0" rtlCol="0">
              <a:noAutofit/>
            </a:bodyPr>
            <a:lstStyle/>
            <a:p>
              <a:endParaRPr sz="1227"/>
            </a:p>
          </p:txBody>
        </p:sp>
      </p:grpSp>
      <p:sp>
        <p:nvSpPr>
          <p:cNvPr id="130" name="object 86"/>
          <p:cNvSpPr/>
          <p:nvPr/>
        </p:nvSpPr>
        <p:spPr>
          <a:xfrm>
            <a:off x="824624" y="867648"/>
            <a:ext cx="242176" cy="0"/>
          </a:xfrm>
          <a:custGeom>
            <a:avLst/>
            <a:gdLst/>
            <a:ahLst/>
            <a:cxnLst/>
            <a:rect l="l" t="t" r="r" b="b"/>
            <a:pathLst>
              <a:path w="352894">
                <a:moveTo>
                  <a:pt x="0" y="0"/>
                </a:moveTo>
                <a:lnTo>
                  <a:pt x="352894" y="0"/>
                </a:lnTo>
              </a:path>
            </a:pathLst>
          </a:custGeom>
          <a:ln/>
        </p:spPr>
        <p:style>
          <a:lnRef idx="3">
            <a:schemeClr val="accent5"/>
          </a:lnRef>
          <a:fillRef idx="0">
            <a:schemeClr val="accent5"/>
          </a:fillRef>
          <a:effectRef idx="2">
            <a:schemeClr val="accent5"/>
          </a:effectRef>
          <a:fontRef idx="minor">
            <a:schemeClr val="tx1"/>
          </a:fontRef>
        </p:style>
        <p:txBody>
          <a:bodyPr wrap="square" lIns="0" tIns="0" rIns="0" bIns="0" rtlCol="0">
            <a:noAutofit/>
          </a:bodyPr>
          <a:lstStyle/>
          <a:p>
            <a:endParaRPr sz="1227"/>
          </a:p>
        </p:txBody>
      </p:sp>
      <p:sp>
        <p:nvSpPr>
          <p:cNvPr id="131" name="TekstSylinder 130"/>
          <p:cNvSpPr txBox="1"/>
          <p:nvPr/>
        </p:nvSpPr>
        <p:spPr>
          <a:xfrm>
            <a:off x="1206482" y="704535"/>
            <a:ext cx="2640130" cy="646331"/>
          </a:xfrm>
          <a:prstGeom prst="rect">
            <a:avLst/>
          </a:prstGeom>
          <a:noFill/>
        </p:spPr>
        <p:txBody>
          <a:bodyPr wrap="square" rtlCol="0">
            <a:spAutoFit/>
          </a:bodyPr>
          <a:lstStyle/>
          <a:p>
            <a:r>
              <a:rPr lang="nb-NO" sz="1200" dirty="0"/>
              <a:t>Beslutnings linje</a:t>
            </a:r>
          </a:p>
          <a:p>
            <a:r>
              <a:rPr lang="nb-NO" sz="1200" dirty="0"/>
              <a:t>Politisk Utvikling og implementering</a:t>
            </a:r>
          </a:p>
          <a:p>
            <a:r>
              <a:rPr lang="nb-NO" sz="1200" dirty="0"/>
              <a:t>Administrativ assistanse</a:t>
            </a:r>
          </a:p>
        </p:txBody>
      </p:sp>
      <p:sp>
        <p:nvSpPr>
          <p:cNvPr id="132" name="object 106"/>
          <p:cNvSpPr/>
          <p:nvPr/>
        </p:nvSpPr>
        <p:spPr>
          <a:xfrm>
            <a:off x="5009491" y="4416194"/>
            <a:ext cx="881052" cy="198219"/>
          </a:xfrm>
          <a:custGeom>
            <a:avLst/>
            <a:gdLst/>
            <a:ahLst/>
            <a:cxnLst/>
            <a:rect l="l" t="t" r="r" b="b"/>
            <a:pathLst>
              <a:path w="1202625" h="300647">
                <a:moveTo>
                  <a:pt x="0" y="300647"/>
                </a:moveTo>
                <a:lnTo>
                  <a:pt x="1202625" y="300647"/>
                </a:lnTo>
                <a:lnTo>
                  <a:pt x="1202625" y="0"/>
                </a:lnTo>
                <a:lnTo>
                  <a:pt x="0" y="0"/>
                </a:lnTo>
                <a:lnTo>
                  <a:pt x="0" y="300647"/>
                </a:lnTo>
                <a:close/>
              </a:path>
            </a:pathLst>
          </a:custGeom>
          <a:solidFill>
            <a:srgbClr val="FFD026"/>
          </a:solidFill>
        </p:spPr>
        <p:txBody>
          <a:bodyPr wrap="square" lIns="0" tIns="0" rIns="0" bIns="0" rtlCol="0" anchor="ctr">
            <a:noAutofit/>
          </a:bodyPr>
          <a:lstStyle/>
          <a:p>
            <a:pPr algn="ctr"/>
            <a:r>
              <a:rPr lang="nb-NO" sz="1000" dirty="0"/>
              <a:t>Soneleder</a:t>
            </a:r>
            <a:endParaRPr sz="1000" dirty="0"/>
          </a:p>
        </p:txBody>
      </p:sp>
      <p:sp>
        <p:nvSpPr>
          <p:cNvPr id="133" name="object 106"/>
          <p:cNvSpPr/>
          <p:nvPr/>
        </p:nvSpPr>
        <p:spPr>
          <a:xfrm>
            <a:off x="5993533" y="4429878"/>
            <a:ext cx="881052" cy="198219"/>
          </a:xfrm>
          <a:custGeom>
            <a:avLst/>
            <a:gdLst/>
            <a:ahLst/>
            <a:cxnLst/>
            <a:rect l="l" t="t" r="r" b="b"/>
            <a:pathLst>
              <a:path w="1202625" h="300647">
                <a:moveTo>
                  <a:pt x="0" y="300647"/>
                </a:moveTo>
                <a:lnTo>
                  <a:pt x="1202625" y="300647"/>
                </a:lnTo>
                <a:lnTo>
                  <a:pt x="1202625" y="0"/>
                </a:lnTo>
                <a:lnTo>
                  <a:pt x="0" y="0"/>
                </a:lnTo>
                <a:lnTo>
                  <a:pt x="0" y="300647"/>
                </a:lnTo>
                <a:close/>
              </a:path>
            </a:pathLst>
          </a:custGeom>
          <a:solidFill>
            <a:srgbClr val="FFD026"/>
          </a:solidFill>
        </p:spPr>
        <p:txBody>
          <a:bodyPr wrap="square" lIns="0" tIns="0" rIns="0" bIns="0" rtlCol="0" anchor="ctr">
            <a:noAutofit/>
          </a:bodyPr>
          <a:lstStyle/>
          <a:p>
            <a:pPr algn="ctr"/>
            <a:r>
              <a:rPr lang="nb-NO" sz="1000" dirty="0"/>
              <a:t>Distrikts rådet</a:t>
            </a:r>
            <a:endParaRPr sz="1000" dirty="0"/>
          </a:p>
        </p:txBody>
      </p:sp>
      <p:sp>
        <p:nvSpPr>
          <p:cNvPr id="134" name="object 113"/>
          <p:cNvSpPr/>
          <p:nvPr/>
        </p:nvSpPr>
        <p:spPr>
          <a:xfrm>
            <a:off x="4843440" y="4998401"/>
            <a:ext cx="1172578" cy="264190"/>
          </a:xfrm>
          <a:custGeom>
            <a:avLst/>
            <a:gdLst/>
            <a:ahLst/>
            <a:cxnLst/>
            <a:rect l="l" t="t" r="r" b="b"/>
            <a:pathLst>
              <a:path w="1600555" h="400710">
                <a:moveTo>
                  <a:pt x="0" y="400710"/>
                </a:moveTo>
                <a:lnTo>
                  <a:pt x="1600555" y="400710"/>
                </a:lnTo>
                <a:lnTo>
                  <a:pt x="1600555" y="0"/>
                </a:lnTo>
                <a:lnTo>
                  <a:pt x="0" y="0"/>
                </a:lnTo>
                <a:lnTo>
                  <a:pt x="0" y="400710"/>
                </a:lnTo>
                <a:close/>
              </a:path>
            </a:pathLst>
          </a:custGeom>
          <a:solidFill>
            <a:srgbClr val="FFD026"/>
          </a:solidFill>
        </p:spPr>
        <p:txBody>
          <a:bodyPr wrap="square" lIns="0" tIns="0" rIns="0" bIns="0" rtlCol="0" anchor="ctr">
            <a:noAutofit/>
          </a:bodyPr>
          <a:lstStyle/>
          <a:p>
            <a:pPr algn="ctr"/>
            <a:r>
              <a:rPr lang="nb-NO" sz="1227" dirty="0"/>
              <a:t>Lions Klubber</a:t>
            </a:r>
            <a:endParaRPr sz="1227" dirty="0"/>
          </a:p>
        </p:txBody>
      </p:sp>
      <p:sp>
        <p:nvSpPr>
          <p:cNvPr id="135" name="object 113"/>
          <p:cNvSpPr/>
          <p:nvPr/>
        </p:nvSpPr>
        <p:spPr>
          <a:xfrm>
            <a:off x="6119432" y="4996164"/>
            <a:ext cx="1172578" cy="264190"/>
          </a:xfrm>
          <a:custGeom>
            <a:avLst/>
            <a:gdLst/>
            <a:ahLst/>
            <a:cxnLst/>
            <a:rect l="l" t="t" r="r" b="b"/>
            <a:pathLst>
              <a:path w="1600555" h="400710">
                <a:moveTo>
                  <a:pt x="0" y="400710"/>
                </a:moveTo>
                <a:lnTo>
                  <a:pt x="1600555" y="400710"/>
                </a:lnTo>
                <a:lnTo>
                  <a:pt x="1600555" y="0"/>
                </a:lnTo>
                <a:lnTo>
                  <a:pt x="0" y="0"/>
                </a:lnTo>
                <a:lnTo>
                  <a:pt x="0" y="400710"/>
                </a:lnTo>
                <a:close/>
              </a:path>
            </a:pathLst>
          </a:custGeom>
          <a:solidFill>
            <a:srgbClr val="FFD026"/>
          </a:solidFill>
        </p:spPr>
        <p:txBody>
          <a:bodyPr wrap="square" lIns="0" tIns="0" rIns="0" bIns="0" rtlCol="0" anchor="ctr">
            <a:noAutofit/>
          </a:bodyPr>
          <a:lstStyle/>
          <a:p>
            <a:pPr algn="ctr"/>
            <a:r>
              <a:rPr lang="nb-NO" sz="1227" dirty="0"/>
              <a:t>Lions Klubber</a:t>
            </a:r>
            <a:endParaRPr sz="1227" dirty="0"/>
          </a:p>
        </p:txBody>
      </p:sp>
    </p:spTree>
    <p:extLst>
      <p:ext uri="{BB962C8B-B14F-4D97-AF65-F5344CB8AC3E}">
        <p14:creationId xmlns:p14="http://schemas.microsoft.com/office/powerpoint/2010/main" xmlns="" val="2171124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446088" y="203424"/>
            <a:ext cx="8229600" cy="849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4000" dirty="0">
                <a:latin typeface="Arial" charset="0"/>
                <a:ea typeface="ＭＳ Ｐゴシック" charset="0"/>
                <a:cs typeface="Arial" charset="0"/>
              </a:rPr>
              <a:t>Multippeldistrikt 104</a:t>
            </a:r>
          </a:p>
        </p:txBody>
      </p:sp>
      <p:sp>
        <p:nvSpPr>
          <p:cNvPr id="3" name="Plassholder for innhold 3"/>
          <p:cNvSpPr txBox="1">
            <a:spLocks/>
          </p:cNvSpPr>
          <p:nvPr/>
        </p:nvSpPr>
        <p:spPr>
          <a:xfrm>
            <a:off x="4304098" y="1370139"/>
            <a:ext cx="4589079" cy="42191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buFont typeface="Arial"/>
              <a:buNone/>
            </a:pPr>
            <a:r>
              <a:rPr lang="nb-NO" sz="2000" dirty="0">
                <a:latin typeface="Arial"/>
                <a:ea typeface="ＭＳ Ｐゴシック" charset="0"/>
                <a:cs typeface="Arial"/>
              </a:rPr>
              <a:t>395 klubber 9300 medlemmer</a:t>
            </a:r>
          </a:p>
          <a:p>
            <a:pPr marL="114300" indent="0">
              <a:buFont typeface="Arial"/>
              <a:buNone/>
            </a:pPr>
            <a:endParaRPr lang="nb-NO" sz="1200" dirty="0">
              <a:latin typeface="Arial"/>
              <a:ea typeface="ＭＳ Ｐゴシック" charset="0"/>
              <a:cs typeface="Arial"/>
            </a:endParaRPr>
          </a:p>
          <a:p>
            <a:pPr marL="114300" indent="0">
              <a:buFont typeface="Arial"/>
              <a:buNone/>
            </a:pPr>
            <a:r>
              <a:rPr lang="nb-NO" sz="2000" dirty="0">
                <a:latin typeface="Arial"/>
                <a:ea typeface="ＭＳ Ｐゴシック" charset="0"/>
                <a:cs typeface="Arial"/>
              </a:rPr>
              <a:t>Styre er </a:t>
            </a:r>
            <a:r>
              <a:rPr lang="nb-NO" sz="2000" dirty="0" err="1">
                <a:latin typeface="Arial"/>
                <a:ea typeface="ＭＳ Ｐゴシック" charset="0"/>
                <a:cs typeface="Arial"/>
              </a:rPr>
              <a:t>Dger</a:t>
            </a:r>
            <a:r>
              <a:rPr lang="nb-NO" sz="2000" dirty="0">
                <a:latin typeface="Arial"/>
                <a:ea typeface="ＭＳ Ｐゴシック" charset="0"/>
                <a:cs typeface="Arial"/>
              </a:rPr>
              <a:t> + GRL, AGRL I og AGRLII</a:t>
            </a:r>
          </a:p>
          <a:p>
            <a:pPr marL="114300" indent="0">
              <a:buFont typeface="Arial"/>
              <a:buNone/>
            </a:pPr>
            <a:endParaRPr lang="nb-NO" sz="1200" dirty="0">
              <a:latin typeface="Arial"/>
              <a:ea typeface="ＭＳ Ｐゴシック" charset="0"/>
              <a:cs typeface="Arial"/>
            </a:endParaRPr>
          </a:p>
          <a:p>
            <a:pPr marL="114300" indent="0">
              <a:buFont typeface="Arial"/>
              <a:buNone/>
            </a:pPr>
            <a:r>
              <a:rPr lang="nb-NO" sz="2000" dirty="0">
                <a:latin typeface="Arial"/>
                <a:ea typeface="ＭＳ Ｐゴシック" charset="0"/>
                <a:cs typeface="Arial"/>
              </a:rPr>
              <a:t>Guvernørrådsmøtene er åpne for alle interesserte.</a:t>
            </a:r>
          </a:p>
          <a:p>
            <a:pPr marL="114300" indent="0">
              <a:buFont typeface="Arial"/>
              <a:buNone/>
            </a:pPr>
            <a:endParaRPr lang="nb-NO" sz="1200" dirty="0">
              <a:latin typeface="Arial"/>
              <a:ea typeface="ＭＳ Ｐゴシック" charset="0"/>
              <a:cs typeface="Arial"/>
            </a:endParaRPr>
          </a:p>
          <a:p>
            <a:pPr marL="114300" indent="0">
              <a:buFont typeface="Arial"/>
              <a:buNone/>
            </a:pPr>
            <a:r>
              <a:rPr lang="nb-NO" sz="2000" dirty="0">
                <a:latin typeface="Arial"/>
                <a:ea typeface="ＭＳ Ｐゴシック" charset="0"/>
                <a:cs typeface="Arial"/>
              </a:rPr>
              <a:t>Ved Lions kontoret har vi 4 fast ansatte 2,8 årsverk (Generalsekretær, økonomi / utenlands-aktiviteter og kommunikasjonsmedarbeider). </a:t>
            </a:r>
          </a:p>
        </p:txBody>
      </p:sp>
      <p:pic>
        <p:nvPicPr>
          <p:cNvPr id="4" name="Picture 5" descr="Krystall-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750" y="1487488"/>
            <a:ext cx="3500438" cy="352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5395700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0" y="58738"/>
            <a:ext cx="9144000" cy="849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4000">
                <a:latin typeface="Arial" charset="0"/>
                <a:ea typeface="ＭＳ Ｐゴシック" charset="0"/>
                <a:cs typeface="Arial" charset="0"/>
              </a:rPr>
              <a:t>Nordisk Samarbeidsråd (NSR)</a:t>
            </a:r>
            <a:endParaRPr lang="nb-NO" sz="4000" dirty="0">
              <a:latin typeface="Arial" charset="0"/>
              <a:ea typeface="ＭＳ Ｐゴシック" charset="0"/>
              <a:cs typeface="Arial" charset="0"/>
            </a:endParaRPr>
          </a:p>
        </p:txBody>
      </p:sp>
      <p:sp>
        <p:nvSpPr>
          <p:cNvPr id="3" name="Plassholder for innhold 3"/>
          <p:cNvSpPr txBox="1">
            <a:spLocks/>
          </p:cNvSpPr>
          <p:nvPr/>
        </p:nvSpPr>
        <p:spPr>
          <a:xfrm>
            <a:off x="3973217" y="1581151"/>
            <a:ext cx="4887234" cy="3370262"/>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a:r>
              <a:rPr lang="nb-NO" sz="2000" dirty="0">
                <a:latin typeface="Arial"/>
                <a:ea typeface="ＭＳ Ｐゴシック" charset="0"/>
                <a:cs typeface="Arial"/>
              </a:rPr>
              <a:t>I NSR er det 2076 klubber 49392 medlemmer</a:t>
            </a:r>
          </a:p>
          <a:p>
            <a:pPr marL="457200"/>
            <a:r>
              <a:rPr lang="nb-NO" sz="2000" dirty="0">
                <a:latin typeface="Arial"/>
                <a:ea typeface="ＭＳ Ｐゴシック" charset="0"/>
                <a:cs typeface="Arial"/>
              </a:rPr>
              <a:t>Et samarbeidsforum for de  nordiske multippeldistriktene. </a:t>
            </a:r>
          </a:p>
          <a:p>
            <a:pPr marL="457200">
              <a:lnSpc>
                <a:spcPct val="150000"/>
              </a:lnSpc>
            </a:pPr>
            <a:r>
              <a:rPr lang="nb-NO" sz="2000" dirty="0">
                <a:latin typeface="Arial"/>
                <a:ea typeface="ＭＳ Ｐゴシック" charset="0"/>
                <a:cs typeface="Arial"/>
              </a:rPr>
              <a:t>Blir holdt hvert år 3. helg i januar</a:t>
            </a:r>
          </a:p>
          <a:p>
            <a:pPr marL="457200">
              <a:lnSpc>
                <a:spcPct val="150000"/>
              </a:lnSpc>
            </a:pPr>
            <a:r>
              <a:rPr lang="nb-NO" sz="2000" dirty="0">
                <a:latin typeface="Arial"/>
                <a:ea typeface="ＭＳ Ｐゴシック" charset="0"/>
                <a:cs typeface="Arial"/>
              </a:rPr>
              <a:t>Går på rundgang</a:t>
            </a:r>
          </a:p>
          <a:p>
            <a:pPr marL="457200">
              <a:lnSpc>
                <a:spcPct val="150000"/>
              </a:lnSpc>
            </a:pPr>
            <a:r>
              <a:rPr lang="nb-NO" sz="2000" dirty="0">
                <a:latin typeface="Arial"/>
                <a:ea typeface="ＭＳ Ｐゴシック" charset="0"/>
                <a:cs typeface="Arial"/>
              </a:rPr>
              <a:t>NSR er åpen for alle. </a:t>
            </a:r>
          </a:p>
        </p:txBody>
      </p:sp>
      <p:pic>
        <p:nvPicPr>
          <p:cNvPr id="4" name="Bild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527047"/>
            <a:ext cx="3461069" cy="3020569"/>
          </a:xfrm>
          <a:prstGeom prst="rect">
            <a:avLst/>
          </a:prstGeom>
        </p:spPr>
      </p:pic>
    </p:spTree>
    <p:extLst>
      <p:ext uri="{BB962C8B-B14F-4D97-AF65-F5344CB8AC3E}">
        <p14:creationId xmlns:p14="http://schemas.microsoft.com/office/powerpoint/2010/main" xmlns="" val="20646043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0" y="58738"/>
            <a:ext cx="9144000" cy="849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4000">
                <a:latin typeface="Arial" charset="0"/>
                <a:ea typeface="ＭＳ Ｐゴシック" charset="0"/>
                <a:cs typeface="Arial" charset="0"/>
              </a:rPr>
              <a:t>Europaforum</a:t>
            </a:r>
            <a:endParaRPr lang="nb-NO" sz="4000" dirty="0">
              <a:latin typeface="Arial" charset="0"/>
              <a:ea typeface="ＭＳ Ｐゴシック" charset="0"/>
              <a:cs typeface="Arial" charset="0"/>
            </a:endParaRPr>
          </a:p>
        </p:txBody>
      </p:sp>
      <p:sp>
        <p:nvSpPr>
          <p:cNvPr id="3" name="Plassholder for innhold 3"/>
          <p:cNvSpPr txBox="1">
            <a:spLocks/>
          </p:cNvSpPr>
          <p:nvPr/>
        </p:nvSpPr>
        <p:spPr>
          <a:xfrm>
            <a:off x="4392296" y="908050"/>
            <a:ext cx="4500880" cy="462756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0">
              <a:buFont typeface="Arial"/>
              <a:buNone/>
            </a:pPr>
            <a:r>
              <a:rPr lang="nb-NO" sz="2800" dirty="0">
                <a:latin typeface="Arial"/>
                <a:ea typeface="ＭＳ Ｐゴシック" charset="0"/>
                <a:cs typeface="Arial"/>
              </a:rPr>
              <a:t>Europa har 9384 klubber, 264028 medlemmer</a:t>
            </a:r>
          </a:p>
          <a:p>
            <a:pPr marL="114300" indent="0">
              <a:buFont typeface="Arial"/>
              <a:buNone/>
            </a:pPr>
            <a:endParaRPr lang="nb-NO" sz="2800" dirty="0">
              <a:latin typeface="Arial"/>
              <a:ea typeface="ＭＳ Ｐゴシック" charset="0"/>
              <a:cs typeface="Arial"/>
            </a:endParaRPr>
          </a:p>
          <a:p>
            <a:pPr marL="114300" indent="0">
              <a:buFont typeface="Arial"/>
              <a:buNone/>
            </a:pPr>
            <a:r>
              <a:rPr lang="nb-NO" sz="2800" dirty="0">
                <a:latin typeface="Arial"/>
                <a:ea typeface="ＭＳ Ｐゴシック" charset="0"/>
                <a:cs typeface="Arial"/>
              </a:rPr>
              <a:t>Deltakere kommer fra alle Lions land i Europa (ca. 400-500 deltakere)</a:t>
            </a:r>
          </a:p>
          <a:p>
            <a:pPr marL="114300" indent="0">
              <a:buFont typeface="Arial"/>
              <a:buNone/>
            </a:pPr>
            <a:endParaRPr lang="nb-NO" sz="2800" dirty="0">
              <a:latin typeface="Arial"/>
              <a:ea typeface="ＭＳ Ｐゴシック" charset="0"/>
              <a:cs typeface="Arial"/>
            </a:endParaRPr>
          </a:p>
          <a:p>
            <a:pPr marL="114300" indent="0">
              <a:buFont typeface="Arial"/>
              <a:buNone/>
            </a:pPr>
            <a:r>
              <a:rPr lang="nb-NO" sz="2800" dirty="0">
                <a:latin typeface="Arial"/>
                <a:ea typeface="ＭＳ Ｐゴシック" charset="0"/>
                <a:cs typeface="Arial"/>
              </a:rPr>
              <a:t>Europaforum er åpen for alle. </a:t>
            </a:r>
          </a:p>
        </p:txBody>
      </p:sp>
      <p:pic>
        <p:nvPicPr>
          <p:cNvPr id="6" name="Bilde 5">
            <a:extLst>
              <a:ext uri="{FF2B5EF4-FFF2-40B4-BE49-F238E27FC236}">
                <a16:creationId xmlns:a16="http://schemas.microsoft.com/office/drawing/2014/main" xmlns="" id="{7C6F11BD-6AD2-4F04-A08D-0920DC823FD6}"/>
              </a:ext>
              <a:ext uri="{C183D7F6-B498-43B3-948B-1728B52AA6E4}">
                <adec:decorative xmlns:adec="http://schemas.microsoft.com/office/drawing/2017/decorative" xmlns="" val="1"/>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r="31866" b="57165"/>
          <a:stretch/>
        </p:blipFill>
        <p:spPr>
          <a:xfrm>
            <a:off x="395536" y="2514117"/>
            <a:ext cx="3783246" cy="1368152"/>
          </a:xfrm>
          <a:prstGeom prst="rect">
            <a:avLst/>
          </a:prstGeom>
        </p:spPr>
      </p:pic>
    </p:spTree>
    <p:extLst>
      <p:ext uri="{BB962C8B-B14F-4D97-AF65-F5344CB8AC3E}">
        <p14:creationId xmlns:p14="http://schemas.microsoft.com/office/powerpoint/2010/main" xmlns="" val="10815366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 y="214313"/>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algn="ctr" eaLnBrk="1" hangingPunct="1">
              <a:spcBef>
                <a:spcPct val="0"/>
              </a:spcBef>
              <a:buClrTx/>
              <a:buSzTx/>
              <a:buFontTx/>
              <a:buNone/>
            </a:pPr>
            <a:r>
              <a:rPr kumimoji="0" lang="nb-NO" altLang="nb-NO" sz="5400" i="0" dirty="0">
                <a:solidFill>
                  <a:srgbClr val="333399"/>
                </a:solidFill>
                <a:latin typeface="Tahoma" panose="020B0604030504040204" pitchFamily="34" charset="0"/>
                <a:cs typeface="Tahoma" panose="020B0604030504040204" pitchFamily="34" charset="0"/>
              </a:rPr>
              <a:t>Konstitusjonelle områder</a:t>
            </a:r>
          </a:p>
        </p:txBody>
      </p:sp>
      <p:pic>
        <p:nvPicPr>
          <p:cNvPr id="3" name="Picture 7" descr="C:\Documents and Settings\LKlaban\Local Settings\Temporary Internet Files\Content.IE5\4OM5Q0KC\MCj043806400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4313" y="3429000"/>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14" descr="C:\Documents and Settings\LKlaban\Local Settings\Temporary Internet Files\Content.IE5\DHSPEBUO\MCj04380670000[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72188" y="3857625"/>
            <a:ext cx="2786062" cy="278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16"/>
          <p:cNvCxnSpPr>
            <a:cxnSpLocks noChangeShapeType="1"/>
          </p:cNvCxnSpPr>
          <p:nvPr/>
        </p:nvCxnSpPr>
        <p:spPr bwMode="auto">
          <a:xfrm flipV="1">
            <a:off x="6000750" y="4929188"/>
            <a:ext cx="1500188" cy="285750"/>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6" name="Straight Connector 21"/>
          <p:cNvCxnSpPr>
            <a:cxnSpLocks noChangeShapeType="1"/>
          </p:cNvCxnSpPr>
          <p:nvPr/>
        </p:nvCxnSpPr>
        <p:spPr bwMode="auto">
          <a:xfrm flipV="1">
            <a:off x="5857875" y="5143500"/>
            <a:ext cx="2000250" cy="7143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7" name="Straight Connector 26"/>
          <p:cNvCxnSpPr>
            <a:cxnSpLocks noChangeShapeType="1"/>
          </p:cNvCxnSpPr>
          <p:nvPr/>
        </p:nvCxnSpPr>
        <p:spPr bwMode="auto">
          <a:xfrm>
            <a:off x="6000750" y="5143500"/>
            <a:ext cx="2071688" cy="35718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sp>
        <p:nvSpPr>
          <p:cNvPr id="8" name="TextBox 15"/>
          <p:cNvSpPr txBox="1">
            <a:spLocks noChangeArrowheads="1"/>
          </p:cNvSpPr>
          <p:nvPr/>
        </p:nvSpPr>
        <p:spPr bwMode="auto">
          <a:xfrm>
            <a:off x="3214688" y="5000625"/>
            <a:ext cx="3143250" cy="1570038"/>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algn="ctr" eaLnBrk="1" hangingPunct="1">
              <a:spcBef>
                <a:spcPct val="0"/>
              </a:spcBef>
              <a:buClrTx/>
              <a:buSzTx/>
              <a:buFontTx/>
              <a:buNone/>
            </a:pPr>
            <a:r>
              <a:rPr lang="en-US" altLang="nb-NO" sz="2400" b="0" i="0" dirty="0">
                <a:solidFill>
                  <a:srgbClr val="000099"/>
                </a:solidFill>
                <a:latin typeface="Tahoma" panose="020B0604030504040204" pitchFamily="34" charset="0"/>
                <a:cs typeface="Tahoma" panose="020B0604030504040204" pitchFamily="34" charset="0"/>
              </a:rPr>
              <a:t>South America, Central America, Mexico &amp; Islands of the Caribbean Sea</a:t>
            </a:r>
          </a:p>
        </p:txBody>
      </p:sp>
      <p:cxnSp>
        <p:nvCxnSpPr>
          <p:cNvPr id="9" name="Straight Connector 32"/>
          <p:cNvCxnSpPr>
            <a:cxnSpLocks noChangeShapeType="1"/>
          </p:cNvCxnSpPr>
          <p:nvPr/>
        </p:nvCxnSpPr>
        <p:spPr bwMode="auto">
          <a:xfrm flipV="1">
            <a:off x="1643063" y="3571875"/>
            <a:ext cx="1357312" cy="121443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10" name="Straight Connector 36"/>
          <p:cNvCxnSpPr>
            <a:cxnSpLocks noChangeShapeType="1"/>
          </p:cNvCxnSpPr>
          <p:nvPr/>
        </p:nvCxnSpPr>
        <p:spPr bwMode="auto">
          <a:xfrm rot="5400000" flipH="1" flipV="1">
            <a:off x="1714500" y="3929063"/>
            <a:ext cx="1571625" cy="857250"/>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sp>
        <p:nvSpPr>
          <p:cNvPr id="11" name="TextBox 13"/>
          <p:cNvSpPr txBox="1">
            <a:spLocks noChangeArrowheads="1"/>
          </p:cNvSpPr>
          <p:nvPr/>
        </p:nvSpPr>
        <p:spPr bwMode="auto">
          <a:xfrm>
            <a:off x="1857375" y="2214563"/>
            <a:ext cx="2714625" cy="1570037"/>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nb-NO" sz="2400" b="0" i="0">
                <a:solidFill>
                  <a:srgbClr val="000099"/>
                </a:solidFill>
                <a:latin typeface="Tahoma" panose="020B0604030504040204" pitchFamily="34" charset="0"/>
                <a:cs typeface="Tahoma" panose="020B0604030504040204" pitchFamily="34" charset="0"/>
              </a:rPr>
              <a:t>United States of America, its affiliates, Bermuda &amp; the Bahamas</a:t>
            </a:r>
          </a:p>
        </p:txBody>
      </p:sp>
      <p:sp>
        <p:nvSpPr>
          <p:cNvPr id="12" name="TextBox 40"/>
          <p:cNvSpPr txBox="1">
            <a:spLocks noChangeArrowheads="1"/>
          </p:cNvSpPr>
          <p:nvPr/>
        </p:nvSpPr>
        <p:spPr bwMode="auto">
          <a:xfrm>
            <a:off x="4929188" y="3143250"/>
            <a:ext cx="1285875" cy="461963"/>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nb-NO" sz="2400" b="0" i="0">
                <a:solidFill>
                  <a:srgbClr val="000099"/>
                </a:solidFill>
                <a:latin typeface="Tahoma" panose="020B0604030504040204" pitchFamily="34" charset="0"/>
                <a:cs typeface="Tahoma" panose="020B0604030504040204" pitchFamily="34" charset="0"/>
              </a:rPr>
              <a:t>Canada</a:t>
            </a:r>
          </a:p>
        </p:txBody>
      </p:sp>
      <p:pic>
        <p:nvPicPr>
          <p:cNvPr id="13" name="Picture 7" descr="C:\Documents and Settings\LKlaban\Local Settings\Temporary Internet Files\Content.IE5\4OM5Q0KC\MCj043806400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43625" y="1571625"/>
            <a:ext cx="2428875"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4" name="Straight Connector 46"/>
          <p:cNvCxnSpPr>
            <a:cxnSpLocks noChangeShapeType="1"/>
          </p:cNvCxnSpPr>
          <p:nvPr/>
        </p:nvCxnSpPr>
        <p:spPr bwMode="auto">
          <a:xfrm flipV="1">
            <a:off x="5929313" y="2571750"/>
            <a:ext cx="1357312" cy="64293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spTree>
    <p:extLst>
      <p:ext uri="{BB962C8B-B14F-4D97-AF65-F5344CB8AC3E}">
        <p14:creationId xmlns:p14="http://schemas.microsoft.com/office/powerpoint/2010/main" xmlns="" val="16803587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descr="C:\Documents and Settings\LKlaban\Local Settings\Temporary Internet Files\Content.IE5\35Y5ST4Q\MCj043806100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14775" y="3418803"/>
            <a:ext cx="2728912" cy="272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1" descr="C:\Documents and Settings\LKlaban\Local Settings\Temporary Internet Files\Content.IE5\8JRTYF0H\MCj04380660000[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23379" y="727238"/>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22"/>
          <p:cNvGrpSpPr>
            <a:grpSpLocks/>
          </p:cNvGrpSpPr>
          <p:nvPr/>
        </p:nvGrpSpPr>
        <p:grpSpPr bwMode="auto">
          <a:xfrm>
            <a:off x="3209192" y="870113"/>
            <a:ext cx="1285875" cy="1714500"/>
            <a:chOff x="1500187" y="2928938"/>
            <a:chExt cx="1285883" cy="1714511"/>
          </a:xfrm>
        </p:grpSpPr>
        <p:cxnSp>
          <p:nvCxnSpPr>
            <p:cNvPr id="5" name="Straight Connector 7"/>
            <p:cNvCxnSpPr>
              <a:cxnSpLocks noChangeShapeType="1"/>
            </p:cNvCxnSpPr>
            <p:nvPr/>
          </p:nvCxnSpPr>
          <p:spPr bwMode="auto">
            <a:xfrm rot="16200000" flipH="1">
              <a:off x="1750216" y="3536160"/>
              <a:ext cx="1643076" cy="428632"/>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6" name="Straight Connector 8"/>
            <p:cNvCxnSpPr>
              <a:cxnSpLocks noChangeShapeType="1"/>
            </p:cNvCxnSpPr>
            <p:nvPr/>
          </p:nvCxnSpPr>
          <p:spPr bwMode="auto">
            <a:xfrm rot="16200000" flipH="1">
              <a:off x="1643060" y="3714753"/>
              <a:ext cx="1643075" cy="21431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7" name="Straight Connector 9"/>
            <p:cNvCxnSpPr>
              <a:cxnSpLocks noChangeShapeType="1"/>
            </p:cNvCxnSpPr>
            <p:nvPr/>
          </p:nvCxnSpPr>
          <p:spPr bwMode="auto">
            <a:xfrm rot="5400000">
              <a:off x="1428746" y="3571882"/>
              <a:ext cx="1500201" cy="357187"/>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8" name="Straight Connector 10"/>
            <p:cNvCxnSpPr>
              <a:cxnSpLocks noChangeShapeType="1"/>
            </p:cNvCxnSpPr>
            <p:nvPr/>
          </p:nvCxnSpPr>
          <p:spPr bwMode="auto">
            <a:xfrm rot="5400000">
              <a:off x="1142994" y="3357567"/>
              <a:ext cx="1571637" cy="857252"/>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grpSp>
      <p:sp>
        <p:nvSpPr>
          <p:cNvPr id="9" name="TextBox 11"/>
          <p:cNvSpPr txBox="1">
            <a:spLocks noChangeArrowheads="1"/>
          </p:cNvSpPr>
          <p:nvPr/>
        </p:nvSpPr>
        <p:spPr bwMode="auto">
          <a:xfrm>
            <a:off x="2709129" y="-58575"/>
            <a:ext cx="2428875" cy="1200150"/>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nb-NO" sz="2400" b="0" i="0">
                <a:solidFill>
                  <a:srgbClr val="000099"/>
                </a:solidFill>
                <a:latin typeface="Tahoma" panose="020B0604030504040204" pitchFamily="34" charset="0"/>
                <a:cs typeface="Tahoma" panose="020B0604030504040204" pitchFamily="34" charset="0"/>
              </a:rPr>
              <a:t>South Asia, Africa and the Middle East</a:t>
            </a:r>
          </a:p>
        </p:txBody>
      </p:sp>
      <p:grpSp>
        <p:nvGrpSpPr>
          <p:cNvPr id="10" name="Group 21"/>
          <p:cNvGrpSpPr>
            <a:grpSpLocks/>
          </p:cNvGrpSpPr>
          <p:nvPr/>
        </p:nvGrpSpPr>
        <p:grpSpPr bwMode="auto">
          <a:xfrm>
            <a:off x="5923813" y="1635582"/>
            <a:ext cx="2743200" cy="2743200"/>
            <a:chOff x="5786446" y="2786058"/>
            <a:chExt cx="2743200" cy="2743200"/>
          </a:xfrm>
        </p:grpSpPr>
        <p:pic>
          <p:nvPicPr>
            <p:cNvPr id="11" name="Picture 22" descr="C:\Documents and Settings\LKlaban\Local Settings\Temporary Internet Files\Content.IE5\35Y5ST4Q\MCj0438061000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86446" y="2786058"/>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2" name="Straight Connector 14"/>
            <p:cNvCxnSpPr>
              <a:cxnSpLocks noChangeShapeType="1"/>
            </p:cNvCxnSpPr>
            <p:nvPr/>
          </p:nvCxnSpPr>
          <p:spPr bwMode="auto">
            <a:xfrm rot="16200000" flipH="1">
              <a:off x="6750844" y="3464719"/>
              <a:ext cx="1071563" cy="142875"/>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13" name="Straight Connector 15"/>
            <p:cNvCxnSpPr>
              <a:cxnSpLocks noChangeShapeType="1"/>
            </p:cNvCxnSpPr>
            <p:nvPr/>
          </p:nvCxnSpPr>
          <p:spPr bwMode="auto">
            <a:xfrm rot="16200000" flipH="1">
              <a:off x="6822281" y="3321845"/>
              <a:ext cx="1571625" cy="785812"/>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14" name="Straight Connector 16"/>
            <p:cNvCxnSpPr>
              <a:cxnSpLocks noChangeShapeType="1"/>
            </p:cNvCxnSpPr>
            <p:nvPr/>
          </p:nvCxnSpPr>
          <p:spPr bwMode="auto">
            <a:xfrm rot="16200000" flipH="1">
              <a:off x="7215187" y="3071813"/>
              <a:ext cx="785813" cy="642938"/>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15" name="Straight Connector 17"/>
            <p:cNvCxnSpPr>
              <a:cxnSpLocks noChangeShapeType="1"/>
            </p:cNvCxnSpPr>
            <p:nvPr/>
          </p:nvCxnSpPr>
          <p:spPr bwMode="auto">
            <a:xfrm rot="5400000">
              <a:off x="6679407" y="3036094"/>
              <a:ext cx="642937" cy="428625"/>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grpSp>
      <p:sp>
        <p:nvSpPr>
          <p:cNvPr id="16" name="TextBox 18"/>
          <p:cNvSpPr txBox="1">
            <a:spLocks noChangeArrowheads="1"/>
          </p:cNvSpPr>
          <p:nvPr/>
        </p:nvSpPr>
        <p:spPr bwMode="auto">
          <a:xfrm>
            <a:off x="5852376" y="63957"/>
            <a:ext cx="3143250" cy="1938338"/>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nb-NO" sz="2400" b="0" i="0" dirty="0">
                <a:solidFill>
                  <a:srgbClr val="000099"/>
                </a:solidFill>
                <a:latin typeface="Tahoma" panose="020B0604030504040204" pitchFamily="34" charset="0"/>
                <a:cs typeface="Tahoma" panose="020B0604030504040204" pitchFamily="34" charset="0"/>
              </a:rPr>
              <a:t>Australia, New Zealand, Papua New Guinea, Indonesia &amp; Islands of the South Pacific Ocean</a:t>
            </a:r>
          </a:p>
        </p:txBody>
      </p:sp>
      <p:pic>
        <p:nvPicPr>
          <p:cNvPr id="17" name="Picture 20" descr="C:\Documents and Settings\LKlaban\Local Settings\Temporary Internet Files\Content.IE5\MBLN4MI6\MCj04380650000[1].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38" y="2988133"/>
            <a:ext cx="27432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8" name="Group 28"/>
          <p:cNvGrpSpPr>
            <a:grpSpLocks/>
          </p:cNvGrpSpPr>
          <p:nvPr/>
        </p:nvGrpSpPr>
        <p:grpSpPr bwMode="auto">
          <a:xfrm>
            <a:off x="1357451" y="2516646"/>
            <a:ext cx="285750" cy="1714500"/>
            <a:chOff x="2286005" y="3000374"/>
            <a:chExt cx="642944" cy="1643076"/>
          </a:xfrm>
        </p:grpSpPr>
        <p:cxnSp>
          <p:nvCxnSpPr>
            <p:cNvPr id="19" name="Straight Connector 30"/>
            <p:cNvCxnSpPr>
              <a:cxnSpLocks noChangeShapeType="1"/>
            </p:cNvCxnSpPr>
            <p:nvPr/>
          </p:nvCxnSpPr>
          <p:spPr bwMode="auto">
            <a:xfrm rot="16200000" flipH="1">
              <a:off x="1821656" y="3536157"/>
              <a:ext cx="1643076" cy="571510"/>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20" name="Straight Connector 32"/>
            <p:cNvCxnSpPr>
              <a:cxnSpLocks noChangeShapeType="1"/>
            </p:cNvCxnSpPr>
            <p:nvPr/>
          </p:nvCxnSpPr>
          <p:spPr bwMode="auto">
            <a:xfrm rot="5400000">
              <a:off x="1535902" y="3750477"/>
              <a:ext cx="1571640" cy="71434"/>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grpSp>
      <p:cxnSp>
        <p:nvCxnSpPr>
          <p:cNvPr id="21" name="Straight Connector 35"/>
          <p:cNvCxnSpPr>
            <a:cxnSpLocks noChangeShapeType="1"/>
          </p:cNvCxnSpPr>
          <p:nvPr/>
        </p:nvCxnSpPr>
        <p:spPr bwMode="auto">
          <a:xfrm rot="5400000">
            <a:off x="648115" y="2977519"/>
            <a:ext cx="1214437" cy="285750"/>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22" name="Straight Connector 37"/>
          <p:cNvCxnSpPr>
            <a:cxnSpLocks noChangeShapeType="1"/>
          </p:cNvCxnSpPr>
          <p:nvPr/>
        </p:nvCxnSpPr>
        <p:spPr bwMode="auto">
          <a:xfrm>
            <a:off x="3814900" y="3790278"/>
            <a:ext cx="2143125" cy="1071562"/>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cxnSp>
        <p:nvCxnSpPr>
          <p:cNvPr id="23" name="Straight Connector 38"/>
          <p:cNvCxnSpPr>
            <a:cxnSpLocks noChangeShapeType="1"/>
          </p:cNvCxnSpPr>
          <p:nvPr/>
        </p:nvCxnSpPr>
        <p:spPr bwMode="auto">
          <a:xfrm>
            <a:off x="4243525" y="3647403"/>
            <a:ext cx="1500187" cy="1000125"/>
          </a:xfrm>
          <a:prstGeom prst="line">
            <a:avLst/>
          </a:prstGeom>
          <a:noFill/>
          <a:ln w="12700" algn="ctr">
            <a:solidFill>
              <a:schemeClr val="bg2"/>
            </a:solidFill>
            <a:round/>
            <a:headEnd/>
            <a:tailEnd/>
          </a:ln>
          <a:extLst>
            <a:ext uri="{909E8E84-426E-40DD-AFC4-6F175D3DCCD1}">
              <a14:hiddenFill xmlns:a14="http://schemas.microsoft.com/office/drawing/2010/main" xmlns="">
                <a:noFill/>
              </a14:hiddenFill>
            </a:ext>
          </a:extLst>
        </p:spPr>
      </p:cxnSp>
      <p:sp>
        <p:nvSpPr>
          <p:cNvPr id="24" name="TextBox 39"/>
          <p:cNvSpPr txBox="1">
            <a:spLocks noChangeArrowheads="1"/>
          </p:cNvSpPr>
          <p:nvPr/>
        </p:nvSpPr>
        <p:spPr bwMode="auto">
          <a:xfrm>
            <a:off x="5743712" y="4576090"/>
            <a:ext cx="2357438" cy="830263"/>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en-US" altLang="nb-NO" sz="2400" b="0" i="0">
                <a:solidFill>
                  <a:srgbClr val="000099"/>
                </a:solidFill>
                <a:latin typeface="Tahoma" panose="020B0604030504040204" pitchFamily="34" charset="0"/>
                <a:cs typeface="Tahoma" panose="020B0604030504040204" pitchFamily="34" charset="0"/>
              </a:rPr>
              <a:t>The Orient and Southeast Asia</a:t>
            </a:r>
          </a:p>
        </p:txBody>
      </p:sp>
      <p:sp>
        <p:nvSpPr>
          <p:cNvPr id="25" name="TextBox 13"/>
          <p:cNvSpPr txBox="1">
            <a:spLocks noChangeArrowheads="1"/>
          </p:cNvSpPr>
          <p:nvPr/>
        </p:nvSpPr>
        <p:spPr bwMode="auto">
          <a:xfrm>
            <a:off x="643076" y="2230896"/>
            <a:ext cx="1428750" cy="461962"/>
          </a:xfrm>
          <a:prstGeom prst="rect">
            <a:avLst/>
          </a:prstGeom>
          <a:solidFill>
            <a:schemeClr val="bg1"/>
          </a:solidFill>
          <a:ln w="9525">
            <a:solidFill>
              <a:schemeClr val="bg2"/>
            </a:solidFill>
            <a:miter lim="800000"/>
            <a:headEnd/>
            <a:tailEnd/>
          </a:ln>
        </p:spPr>
        <p:txBody>
          <a:bodyPr>
            <a:spAutoFit/>
          </a:bodyPr>
          <a:lstStyle>
            <a:lvl1pPr>
              <a:spcBef>
                <a:spcPts val="1800"/>
              </a:spcBef>
              <a:buClr>
                <a:schemeClr val="accent1"/>
              </a:buClr>
              <a:buSzPct val="80000"/>
              <a:buFont typeface="Wingdings" panose="05000000000000000000" pitchFamily="2" charset="2"/>
              <a:buChar char=""/>
              <a:defRPr sz="2200">
                <a:solidFill>
                  <a:schemeClr val="tx1"/>
                </a:solidFill>
                <a:latin typeface="Calibri" panose="020F0502020204030204" pitchFamily="34" charset="0"/>
              </a:defRPr>
            </a:lvl1pPr>
            <a:lvl2pPr marL="742950" indent="-285750">
              <a:spcBef>
                <a:spcPts val="1800"/>
              </a:spcBef>
              <a:buClr>
                <a:schemeClr val="accent2"/>
              </a:buClr>
              <a:buSzPct val="80000"/>
              <a:buFont typeface="Wingdings" panose="05000000000000000000" pitchFamily="2" charset="2"/>
              <a:buChar char=""/>
              <a:defRPr sz="2000">
                <a:solidFill>
                  <a:schemeClr val="tx1"/>
                </a:solidFill>
                <a:latin typeface="Calibri" panose="020F0502020204030204" pitchFamily="34" charset="0"/>
              </a:defRPr>
            </a:lvl2pPr>
            <a:lvl3pPr marL="1143000" indent="-228600">
              <a:spcBef>
                <a:spcPts val="1200"/>
              </a:spcBef>
              <a:buClr>
                <a:srgbClr val="3456A8"/>
              </a:buClr>
              <a:buSzPct val="80000"/>
              <a:buFont typeface="Wingdings" panose="05000000000000000000" pitchFamily="2" charset="2"/>
              <a:buChar char=""/>
              <a:defRPr>
                <a:solidFill>
                  <a:schemeClr val="tx1"/>
                </a:solidFill>
                <a:latin typeface="Calibri" panose="020F0502020204030204" pitchFamily="34" charset="0"/>
              </a:defRPr>
            </a:lvl3pPr>
            <a:lvl4pPr marL="1600200" indent="-228600">
              <a:spcBef>
                <a:spcPts val="1200"/>
              </a:spcBef>
              <a:buClr>
                <a:srgbClr val="365BB0"/>
              </a:buClr>
              <a:buSzPct val="80000"/>
              <a:buFont typeface="Wingdings" panose="05000000000000000000" pitchFamily="2" charset="2"/>
              <a:buChar char=""/>
              <a:defRPr sz="1600">
                <a:solidFill>
                  <a:schemeClr val="tx1"/>
                </a:solidFill>
                <a:latin typeface="Calibri" panose="020F0502020204030204" pitchFamily="34" charset="0"/>
              </a:defRPr>
            </a:lvl4pPr>
            <a:lvl5pPr marL="2057400" indent="-228600">
              <a:spcBef>
                <a:spcPts val="1200"/>
              </a:spcBef>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1200"/>
              </a:spcBef>
              <a:spcAft>
                <a:spcPct val="0"/>
              </a:spcAft>
              <a:buClr>
                <a:srgbClr val="FFCC00"/>
              </a:buClr>
              <a:buSzPct val="80000"/>
              <a:buFont typeface="Wingdings" panose="05000000000000000000" pitchFamily="2" charset="2"/>
              <a:buChar char=""/>
              <a:defRPr sz="1600">
                <a:solidFill>
                  <a:schemeClr val="tx1"/>
                </a:solidFill>
                <a:latin typeface="Calibri" panose="020F0502020204030204" pitchFamily="34" charset="0"/>
              </a:defRPr>
            </a:lvl9pPr>
          </a:lstStyle>
          <a:p>
            <a:pPr algn="ctr" eaLnBrk="1" hangingPunct="1">
              <a:spcBef>
                <a:spcPct val="0"/>
              </a:spcBef>
              <a:buClrTx/>
              <a:buSzTx/>
              <a:buFontTx/>
              <a:buNone/>
            </a:pPr>
            <a:r>
              <a:rPr lang="en-US" altLang="nb-NO" sz="2400" b="0" i="0" dirty="0">
                <a:solidFill>
                  <a:srgbClr val="000099"/>
                </a:solidFill>
                <a:latin typeface="Tahoma" panose="020B0604030504040204" pitchFamily="34" charset="0"/>
                <a:cs typeface="Tahoma" panose="020B0604030504040204" pitchFamily="34" charset="0"/>
              </a:rPr>
              <a:t>Europe</a:t>
            </a:r>
          </a:p>
        </p:txBody>
      </p:sp>
    </p:spTree>
    <p:extLst>
      <p:ext uri="{BB962C8B-B14F-4D97-AF65-F5344CB8AC3E}">
        <p14:creationId xmlns:p14="http://schemas.microsoft.com/office/powerpoint/2010/main" xmlns="" val="4169971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6"/>
          </p:nvPr>
        </p:nvSpPr>
        <p:spPr>
          <a:noFill/>
        </p:spPr>
        <p:txBody>
          <a:bodyPr/>
          <a:lstStyle/>
          <a:p>
            <a:fld id="{5BA18B66-618E-4636-BF56-D67A92365A88}" type="slidenum">
              <a:rPr lang="nb-NO" smtClean="0">
                <a:latin typeface="Calibri" pitchFamily="34" charset="0"/>
                <a:ea typeface="MS PGothic" pitchFamily="34" charset="-128"/>
                <a:cs typeface="Arial" pitchFamily="34" charset="0"/>
                <a:sym typeface="Arial" pitchFamily="34" charset="0"/>
              </a:rPr>
              <a:pPr/>
              <a:t>29</a:t>
            </a:fld>
            <a:endParaRPr lang="nb-NO">
              <a:latin typeface="Calibri" pitchFamily="34" charset="0"/>
              <a:ea typeface="MS PGothic" pitchFamily="34" charset="-128"/>
              <a:cs typeface="Arial" pitchFamily="34" charset="0"/>
              <a:sym typeface="Arial" pitchFamily="34" charset="0"/>
            </a:endParaRPr>
          </a:p>
        </p:txBody>
      </p:sp>
      <p:sp>
        <p:nvSpPr>
          <p:cNvPr id="7" name="TekstSylinder 6"/>
          <p:cNvSpPr txBox="1"/>
          <p:nvPr/>
        </p:nvSpPr>
        <p:spPr>
          <a:xfrm>
            <a:off x="107504" y="908720"/>
            <a:ext cx="9144000" cy="3785652"/>
          </a:xfrm>
          <a:prstGeom prst="rect">
            <a:avLst/>
          </a:prstGeom>
          <a:noFill/>
        </p:spPr>
        <p:txBody>
          <a:bodyPr wrap="square" rtlCol="0">
            <a:spAutoFit/>
          </a:bodyPr>
          <a:lstStyle/>
          <a:p>
            <a:pPr algn="ctr"/>
            <a:r>
              <a:rPr lang="nb-NO" sz="4800" dirty="0"/>
              <a:t>Hvilke lokale / nasjonale</a:t>
            </a:r>
          </a:p>
          <a:p>
            <a:pPr algn="ctr"/>
            <a:endParaRPr lang="nb-NO" sz="4800" dirty="0"/>
          </a:p>
          <a:p>
            <a:pPr algn="ctr"/>
            <a:r>
              <a:rPr lang="nb-NO" sz="4800" dirty="0"/>
              <a:t>Utfordringer / Muligheter </a:t>
            </a:r>
          </a:p>
          <a:p>
            <a:pPr algn="ctr"/>
            <a:endParaRPr lang="nb-NO" sz="4800" dirty="0"/>
          </a:p>
          <a:p>
            <a:pPr algn="ctr"/>
            <a:r>
              <a:rPr lang="nb-NO" sz="4800" dirty="0"/>
              <a:t>har Lions Norge</a:t>
            </a:r>
          </a:p>
        </p:txBody>
      </p:sp>
    </p:spTree>
    <p:extLst>
      <p:ext uri="{BB962C8B-B14F-4D97-AF65-F5344CB8AC3E}">
        <p14:creationId xmlns:p14="http://schemas.microsoft.com/office/powerpoint/2010/main" xmlns="" val="146300731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xmlns="" id="{C43F821B-A8C4-4E9C-BEE0-4518EC592E2A}"/>
              </a:ext>
            </a:extLst>
          </p:cNvPr>
          <p:cNvSpPr txBox="1"/>
          <p:nvPr/>
        </p:nvSpPr>
        <p:spPr>
          <a:xfrm>
            <a:off x="395536" y="1484784"/>
            <a:ext cx="8748464" cy="2554545"/>
          </a:xfrm>
          <a:prstGeom prst="rect">
            <a:avLst/>
          </a:prstGeom>
          <a:noFill/>
        </p:spPr>
        <p:txBody>
          <a:bodyPr wrap="square">
            <a:spAutoFit/>
          </a:bodyPr>
          <a:lstStyle/>
          <a:p>
            <a:pPr marL="342900" lvl="2"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LIONSKLUBB ER KJERNE-ENHETEN I VÅR ORGANISASJON. </a:t>
            </a:r>
          </a:p>
          <a:p>
            <a:pPr marL="342900" lvl="2" indent="-342900">
              <a:buFont typeface="Arial" panose="020B0604020202020204" pitchFamily="34" charset="0"/>
              <a:buChar char="•"/>
            </a:pPr>
            <a:endParaRPr lang="nb-NO"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DEN VIKTIGSTE LEDER FUNKSJONEN HAR KLUBBPRESIDENTEN</a:t>
            </a:r>
          </a:p>
          <a:p>
            <a:pPr marL="342900" indent="-342900">
              <a:buFont typeface="Arial" panose="020B0604020202020204" pitchFamily="34" charset="0"/>
              <a:buChar char="•"/>
            </a:pPr>
            <a:endParaRPr lang="nb-NO"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SKAL LIONS FORNYES, ER DET PRESIDENTEN SITT ANSVAR. </a:t>
            </a:r>
          </a:p>
          <a:p>
            <a:endParaRPr lang="nb-NO"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nb-NO" sz="2000" dirty="0">
                <a:latin typeface="Arial" panose="020B0604020202020204" pitchFamily="34" charset="0"/>
                <a:cs typeface="Arial" panose="020B0604020202020204" pitchFamily="34" charset="0"/>
              </a:rPr>
              <a:t>PRESIDENTSKOLERINGEN MÅ HA FØRSTEPRIORITET I ORGANISASJONEN</a:t>
            </a:r>
          </a:p>
        </p:txBody>
      </p:sp>
      <p:sp>
        <p:nvSpPr>
          <p:cNvPr id="7" name="TekstSylinder 6">
            <a:extLst>
              <a:ext uri="{FF2B5EF4-FFF2-40B4-BE49-F238E27FC236}">
                <a16:creationId xmlns:a16="http://schemas.microsoft.com/office/drawing/2014/main" xmlns="" id="{D07A2542-32B1-4B95-9D25-9B29AAB2D15C}"/>
              </a:ext>
            </a:extLst>
          </p:cNvPr>
          <p:cNvSpPr txBox="1"/>
          <p:nvPr/>
        </p:nvSpPr>
        <p:spPr>
          <a:xfrm>
            <a:off x="0" y="116632"/>
            <a:ext cx="9144000" cy="584775"/>
          </a:xfrm>
          <a:prstGeom prst="rect">
            <a:avLst/>
          </a:prstGeom>
          <a:noFill/>
        </p:spPr>
        <p:txBody>
          <a:bodyPr wrap="square" rtlCol="0">
            <a:spAutoFit/>
          </a:bodyPr>
          <a:lstStyle/>
          <a:p>
            <a:pPr algn="ctr"/>
            <a:r>
              <a:rPr lang="nb-NO" sz="3200" dirty="0"/>
              <a:t>Organisasjonskomiteen fra 1987</a:t>
            </a:r>
          </a:p>
        </p:txBody>
      </p:sp>
    </p:spTree>
    <p:extLst>
      <p:ext uri="{BB962C8B-B14F-4D97-AF65-F5344CB8AC3E}">
        <p14:creationId xmlns:p14="http://schemas.microsoft.com/office/powerpoint/2010/main" xmlns="" val="1202857290"/>
      </p:ext>
    </p:extLst>
  </p:cSld>
  <p:clrMapOvr>
    <a:masterClrMapping/>
  </p:clrMapOvr>
  <p:transition spd="slow" advClick="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Lions_Presentasjon_0290814_Part6.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487854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Lions_Presentasjon_290814_Part7.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1133441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Lions_Presentasjon_290814_Part8.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3262734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Lions_Presentasjon_290814_Part9.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5885474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descr="Lions_Presentasjon_0290814_Part10.pdf"/>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xmlns="" val="773780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6"/>
          </p:nvPr>
        </p:nvSpPr>
        <p:spPr>
          <a:noFill/>
        </p:spPr>
        <p:txBody>
          <a:bodyPr/>
          <a:lstStyle/>
          <a:p>
            <a:fld id="{5BA18B66-618E-4636-BF56-D67A92365A88}" type="slidenum">
              <a:rPr lang="nb-NO" smtClean="0">
                <a:latin typeface="Calibri" pitchFamily="34" charset="0"/>
                <a:ea typeface="MS PGothic" pitchFamily="34" charset="-128"/>
                <a:cs typeface="Arial" pitchFamily="34" charset="0"/>
                <a:sym typeface="Arial" pitchFamily="34" charset="0"/>
              </a:rPr>
              <a:pPr/>
              <a:t>35</a:t>
            </a:fld>
            <a:endParaRPr lang="nb-NO">
              <a:latin typeface="Calibri" pitchFamily="34" charset="0"/>
              <a:ea typeface="MS PGothic" pitchFamily="34" charset="-128"/>
              <a:cs typeface="Arial" pitchFamily="34" charset="0"/>
              <a:sym typeface="Arial" pitchFamily="34" charset="0"/>
            </a:endParaRPr>
          </a:p>
        </p:txBody>
      </p:sp>
      <p:pic>
        <p:nvPicPr>
          <p:cNvPr id="7" name="Picture 11"/>
          <p:cNvPicPr>
            <a:picLocks noChangeAspect="1" noChangeArrowheads="1"/>
          </p:cNvPicPr>
          <p:nvPr/>
        </p:nvPicPr>
        <p:blipFill>
          <a:blip r:embed="rId2" cstate="print"/>
          <a:srcRect/>
          <a:stretch>
            <a:fillRect/>
          </a:stretch>
        </p:blipFill>
        <p:spPr bwMode="auto">
          <a:xfrm>
            <a:off x="1115616" y="260648"/>
            <a:ext cx="6870402" cy="5195594"/>
          </a:xfrm>
          <a:prstGeom prst="rect">
            <a:avLst/>
          </a:prstGeom>
          <a:noFill/>
          <a:ln w="9525">
            <a:noFill/>
            <a:round/>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695944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xmlns="" id="{A6A9B3FA-C480-4B09-A712-8D43F98DEE6B}"/>
              </a:ext>
            </a:extLst>
          </p:cNvPr>
          <p:cNvSpPr txBox="1"/>
          <p:nvPr/>
        </p:nvSpPr>
        <p:spPr>
          <a:xfrm>
            <a:off x="467544" y="1988840"/>
            <a:ext cx="8424936" cy="1569660"/>
          </a:xfrm>
          <a:prstGeom prst="rect">
            <a:avLst/>
          </a:prstGeom>
          <a:noFill/>
        </p:spPr>
        <p:txBody>
          <a:bodyPr wrap="square">
            <a:spAutoFit/>
          </a:bodyPr>
          <a:lstStyle/>
          <a:p>
            <a:pPr marL="323850" marR="28575" indent="-285750" algn="just">
              <a:spcAft>
                <a:spcPts val="0"/>
              </a:spcAft>
              <a:buFont typeface="Arial" panose="020B0604020202020204" pitchFamily="34" charset="0"/>
              <a:buChar char="•"/>
            </a:pPr>
            <a:r>
              <a:rPr lang="nb-NO" sz="2800" dirty="0">
                <a:effectLst/>
                <a:latin typeface="Arial" panose="020B0604020202020204" pitchFamily="34" charset="0"/>
                <a:ea typeface="Times New Roman" panose="02020603050405020304" pitchFamily="18" charset="0"/>
                <a:cs typeface="Arial" panose="020B0604020202020204" pitchFamily="34" charset="0"/>
              </a:rPr>
              <a:t>Som president skal man LEDE </a:t>
            </a:r>
            <a:r>
              <a:rPr lang="nb-NO" sz="2800" u="sng" dirty="0">
                <a:effectLst/>
                <a:latin typeface="Arial" panose="020B0604020202020204" pitchFamily="34" charset="0"/>
                <a:ea typeface="Times New Roman" panose="02020603050405020304" pitchFamily="18" charset="0"/>
                <a:cs typeface="Arial" panose="020B0604020202020204" pitchFamily="34" charset="0"/>
              </a:rPr>
              <a:t>LIKEVERDIGE</a:t>
            </a:r>
            <a:r>
              <a:rPr lang="nb-NO" sz="2800" dirty="0">
                <a:effectLst/>
                <a:latin typeface="Arial" panose="020B0604020202020204" pitchFamily="34" charset="0"/>
                <a:ea typeface="Times New Roman" panose="02020603050405020304" pitchFamily="18" charset="0"/>
                <a:cs typeface="Arial" panose="020B0604020202020204" pitchFamily="34" charset="0"/>
              </a:rPr>
              <a:t> MENNESKER SOM </a:t>
            </a:r>
            <a:r>
              <a:rPr lang="nb-NO" sz="2800" u="sng" dirty="0">
                <a:effectLst/>
                <a:latin typeface="Arial" panose="020B0604020202020204" pitchFamily="34" charset="0"/>
                <a:ea typeface="Times New Roman" panose="02020603050405020304" pitchFamily="18" charset="0"/>
                <a:cs typeface="Arial" panose="020B0604020202020204" pitchFamily="34" charset="0"/>
              </a:rPr>
              <a:t>FRIVILLIG </a:t>
            </a:r>
            <a:r>
              <a:rPr lang="nb-NO" sz="2800" dirty="0">
                <a:effectLst/>
                <a:latin typeface="Arial" panose="020B0604020202020204" pitchFamily="34" charset="0"/>
                <a:ea typeface="Times New Roman" panose="02020603050405020304" pitchFamily="18" charset="0"/>
                <a:cs typeface="Arial" panose="020B0604020202020204" pitchFamily="34" charset="0"/>
              </a:rPr>
              <a:t>DELTAR I ET FELLESSKAP PÅ SIN </a:t>
            </a:r>
            <a:r>
              <a:rPr lang="nb-NO" sz="2800" u="sng" dirty="0">
                <a:effectLst/>
                <a:latin typeface="Arial" panose="020B0604020202020204" pitchFamily="34" charset="0"/>
                <a:ea typeface="Times New Roman" panose="02020603050405020304" pitchFamily="18" charset="0"/>
                <a:cs typeface="Arial" panose="020B0604020202020204" pitchFamily="34" charset="0"/>
              </a:rPr>
              <a:t>FRITID</a:t>
            </a:r>
            <a:r>
              <a:rPr lang="nb-NO" sz="2800" dirty="0">
                <a:effectLst/>
                <a:latin typeface="Arial" panose="020B0604020202020204" pitchFamily="34" charset="0"/>
                <a:ea typeface="Times New Roman" panose="02020603050405020304" pitchFamily="18" charset="0"/>
                <a:cs typeface="Arial" panose="020B0604020202020204" pitchFamily="34" charset="0"/>
              </a:rPr>
              <a:t>.</a:t>
            </a:r>
          </a:p>
          <a:p>
            <a:pPr marL="38100" marR="28575" algn="just">
              <a:spcAft>
                <a:spcPts val="0"/>
              </a:spcAft>
            </a:pPr>
            <a:endParaRPr lang="nb-NO" sz="1200" dirty="0">
              <a:effectLst/>
              <a:latin typeface="Times New Roman" panose="02020603050405020304" pitchFamily="18" charset="0"/>
              <a:ea typeface="Times New Roman" panose="02020603050405020304" pitchFamily="18" charset="0"/>
            </a:endParaRPr>
          </a:p>
        </p:txBody>
      </p:sp>
      <p:sp>
        <p:nvSpPr>
          <p:cNvPr id="7" name="TekstSylinder 6">
            <a:extLst>
              <a:ext uri="{FF2B5EF4-FFF2-40B4-BE49-F238E27FC236}">
                <a16:creationId xmlns:a16="http://schemas.microsoft.com/office/drawing/2014/main" xmlns="" id="{73E54F32-5052-4BA5-86BD-F32EE3C55BD7}"/>
              </a:ext>
            </a:extLst>
          </p:cNvPr>
          <p:cNvSpPr txBox="1"/>
          <p:nvPr/>
        </p:nvSpPr>
        <p:spPr>
          <a:xfrm>
            <a:off x="0" y="404664"/>
            <a:ext cx="9144000" cy="646331"/>
          </a:xfrm>
          <a:prstGeom prst="rect">
            <a:avLst/>
          </a:prstGeom>
          <a:noFill/>
        </p:spPr>
        <p:txBody>
          <a:bodyPr wrap="square" rtlCol="0">
            <a:spAutoFit/>
          </a:bodyPr>
          <a:lstStyle/>
          <a:p>
            <a:pPr algn="ctr"/>
            <a:r>
              <a:rPr lang="nb-NO" sz="3600" dirty="0">
                <a:latin typeface="Arial" panose="020B0604020202020204" pitchFamily="34" charset="0"/>
                <a:cs typeface="Arial" panose="020B0604020202020204" pitchFamily="34" charset="0"/>
              </a:rPr>
              <a:t>Som President må man huske</a:t>
            </a:r>
          </a:p>
        </p:txBody>
      </p:sp>
    </p:spTree>
    <p:extLst>
      <p:ext uri="{BB962C8B-B14F-4D97-AF65-F5344CB8AC3E}">
        <p14:creationId xmlns:p14="http://schemas.microsoft.com/office/powerpoint/2010/main" xmlns="" val="3533231594"/>
      </p:ext>
    </p:extLst>
  </p:cSld>
  <p:clrMapOvr>
    <a:masterClrMapping/>
  </p:clrMapOvr>
  <p:transition spd="slow" advClick="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xmlns="" id="{A6A9B3FA-C480-4B09-A712-8D43F98DEE6B}"/>
              </a:ext>
            </a:extLst>
          </p:cNvPr>
          <p:cNvSpPr txBox="1"/>
          <p:nvPr/>
        </p:nvSpPr>
        <p:spPr>
          <a:xfrm>
            <a:off x="14322" y="1268760"/>
            <a:ext cx="9310206" cy="4154984"/>
          </a:xfrm>
          <a:prstGeom prst="rect">
            <a:avLst/>
          </a:prstGeom>
          <a:noFill/>
        </p:spPr>
        <p:txBody>
          <a:bodyPr wrap="square">
            <a:spAutoFit/>
          </a:bodyPr>
          <a:lstStyle/>
          <a:p>
            <a:pPr marL="1238250" marR="2066925" indent="-285750" defTabSz="1449388">
              <a:spcAft>
                <a:spcPts val="0"/>
              </a:spcAft>
              <a:buFont typeface="Arial" panose="020B0604020202020204" pitchFamily="34" charset="0"/>
              <a:buChar char="•"/>
              <a:tabLst>
                <a:tab pos="3825875" algn="r"/>
                <a:tab pos="4308475" algn="l"/>
              </a:tabLst>
            </a:pPr>
            <a:r>
              <a:rPr lang="nb-NO" sz="2800" dirty="0">
                <a:effectLst/>
                <a:latin typeface="Arial" panose="020B0604020202020204" pitchFamily="34" charset="0"/>
                <a:ea typeface="Times New Roman" panose="02020603050405020304" pitchFamily="18" charset="0"/>
                <a:cs typeface="Arial" panose="020B0604020202020204" pitchFamily="34" charset="0"/>
              </a:rPr>
              <a:t>MULIGHET TIL Å HJELPE ANDRE </a:t>
            </a:r>
          </a:p>
          <a:p>
            <a:pPr marL="1238250" marR="2066925" indent="-285750">
              <a:spcAft>
                <a:spcPts val="0"/>
              </a:spcAft>
              <a:buFont typeface="Arial" panose="020B0604020202020204" pitchFamily="34" charset="0"/>
              <a:buChar char="•"/>
              <a:tabLst>
                <a:tab pos="3825875" algn="r"/>
              </a:tabLst>
            </a:pPr>
            <a:endParaRPr lang="nb-NO" sz="2800" dirty="0">
              <a:effectLst/>
              <a:latin typeface="Arial" panose="020B0604020202020204" pitchFamily="34" charset="0"/>
              <a:ea typeface="Times New Roman" panose="02020603050405020304" pitchFamily="18" charset="0"/>
              <a:cs typeface="Arial" panose="020B0604020202020204" pitchFamily="34" charset="0"/>
            </a:endParaRPr>
          </a:p>
          <a:p>
            <a:pPr marL="1238250" marR="2066925" indent="-285750">
              <a:spcAft>
                <a:spcPts val="0"/>
              </a:spcAft>
              <a:buFont typeface="Arial" panose="020B0604020202020204" pitchFamily="34" charset="0"/>
              <a:buChar char="•"/>
              <a:tabLst>
                <a:tab pos="3825875" algn="r"/>
              </a:tabLst>
            </a:pPr>
            <a:r>
              <a:rPr lang="nb-NO" sz="2800" dirty="0">
                <a:effectLst/>
                <a:latin typeface="Arial" panose="020B0604020202020204" pitchFamily="34" charset="0"/>
                <a:ea typeface="Times New Roman" panose="02020603050405020304" pitchFamily="18" charset="0"/>
                <a:cs typeface="Arial" panose="020B0604020202020204" pitchFamily="34" charset="0"/>
              </a:rPr>
              <a:t>SOSIALT SAMVÆR</a:t>
            </a:r>
          </a:p>
          <a:p>
            <a:pPr marL="1238250" marR="2066925" indent="-285750">
              <a:spcAft>
                <a:spcPts val="0"/>
              </a:spcAft>
              <a:buFont typeface="Arial" panose="020B0604020202020204" pitchFamily="34" charset="0"/>
              <a:buChar char="•"/>
              <a:tabLst>
                <a:tab pos="3825875" algn="r"/>
              </a:tabLst>
            </a:pPr>
            <a:endParaRPr lang="nb-NO" sz="2800" dirty="0">
              <a:effectLst/>
              <a:latin typeface="Arial" panose="020B0604020202020204" pitchFamily="34" charset="0"/>
              <a:ea typeface="Times New Roman" panose="02020603050405020304" pitchFamily="18" charset="0"/>
              <a:cs typeface="Arial" panose="020B0604020202020204" pitchFamily="34" charset="0"/>
            </a:endParaRPr>
          </a:p>
          <a:p>
            <a:pPr marL="1238250" marR="2066925" indent="-285750">
              <a:spcAft>
                <a:spcPts val="0"/>
              </a:spcAft>
              <a:buFont typeface="Arial" panose="020B0604020202020204" pitchFamily="34" charset="0"/>
              <a:buChar char="•"/>
              <a:tabLst>
                <a:tab pos="3825875" algn="r"/>
              </a:tabLst>
            </a:pPr>
            <a:r>
              <a:rPr lang="nb-NO" sz="2800" dirty="0">
                <a:effectLst/>
                <a:latin typeface="Arial" panose="020B0604020202020204" pitchFamily="34" charset="0"/>
                <a:ea typeface="Times New Roman" panose="02020603050405020304" pitchFamily="18" charset="0"/>
                <a:cs typeface="Arial" panose="020B0604020202020204" pitchFamily="34" charset="0"/>
              </a:rPr>
              <a:t>VENNSKAP</a:t>
            </a:r>
          </a:p>
          <a:p>
            <a:pPr marL="952500" marR="2066925">
              <a:spcAft>
                <a:spcPts val="0"/>
              </a:spcAft>
              <a:tabLst>
                <a:tab pos="3825875" algn="r"/>
              </a:tabLst>
            </a:pPr>
            <a:endParaRPr lang="nb-NO" sz="2800" dirty="0">
              <a:effectLst/>
              <a:latin typeface="Arial" panose="020B0604020202020204" pitchFamily="34" charset="0"/>
              <a:ea typeface="Times New Roman" panose="02020603050405020304" pitchFamily="18" charset="0"/>
              <a:cs typeface="Arial" panose="020B0604020202020204" pitchFamily="34" charset="0"/>
            </a:endParaRPr>
          </a:p>
          <a:p>
            <a:pPr marL="1238250" marR="2066925" indent="-285750">
              <a:spcAft>
                <a:spcPts val="0"/>
              </a:spcAft>
              <a:buFont typeface="Arial" panose="020B0604020202020204" pitchFamily="34" charset="0"/>
              <a:buChar char="•"/>
              <a:tabLst>
                <a:tab pos="3825875" algn="r"/>
              </a:tabLst>
            </a:pPr>
            <a:r>
              <a:rPr lang="nb-NO" sz="2800" dirty="0">
                <a:effectLst/>
                <a:latin typeface="Arial" panose="020B0604020202020204" pitchFamily="34" charset="0"/>
                <a:ea typeface="Times New Roman" panose="02020603050405020304" pitchFamily="18" charset="0"/>
                <a:cs typeface="Arial" panose="020B0604020202020204" pitchFamily="34" charset="0"/>
              </a:rPr>
              <a:t>MULIGHET TIL EGENUTVIKLING</a:t>
            </a:r>
          </a:p>
          <a:p>
            <a:pPr marL="952500" marR="2066925">
              <a:spcAft>
                <a:spcPts val="0"/>
              </a:spcAft>
              <a:tabLst>
                <a:tab pos="3825875" algn="r"/>
              </a:tabLst>
            </a:pPr>
            <a:endParaRPr lang="nb-NO" sz="2800" dirty="0">
              <a:effectLst/>
              <a:latin typeface="Arial" panose="020B0604020202020204" pitchFamily="34" charset="0"/>
              <a:ea typeface="Times New Roman" panose="02020603050405020304" pitchFamily="18" charset="0"/>
              <a:cs typeface="Arial" panose="020B0604020202020204" pitchFamily="34" charset="0"/>
            </a:endParaRPr>
          </a:p>
          <a:p>
            <a:pPr marL="1238250" marR="28575" lvl="2" indent="-285750" algn="just">
              <a:buFont typeface="Arial" panose="020B0604020202020204" pitchFamily="34" charset="0"/>
              <a:buChar char="•"/>
            </a:pPr>
            <a:r>
              <a:rPr lang="nb-NO" sz="2800" u="sng" dirty="0">
                <a:effectLst/>
                <a:latin typeface="Arial" panose="020B0604020202020204" pitchFamily="34" charset="0"/>
                <a:ea typeface="Times New Roman" panose="02020603050405020304" pitchFamily="18" charset="0"/>
                <a:cs typeface="Arial" panose="020B0604020202020204" pitchFamily="34" charset="0"/>
              </a:rPr>
              <a:t>MENINGSFYLT FRITID</a:t>
            </a:r>
            <a:endParaRPr lang="nb-NO" sz="2800" dirty="0">
              <a:effectLst/>
              <a:latin typeface="Arial" panose="020B0604020202020204" pitchFamily="34" charset="0"/>
              <a:ea typeface="Times New Roman" panose="02020603050405020304" pitchFamily="18" charset="0"/>
              <a:cs typeface="Arial" panose="020B0604020202020204" pitchFamily="34" charset="0"/>
            </a:endParaRPr>
          </a:p>
          <a:p>
            <a:pPr marL="38100" marR="28575" algn="just">
              <a:spcAft>
                <a:spcPts val="0"/>
              </a:spcAft>
            </a:pPr>
            <a:endParaRPr lang="nb-NO" sz="1200" dirty="0">
              <a:effectLst/>
              <a:latin typeface="Times New Roman" panose="02020603050405020304" pitchFamily="18" charset="0"/>
              <a:ea typeface="Times New Roman" panose="02020603050405020304" pitchFamily="18" charset="0"/>
            </a:endParaRPr>
          </a:p>
        </p:txBody>
      </p:sp>
      <p:sp>
        <p:nvSpPr>
          <p:cNvPr id="7" name="TekstSylinder 6">
            <a:extLst>
              <a:ext uri="{FF2B5EF4-FFF2-40B4-BE49-F238E27FC236}">
                <a16:creationId xmlns:a16="http://schemas.microsoft.com/office/drawing/2014/main" xmlns="" id="{73E54F32-5052-4BA5-86BD-F32EE3C55BD7}"/>
              </a:ext>
            </a:extLst>
          </p:cNvPr>
          <p:cNvSpPr txBox="1"/>
          <p:nvPr/>
        </p:nvSpPr>
        <p:spPr>
          <a:xfrm>
            <a:off x="-34174" y="404664"/>
            <a:ext cx="9144000" cy="646331"/>
          </a:xfrm>
          <a:prstGeom prst="rect">
            <a:avLst/>
          </a:prstGeom>
          <a:noFill/>
        </p:spPr>
        <p:txBody>
          <a:bodyPr wrap="square" rtlCol="0">
            <a:spAutoFit/>
          </a:bodyPr>
          <a:lstStyle/>
          <a:p>
            <a:pPr algn="ctr"/>
            <a:r>
              <a:rPr lang="nb-NO" sz="3600" dirty="0">
                <a:latin typeface="Arial" panose="020B0604020202020204" pitchFamily="34" charset="0"/>
                <a:cs typeface="Arial" panose="020B0604020202020204" pitchFamily="34" charset="0"/>
              </a:rPr>
              <a:t>Klubben skal GI</a:t>
            </a:r>
          </a:p>
        </p:txBody>
      </p:sp>
    </p:spTree>
    <p:extLst>
      <p:ext uri="{BB962C8B-B14F-4D97-AF65-F5344CB8AC3E}">
        <p14:creationId xmlns:p14="http://schemas.microsoft.com/office/powerpoint/2010/main" xmlns="" val="461236846"/>
      </p:ext>
    </p:extLst>
  </p:cSld>
  <p:clrMapOvr>
    <a:masterClrMapping/>
  </p:clrMapOvr>
  <p:transition spd="slow"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p:nvPr/>
        </p:nvSpPr>
        <p:spPr>
          <a:xfrm>
            <a:off x="1079612" y="1484784"/>
            <a:ext cx="6984776" cy="4027321"/>
          </a:xfrm>
          <a:prstGeom prst="rect">
            <a:avLst/>
          </a:prstGeom>
        </p:spPr>
        <p:txBody>
          <a:bodyPr wrap="square">
            <a:spAutoFit/>
          </a:bodyPr>
          <a:lstStyle/>
          <a:p>
            <a:pPr algn="ctr" defTabSz="1017588">
              <a:lnSpc>
                <a:spcPct val="65000"/>
              </a:lnSpc>
            </a:pPr>
            <a:endParaRPr lang="nb-NO" sz="4800" b="1" dirty="0">
              <a:latin typeface="Arial" pitchFamily="34" charset="0"/>
              <a:cs typeface="Arial" pitchFamily="34" charset="0"/>
            </a:endParaRPr>
          </a:p>
          <a:p>
            <a:pPr algn="ctr" defTabSz="1017588"/>
            <a:r>
              <a:rPr lang="nb-NO" sz="4800" b="1" dirty="0">
                <a:solidFill>
                  <a:srgbClr val="376092"/>
                </a:solidFill>
                <a:latin typeface="Arial" pitchFamily="34" charset="0"/>
                <a:cs typeface="Arial" pitchFamily="34" charset="0"/>
              </a:rPr>
              <a:t>“The International Association of </a:t>
            </a:r>
          </a:p>
          <a:p>
            <a:pPr algn="ctr" defTabSz="1017588"/>
            <a:endParaRPr lang="nb-NO" sz="4800" b="1" dirty="0">
              <a:solidFill>
                <a:srgbClr val="376092"/>
              </a:solidFill>
              <a:latin typeface="Arial" pitchFamily="34" charset="0"/>
              <a:cs typeface="Arial" pitchFamily="34" charset="0"/>
              <a:hlinkClick r:id="rId3"/>
            </a:endParaRPr>
          </a:p>
          <a:p>
            <a:pPr algn="ctr" defTabSz="1017588"/>
            <a:r>
              <a:rPr lang="nb-NO" sz="4800" b="1" dirty="0">
                <a:solidFill>
                  <a:srgbClr val="376092"/>
                </a:solidFill>
                <a:latin typeface="Arial" pitchFamily="34" charset="0"/>
                <a:cs typeface="Arial" pitchFamily="34" charset="0"/>
                <a:hlinkClick r:id="rId3"/>
              </a:rPr>
              <a:t>Lions Clubs</a:t>
            </a:r>
            <a:r>
              <a:rPr lang="nb-NO" sz="4800" b="1" dirty="0">
                <a:solidFill>
                  <a:srgbClr val="376092"/>
                </a:solidFill>
                <a:latin typeface="Arial" pitchFamily="34" charset="0"/>
                <a:cs typeface="Arial" pitchFamily="34" charset="0"/>
              </a:rPr>
              <a:t>”</a:t>
            </a:r>
          </a:p>
          <a:p>
            <a:pPr algn="ctr" defTabSz="1017588">
              <a:lnSpc>
                <a:spcPct val="65000"/>
              </a:lnSpc>
            </a:pPr>
            <a:endParaRPr lang="nb-NO" sz="4800" b="1" dirty="0">
              <a:latin typeface="Arial" pitchFamily="34" charset="0"/>
              <a:cs typeface="Arial" pitchFamily="34" charset="0"/>
            </a:endParaRPr>
          </a:p>
        </p:txBody>
      </p:sp>
    </p:spTree>
    <p:extLst>
      <p:ext uri="{BB962C8B-B14F-4D97-AF65-F5344CB8AC3E}">
        <p14:creationId xmlns:p14="http://schemas.microsoft.com/office/powerpoint/2010/main" xmlns="" val="10254983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Sylinder 8"/>
          <p:cNvSpPr txBox="1"/>
          <p:nvPr/>
        </p:nvSpPr>
        <p:spPr>
          <a:xfrm>
            <a:off x="395536" y="1268760"/>
            <a:ext cx="8424936" cy="3970318"/>
          </a:xfrm>
          <a:prstGeom prst="rect">
            <a:avLst/>
          </a:prstGeom>
          <a:noFill/>
        </p:spPr>
        <p:txBody>
          <a:bodyPr wrap="square" rtlCol="0">
            <a:spAutoFit/>
          </a:bodyPr>
          <a:lstStyle/>
          <a:p>
            <a:r>
              <a:rPr lang="en-US" sz="2800" dirty="0"/>
              <a:t>A </a:t>
            </a:r>
            <a:r>
              <a:rPr lang="en-US" sz="2800" b="1" dirty="0"/>
              <a:t>service club</a:t>
            </a:r>
            <a:r>
              <a:rPr lang="en-US" sz="2800" dirty="0"/>
              <a:t> or </a:t>
            </a:r>
            <a:r>
              <a:rPr lang="en-US" sz="2800" b="1" dirty="0"/>
              <a:t>service organization</a:t>
            </a:r>
            <a:r>
              <a:rPr lang="en-US" sz="2800" dirty="0"/>
              <a:t> is a </a:t>
            </a:r>
            <a:r>
              <a:rPr lang="en-US" sz="2800" dirty="0">
                <a:hlinkClick r:id="rId2" tooltip="Volunteer"/>
              </a:rPr>
              <a:t>voluntary</a:t>
            </a:r>
            <a:r>
              <a:rPr lang="en-US" sz="2800" dirty="0"/>
              <a:t> </a:t>
            </a:r>
            <a:r>
              <a:rPr lang="en-US" sz="2800" dirty="0">
                <a:hlinkClick r:id="rId3" tooltip="Non-profit organization"/>
              </a:rPr>
              <a:t>non-profit organization</a:t>
            </a:r>
            <a:r>
              <a:rPr lang="en-US" sz="2800" dirty="0"/>
              <a:t> where members meet regularly to perform </a:t>
            </a:r>
            <a:r>
              <a:rPr lang="en-US" sz="2800" dirty="0">
                <a:hlinkClick r:id="rId4" tooltip="Charity (practice)"/>
              </a:rPr>
              <a:t>charitable works</a:t>
            </a:r>
            <a:r>
              <a:rPr lang="en-US" sz="2800" dirty="0"/>
              <a:t> either by direct hands-on efforts or by raising money for other organizations. A service club is defined firstly by its service mission and secondly its membership benefits, such as social occasions, networking, and personal growth opportunities that encourage involvement.</a:t>
            </a:r>
            <a:r>
              <a:rPr lang="en-US" sz="2800" baseline="30000" dirty="0">
                <a:hlinkClick r:id="rId5"/>
              </a:rPr>
              <a:t>[1]</a:t>
            </a:r>
            <a:endParaRPr lang="en-US" sz="2800" dirty="0"/>
          </a:p>
          <a:p>
            <a:endParaRPr lang="nb-NO" sz="2800" dirty="0"/>
          </a:p>
        </p:txBody>
      </p:sp>
    </p:spTree>
    <p:extLst>
      <p:ext uri="{BB962C8B-B14F-4D97-AF65-F5344CB8AC3E}">
        <p14:creationId xmlns:p14="http://schemas.microsoft.com/office/powerpoint/2010/main" xmlns="" val="26069766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txBox="1">
            <a:spLocks/>
          </p:cNvSpPr>
          <p:nvPr/>
        </p:nvSpPr>
        <p:spPr>
          <a:xfrm>
            <a:off x="0" y="58738"/>
            <a:ext cx="9144000" cy="84931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nb-NO" sz="4000">
                <a:latin typeface="Arial" charset="0"/>
                <a:ea typeface="ＭＳ Ｐゴシック" charset="0"/>
                <a:cs typeface="Arial" charset="0"/>
              </a:rPr>
              <a:t>Lions Clubs International</a:t>
            </a:r>
            <a:endParaRPr lang="nb-NO" sz="4000" dirty="0">
              <a:latin typeface="Arial" charset="0"/>
              <a:ea typeface="ＭＳ Ｐゴシック" charset="0"/>
              <a:cs typeface="Arial" charset="0"/>
            </a:endParaRPr>
          </a:p>
        </p:txBody>
      </p:sp>
      <p:sp>
        <p:nvSpPr>
          <p:cNvPr id="3" name="Plassholder for innhold 3"/>
          <p:cNvSpPr txBox="1">
            <a:spLocks/>
          </p:cNvSpPr>
          <p:nvPr/>
        </p:nvSpPr>
        <p:spPr>
          <a:xfrm>
            <a:off x="827584" y="911002"/>
            <a:ext cx="8064896" cy="4408487"/>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50000"/>
              </a:lnSpc>
            </a:pPr>
            <a:r>
              <a:rPr lang="nb-NO" sz="2800" dirty="0">
                <a:latin typeface="Arial" charset="0"/>
                <a:ea typeface="ＭＳ Ｐゴシック" charset="0"/>
                <a:cs typeface="Arial" charset="0"/>
              </a:rPr>
              <a:t>Består av ca. 1,42 millioner medlemmer.</a:t>
            </a:r>
          </a:p>
          <a:p>
            <a:pPr>
              <a:lnSpc>
                <a:spcPct val="150000"/>
              </a:lnSpc>
            </a:pPr>
            <a:r>
              <a:rPr lang="nb-NO" sz="2800" dirty="0">
                <a:latin typeface="Arial" charset="0"/>
                <a:ea typeface="ＭＳ Ｐゴシック" charset="0"/>
                <a:cs typeface="Arial" charset="0"/>
              </a:rPr>
              <a:t>48.300 klubber i 210 land/geografiske områder</a:t>
            </a:r>
          </a:p>
          <a:p>
            <a:pPr>
              <a:lnSpc>
                <a:spcPct val="150000"/>
              </a:lnSpc>
            </a:pPr>
            <a:r>
              <a:rPr lang="nb-NO" sz="2800" dirty="0">
                <a:solidFill>
                  <a:srgbClr val="2F2F2F"/>
                </a:solidFill>
                <a:latin typeface="Arial" charset="0"/>
                <a:ea typeface="ＭＳ Ｐゴシック" charset="0"/>
                <a:cs typeface="Arial" charset="0"/>
              </a:rPr>
              <a:t>LCI ledes av  International President, </a:t>
            </a:r>
          </a:p>
          <a:p>
            <a:pPr>
              <a:lnSpc>
                <a:spcPct val="150000"/>
              </a:lnSpc>
            </a:pPr>
            <a:r>
              <a:rPr lang="nb-NO" sz="2800" dirty="0">
                <a:solidFill>
                  <a:srgbClr val="2F2F2F"/>
                </a:solidFill>
                <a:latin typeface="Arial" charset="0"/>
                <a:ea typeface="ＭＳ Ｐゴシック" charset="0"/>
                <a:cs typeface="Arial" charset="0"/>
              </a:rPr>
              <a:t>3 visepresidenter</a:t>
            </a:r>
          </a:p>
          <a:p>
            <a:pPr>
              <a:lnSpc>
                <a:spcPct val="150000"/>
              </a:lnSpc>
            </a:pPr>
            <a:r>
              <a:rPr lang="nb-NO" sz="2800" dirty="0">
                <a:solidFill>
                  <a:srgbClr val="2F2F2F"/>
                </a:solidFill>
                <a:latin typeface="Arial" charset="0"/>
                <a:ea typeface="ＭＳ Ｐゴシック" charset="0"/>
                <a:cs typeface="Arial" charset="0"/>
              </a:rPr>
              <a:t>34 representanter (direktører ) </a:t>
            </a:r>
          </a:p>
          <a:p>
            <a:pPr>
              <a:lnSpc>
                <a:spcPct val="150000"/>
              </a:lnSpc>
            </a:pPr>
            <a:r>
              <a:rPr lang="nb-NO" sz="2800" dirty="0">
                <a:solidFill>
                  <a:srgbClr val="2F2F2F"/>
                </a:solidFill>
                <a:latin typeface="Arial" charset="0"/>
                <a:ea typeface="ＭＳ Ｐゴシック" charset="0"/>
                <a:cs typeface="Arial" charset="0"/>
              </a:rPr>
              <a:t>6 fra Europa. 1 fra Norden</a:t>
            </a:r>
          </a:p>
        </p:txBody>
      </p:sp>
    </p:spTree>
    <p:extLst>
      <p:ext uri="{BB962C8B-B14F-4D97-AF65-F5344CB8AC3E}">
        <p14:creationId xmlns:p14="http://schemas.microsoft.com/office/powerpoint/2010/main" xmlns="" val="9386314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Text Box 1027"/>
          <p:cNvSpPr txBox="1">
            <a:spLocks noChangeArrowheads="1"/>
          </p:cNvSpPr>
          <p:nvPr/>
        </p:nvSpPr>
        <p:spPr bwMode="auto">
          <a:xfrm>
            <a:off x="2339752" y="5053359"/>
            <a:ext cx="4572000" cy="823913"/>
          </a:xfrm>
          <a:prstGeom prst="rect">
            <a:avLst/>
          </a:prstGeom>
          <a:noFill/>
          <a:ln w="12700">
            <a:noFill/>
            <a:miter lim="800000"/>
            <a:headEnd/>
            <a:tailEnd/>
          </a:ln>
          <a:effectLst/>
        </p:spPr>
        <p:txBody>
          <a:bodyPr>
            <a:spAutoFit/>
          </a:bodyPr>
          <a:lstStyle/>
          <a:p>
            <a:pPr algn="ctr">
              <a:spcBef>
                <a:spcPct val="50000"/>
              </a:spcBef>
            </a:pPr>
            <a:r>
              <a:rPr lang="en-US" sz="4800" dirty="0">
                <a:effectLst>
                  <a:outerShdw blurRad="38100" dist="38100" dir="2700000" algn="tl">
                    <a:srgbClr val="000000"/>
                  </a:outerShdw>
                </a:effectLst>
              </a:rPr>
              <a:t>1917</a:t>
            </a:r>
          </a:p>
        </p:txBody>
      </p:sp>
      <p:sp>
        <p:nvSpPr>
          <p:cNvPr id="2" name="Tittel 1"/>
          <p:cNvSpPr>
            <a:spLocks noGrp="1"/>
          </p:cNvSpPr>
          <p:nvPr>
            <p:ph type="title"/>
          </p:nvPr>
        </p:nvSpPr>
        <p:spPr>
          <a:xfrm>
            <a:off x="0" y="269777"/>
            <a:ext cx="9144000" cy="1142999"/>
          </a:xfrm>
        </p:spPr>
        <p:txBody>
          <a:bodyPr/>
          <a:lstStyle/>
          <a:p>
            <a:r>
              <a:rPr lang="nb-NO" dirty="0">
                <a:solidFill>
                  <a:schemeClr val="tx1"/>
                </a:solidFill>
                <a:latin typeface="Arial"/>
                <a:cs typeface="Arial"/>
              </a:rPr>
              <a:t>Lions grunnlegges</a:t>
            </a:r>
          </a:p>
        </p:txBody>
      </p:sp>
    </p:spTree>
    <p:extLst>
      <p:ext uri="{BB962C8B-B14F-4D97-AF65-F5344CB8AC3E}">
        <p14:creationId xmlns:p14="http://schemas.microsoft.com/office/powerpoint/2010/main" xmlns="" val="37896219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Ny Lions" id="{69FEE8A8-CAFC-4F56-8282-C88380F521FF}" vid="{82D42E0D-B8C0-4C6B-BF90-C698AE501DD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Ny Lions</Template>
  <TotalTime>2904</TotalTime>
  <Words>1816</Words>
  <Application>Microsoft Office PowerPoint</Application>
  <PresentationFormat>Skjermfremvisning (4:3)</PresentationFormat>
  <Paragraphs>276</Paragraphs>
  <Slides>36</Slides>
  <Notes>22</Notes>
  <HiddenSlides>1</HiddenSlides>
  <MMClips>0</MMClips>
  <ScaleCrop>false</ScaleCrop>
  <HeadingPairs>
    <vt:vector size="4" baseType="variant">
      <vt:variant>
        <vt:lpstr>Tema</vt:lpstr>
      </vt:variant>
      <vt:variant>
        <vt:i4>1</vt:i4>
      </vt:variant>
      <vt:variant>
        <vt:lpstr>Lysbildetitler</vt:lpstr>
      </vt:variant>
      <vt:variant>
        <vt:i4>36</vt:i4>
      </vt:variant>
    </vt:vector>
  </HeadingPairs>
  <TitlesOfParts>
    <vt:vector size="37" baseType="lpstr">
      <vt:lpstr>Office-tema</vt:lpstr>
      <vt:lpstr>Lysbilde 1</vt:lpstr>
      <vt:lpstr>Presidenten hvor viktig er denne rollen?</vt:lpstr>
      <vt:lpstr>Lysbilde 3</vt:lpstr>
      <vt:lpstr>Lysbilde 4</vt:lpstr>
      <vt:lpstr>Lysbilde 5</vt:lpstr>
      <vt:lpstr>Lysbilde 6</vt:lpstr>
      <vt:lpstr>Lysbilde 7</vt:lpstr>
      <vt:lpstr>Lysbilde 8</vt:lpstr>
      <vt:lpstr>Lions grunnlegges</vt:lpstr>
      <vt:lpstr>Lions går internasjonalt</vt:lpstr>
      <vt:lpstr>Lysbilde 11</vt:lpstr>
      <vt:lpstr>Helen Keller</vt:lpstr>
      <vt:lpstr>Lions til Norge – første klubb er LC Oslo</vt:lpstr>
      <vt:lpstr>Lysbilde 14</vt:lpstr>
      <vt:lpstr>Lysbilde 15</vt:lpstr>
      <vt:lpstr>Lysbilde 16</vt:lpstr>
      <vt:lpstr>Lysbilde 17</vt:lpstr>
      <vt:lpstr>Lysbilde 18</vt:lpstr>
      <vt:lpstr>Lysbilde 19</vt:lpstr>
      <vt:lpstr>Lysbilde 20</vt:lpstr>
      <vt:lpstr>Lysbilde 21</vt:lpstr>
      <vt:lpstr>Lysbilde 22</vt:lpstr>
      <vt:lpstr>Lysbilde 23</vt:lpstr>
      <vt:lpstr>Lysbilde 24</vt:lpstr>
      <vt:lpstr>Lysbilde 25</vt:lpstr>
      <vt:lpstr>Lysbilde 26</vt:lpstr>
      <vt:lpstr>Lysbilde 27</vt:lpstr>
      <vt:lpstr>Lysbilde 28</vt:lpstr>
      <vt:lpstr>Lysbilde 29</vt:lpstr>
      <vt:lpstr>Lysbilde 30</vt:lpstr>
      <vt:lpstr>Lysbilde 31</vt:lpstr>
      <vt:lpstr>Lysbilde 32</vt:lpstr>
      <vt:lpstr>Lysbilde 33</vt:lpstr>
      <vt:lpstr>Lysbilde 34</vt:lpstr>
      <vt:lpstr>Lysbilde 35</vt:lpstr>
      <vt:lpstr>Lysbilde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Hroar Thorsen</dc:creator>
  <cp:lastModifiedBy>Gunnhild Almås</cp:lastModifiedBy>
  <cp:revision>36</cp:revision>
  <cp:lastPrinted>2016-10-17T12:33:32Z</cp:lastPrinted>
  <dcterms:created xsi:type="dcterms:W3CDTF">2016-06-08T11:38:11Z</dcterms:created>
  <dcterms:modified xsi:type="dcterms:W3CDTF">2021-09-17T22:58:36Z</dcterms:modified>
</cp:coreProperties>
</file>