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F7DF1D-5508-4692-99A0-377A2B90AB65}" v="1004" dt="2021-06-29T09:16:43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ger Dragsten" userId="087743fb25d59030" providerId="Windows Live" clId="Web-{31F7DF1D-5508-4692-99A0-377A2B90AB65}"/>
    <pc:docChg chg="delSld modSld sldOrd">
      <pc:chgData name="Birger Dragsten" userId="087743fb25d59030" providerId="Windows Live" clId="Web-{31F7DF1D-5508-4692-99A0-377A2B90AB65}" dt="2021-06-29T09:16:43.680" v="484" actId="20577"/>
      <pc:docMkLst>
        <pc:docMk/>
      </pc:docMkLst>
      <pc:sldChg chg="addSp modSp">
        <pc:chgData name="Birger Dragsten" userId="087743fb25d59030" providerId="Windows Live" clId="Web-{31F7DF1D-5508-4692-99A0-377A2B90AB65}" dt="2021-06-29T09:08:49.185" v="436" actId="20577"/>
        <pc:sldMkLst>
          <pc:docMk/>
          <pc:sldMk cId="4253124984" sldId="256"/>
        </pc:sldMkLst>
        <pc:spChg chg="mod">
          <ac:chgData name="Birger Dragsten" userId="087743fb25d59030" providerId="Windows Live" clId="Web-{31F7DF1D-5508-4692-99A0-377A2B90AB65}" dt="2021-06-29T09:08:49.185" v="436" actId="20577"/>
          <ac:spMkLst>
            <pc:docMk/>
            <pc:sldMk cId="4253124984" sldId="256"/>
            <ac:spMk id="3" creationId="{00000000-0000-0000-0000-000000000000}"/>
          </ac:spMkLst>
        </pc:spChg>
        <pc:picChg chg="add mod">
          <ac:chgData name="Birger Dragsten" userId="087743fb25d59030" providerId="Windows Live" clId="Web-{31F7DF1D-5508-4692-99A0-377A2B90AB65}" dt="2021-06-29T09:08:39.232" v="428" actId="1076"/>
          <ac:picMkLst>
            <pc:docMk/>
            <pc:sldMk cId="4253124984" sldId="256"/>
            <ac:picMk id="4" creationId="{A607ED72-6857-4104-920E-E1E072570997}"/>
          </ac:picMkLst>
        </pc:picChg>
      </pc:sldChg>
      <pc:sldChg chg="addSp modSp">
        <pc:chgData name="Birger Dragsten" userId="087743fb25d59030" providerId="Windows Live" clId="Web-{31F7DF1D-5508-4692-99A0-377A2B90AB65}" dt="2021-06-29T09:16:33.555" v="480" actId="20577"/>
        <pc:sldMkLst>
          <pc:docMk/>
          <pc:sldMk cId="236950839" sldId="257"/>
        </pc:sldMkLst>
        <pc:spChg chg="mod">
          <ac:chgData name="Birger Dragsten" userId="087743fb25d59030" providerId="Windows Live" clId="Web-{31F7DF1D-5508-4692-99A0-377A2B90AB65}" dt="2021-06-29T09:16:33.555" v="480" actId="20577"/>
          <ac:spMkLst>
            <pc:docMk/>
            <pc:sldMk cId="236950839" sldId="257"/>
            <ac:spMk id="3" creationId="{9DE80924-52CC-42B6-9764-A3C022A3AB4C}"/>
          </ac:spMkLst>
        </pc:spChg>
        <pc:picChg chg="add mod">
          <ac:chgData name="Birger Dragsten" userId="087743fb25d59030" providerId="Windows Live" clId="Web-{31F7DF1D-5508-4692-99A0-377A2B90AB65}" dt="2021-06-29T08:55:09.823" v="107" actId="1076"/>
          <ac:picMkLst>
            <pc:docMk/>
            <pc:sldMk cId="236950839" sldId="257"/>
            <ac:picMk id="5" creationId="{1A91A96F-D29F-4960-B27C-5CF2FAA1EB59}"/>
          </ac:picMkLst>
        </pc:picChg>
        <pc:picChg chg="add mod">
          <ac:chgData name="Birger Dragsten" userId="087743fb25d59030" providerId="Windows Live" clId="Web-{31F7DF1D-5508-4692-99A0-377A2B90AB65}" dt="2021-06-29T09:02:42.302" v="317" actId="1076"/>
          <ac:picMkLst>
            <pc:docMk/>
            <pc:sldMk cId="236950839" sldId="257"/>
            <ac:picMk id="6" creationId="{C94F77B4-5FFD-4F4A-896F-44E3F6A45174}"/>
          </ac:picMkLst>
        </pc:picChg>
        <pc:picChg chg="add mod">
          <ac:chgData name="Birger Dragsten" userId="087743fb25d59030" providerId="Windows Live" clId="Web-{31F7DF1D-5508-4692-99A0-377A2B90AB65}" dt="2021-06-29T09:03:04.521" v="321" actId="1076"/>
          <ac:picMkLst>
            <pc:docMk/>
            <pc:sldMk cId="236950839" sldId="257"/>
            <ac:picMk id="7" creationId="{D9632535-51A1-40B6-AA68-CA60FC2E160E}"/>
          </ac:picMkLst>
        </pc:picChg>
        <pc:picChg chg="add mod">
          <ac:chgData name="Birger Dragsten" userId="087743fb25d59030" providerId="Windows Live" clId="Web-{31F7DF1D-5508-4692-99A0-377A2B90AB65}" dt="2021-06-29T09:03:37.006" v="326" actId="1076"/>
          <ac:picMkLst>
            <pc:docMk/>
            <pc:sldMk cId="236950839" sldId="257"/>
            <ac:picMk id="8" creationId="{35790E65-90E0-468A-ACCC-84ECBEF17592}"/>
          </ac:picMkLst>
        </pc:picChg>
      </pc:sldChg>
      <pc:sldChg chg="addSp modSp ord">
        <pc:chgData name="Birger Dragsten" userId="087743fb25d59030" providerId="Windows Live" clId="Web-{31F7DF1D-5508-4692-99A0-377A2B90AB65}" dt="2021-06-29T09:10:20.765" v="461"/>
        <pc:sldMkLst>
          <pc:docMk/>
          <pc:sldMk cId="3158016576" sldId="258"/>
        </pc:sldMkLst>
        <pc:spChg chg="mod">
          <ac:chgData name="Birger Dragsten" userId="087743fb25d59030" providerId="Windows Live" clId="Web-{31F7DF1D-5508-4692-99A0-377A2B90AB65}" dt="2021-06-29T09:01:58.691" v="312" actId="20577"/>
          <ac:spMkLst>
            <pc:docMk/>
            <pc:sldMk cId="3158016576" sldId="258"/>
            <ac:spMk id="3" creationId="{2E9BE697-2E98-450E-86F1-840DE37F9AD3}"/>
          </ac:spMkLst>
        </pc:spChg>
        <pc:picChg chg="add mod">
          <ac:chgData name="Birger Dragsten" userId="087743fb25d59030" providerId="Windows Live" clId="Web-{31F7DF1D-5508-4692-99A0-377A2B90AB65}" dt="2021-06-29T09:00:15.345" v="262" actId="1076"/>
          <ac:picMkLst>
            <pc:docMk/>
            <pc:sldMk cId="3158016576" sldId="258"/>
            <ac:picMk id="5" creationId="{C1A23A5C-B3BD-4755-9191-AA130FA740ED}"/>
          </ac:picMkLst>
        </pc:picChg>
        <pc:picChg chg="add mod">
          <ac:chgData name="Birger Dragsten" userId="087743fb25d59030" providerId="Windows Live" clId="Web-{31F7DF1D-5508-4692-99A0-377A2B90AB65}" dt="2021-06-29T09:04:06.257" v="331" actId="1076"/>
          <ac:picMkLst>
            <pc:docMk/>
            <pc:sldMk cId="3158016576" sldId="258"/>
            <ac:picMk id="6" creationId="{00FD7BF0-0D31-4460-8E20-D363F7428035}"/>
          </ac:picMkLst>
        </pc:picChg>
      </pc:sldChg>
      <pc:sldChg chg="addSp modSp">
        <pc:chgData name="Birger Dragsten" userId="087743fb25d59030" providerId="Windows Live" clId="Web-{31F7DF1D-5508-4692-99A0-377A2B90AB65}" dt="2021-06-29T09:16:43.680" v="484" actId="20577"/>
        <pc:sldMkLst>
          <pc:docMk/>
          <pc:sldMk cId="2683082529" sldId="259"/>
        </pc:sldMkLst>
        <pc:spChg chg="mod">
          <ac:chgData name="Birger Dragsten" userId="087743fb25d59030" providerId="Windows Live" clId="Web-{31F7DF1D-5508-4692-99A0-377A2B90AB65}" dt="2021-06-29T09:16:43.680" v="484" actId="20577"/>
          <ac:spMkLst>
            <pc:docMk/>
            <pc:sldMk cId="2683082529" sldId="259"/>
            <ac:spMk id="3" creationId="{88F29B93-AA97-4343-B68D-20F6B09E4460}"/>
          </ac:spMkLst>
        </pc:spChg>
        <pc:picChg chg="add mod">
          <ac:chgData name="Birger Dragsten" userId="087743fb25d59030" providerId="Windows Live" clId="Web-{31F7DF1D-5508-4692-99A0-377A2B90AB65}" dt="2021-06-29T08:54:52.447" v="102" actId="1076"/>
          <ac:picMkLst>
            <pc:docMk/>
            <pc:sldMk cId="2683082529" sldId="259"/>
            <ac:picMk id="5" creationId="{023CAB21-08F5-4D1E-A206-864DE62ECE45}"/>
          </ac:picMkLst>
        </pc:picChg>
      </pc:sldChg>
      <pc:sldChg chg="delSp del">
        <pc:chgData name="Birger Dragsten" userId="087743fb25d59030" providerId="Windows Live" clId="Web-{31F7DF1D-5508-4692-99A0-377A2B90AB65}" dt="2021-06-29T09:05:59.759" v="335"/>
        <pc:sldMkLst>
          <pc:docMk/>
          <pc:sldMk cId="2494456594" sldId="260"/>
        </pc:sldMkLst>
        <pc:picChg chg="del">
          <ac:chgData name="Birger Dragsten" userId="087743fb25d59030" providerId="Windows Live" clId="Web-{31F7DF1D-5508-4692-99A0-377A2B90AB65}" dt="2021-06-29T09:03:45.772" v="327"/>
          <ac:picMkLst>
            <pc:docMk/>
            <pc:sldMk cId="2494456594" sldId="260"/>
            <ac:picMk id="3" creationId="{B7DB589E-A9FD-824D-9133-26A22F6E137B}"/>
          </ac:picMkLst>
        </pc:picChg>
      </pc:sldChg>
      <pc:sldChg chg="addSp delSp modSp del">
        <pc:chgData name="Birger Dragsten" userId="087743fb25d59030" providerId="Windows Live" clId="Web-{31F7DF1D-5508-4692-99A0-377A2B90AB65}" dt="2021-06-29T09:05:56.665" v="333"/>
        <pc:sldMkLst>
          <pc:docMk/>
          <pc:sldMk cId="3609627362" sldId="261"/>
        </pc:sldMkLst>
        <pc:spChg chg="add mod">
          <ac:chgData name="Birger Dragsten" userId="087743fb25d59030" providerId="Windows Live" clId="Web-{31F7DF1D-5508-4692-99A0-377A2B90AB65}" dt="2021-06-29T09:02:49.583" v="319"/>
          <ac:spMkLst>
            <pc:docMk/>
            <pc:sldMk cId="3609627362" sldId="261"/>
            <ac:spMk id="5" creationId="{840F537E-B632-4327-BE27-44DA8896CE40}"/>
          </ac:spMkLst>
        </pc:spChg>
        <pc:picChg chg="del mod">
          <ac:chgData name="Birger Dragsten" userId="087743fb25d59030" providerId="Windows Live" clId="Web-{31F7DF1D-5508-4692-99A0-377A2B90AB65}" dt="2021-06-29T09:02:49.583" v="319"/>
          <ac:picMkLst>
            <pc:docMk/>
            <pc:sldMk cId="3609627362" sldId="261"/>
            <ac:picMk id="4" creationId="{7CCCCC48-B3FF-5046-AB14-01112451D006}"/>
          </ac:picMkLst>
        </pc:picChg>
      </pc:sldChg>
      <pc:sldChg chg="addSp delSp modSp del">
        <pc:chgData name="Birger Dragsten" userId="087743fb25d59030" providerId="Windows Live" clId="Web-{31F7DF1D-5508-4692-99A0-377A2B90AB65}" dt="2021-06-29T09:05:59.369" v="334"/>
        <pc:sldMkLst>
          <pc:docMk/>
          <pc:sldMk cId="61226920" sldId="262"/>
        </pc:sldMkLst>
        <pc:spChg chg="add mod">
          <ac:chgData name="Birger Dragsten" userId="087743fb25d59030" providerId="Windows Live" clId="Web-{31F7DF1D-5508-4692-99A0-377A2B90AB65}" dt="2021-06-29T09:03:18.802" v="323"/>
          <ac:spMkLst>
            <pc:docMk/>
            <pc:sldMk cId="61226920" sldId="262"/>
            <ac:spMk id="5" creationId="{8BEE3B68-F572-4CE7-B2B5-84E6E88EDA7E}"/>
          </ac:spMkLst>
        </pc:spChg>
        <pc:picChg chg="del mod">
          <ac:chgData name="Birger Dragsten" userId="087743fb25d59030" providerId="Windows Live" clId="Web-{31F7DF1D-5508-4692-99A0-377A2B90AB65}" dt="2021-06-29T09:03:18.802" v="323"/>
          <ac:picMkLst>
            <pc:docMk/>
            <pc:sldMk cId="61226920" sldId="262"/>
            <ac:picMk id="4" creationId="{5C67E20B-2864-C94B-A7B5-8312891590CD}"/>
          </ac:picMkLst>
        </pc:picChg>
      </pc:sldChg>
      <pc:sldChg chg="addSp modSp">
        <pc:chgData name="Birger Dragsten" userId="087743fb25d59030" providerId="Windows Live" clId="Web-{31F7DF1D-5508-4692-99A0-377A2B90AB65}" dt="2021-06-29T09:16:06.945" v="477" actId="20577"/>
        <pc:sldMkLst>
          <pc:docMk/>
          <pc:sldMk cId="452168702" sldId="263"/>
        </pc:sldMkLst>
        <pc:spChg chg="mod">
          <ac:chgData name="Birger Dragsten" userId="087743fb25d59030" providerId="Windows Live" clId="Web-{31F7DF1D-5508-4692-99A0-377A2B90AB65}" dt="2021-06-29T09:16:06.945" v="477" actId="20577"/>
          <ac:spMkLst>
            <pc:docMk/>
            <pc:sldMk cId="452168702" sldId="263"/>
            <ac:spMk id="3" creationId="{FA2EF09C-ED70-5D4C-9829-BC158556CE64}"/>
          </ac:spMkLst>
        </pc:spChg>
        <pc:picChg chg="add mod">
          <ac:chgData name="Birger Dragsten" userId="087743fb25d59030" providerId="Windows Live" clId="Web-{31F7DF1D-5508-4692-99A0-377A2B90AB65}" dt="2021-06-29T09:00:01.204" v="260" actId="1076"/>
          <ac:picMkLst>
            <pc:docMk/>
            <pc:sldMk cId="452168702" sldId="263"/>
            <ac:picMk id="5" creationId="{B183DBB3-4C3C-4CB5-BE84-0FFF74AA8E82}"/>
          </ac:picMkLst>
        </pc:picChg>
      </pc:sldChg>
      <pc:sldChg chg="addSp delSp modSp del">
        <pc:chgData name="Birger Dragsten" userId="087743fb25d59030" providerId="Windows Live" clId="Web-{31F7DF1D-5508-4692-99A0-377A2B90AB65}" dt="2021-06-29T09:05:54.119" v="332"/>
        <pc:sldMkLst>
          <pc:docMk/>
          <pc:sldMk cId="75663471" sldId="264"/>
        </pc:sldMkLst>
        <pc:spChg chg="add mod">
          <ac:chgData name="Birger Dragsten" userId="087743fb25d59030" providerId="Windows Live" clId="Web-{31F7DF1D-5508-4692-99A0-377A2B90AB65}" dt="2021-06-29T09:02:06.145" v="314"/>
          <ac:spMkLst>
            <pc:docMk/>
            <pc:sldMk cId="75663471" sldId="264"/>
            <ac:spMk id="5" creationId="{86A27555-2FCB-479B-9A79-666227B58C64}"/>
          </ac:spMkLst>
        </pc:spChg>
        <pc:picChg chg="del mod">
          <ac:chgData name="Birger Dragsten" userId="087743fb25d59030" providerId="Windows Live" clId="Web-{31F7DF1D-5508-4692-99A0-377A2B90AB65}" dt="2021-06-29T09:02:06.145" v="314"/>
          <ac:picMkLst>
            <pc:docMk/>
            <pc:sldMk cId="75663471" sldId="264"/>
            <ac:picMk id="4" creationId="{CF64684E-482D-BB44-8FE9-90669E72BAD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Sommerbrev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Fra </a:t>
            </a:r>
            <a:r>
              <a:rPr lang="en-US" dirty="0" err="1">
                <a:cs typeface="Calibri"/>
              </a:rPr>
              <a:t>Sportslig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avdeling</a:t>
            </a:r>
          </a:p>
          <a:p>
            <a:r>
              <a:rPr lang="en-US" dirty="0">
                <a:cs typeface="Calibri"/>
              </a:rPr>
              <a:t>2021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607ED72-6857-4104-920E-E1E072570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438" y="807946"/>
            <a:ext cx="5676180" cy="150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3B9A5C-7E5F-4FF7-ADAF-305592A4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Kort om våren: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F29B93-AA97-4343-B68D-20F6B09E4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>
                <a:cs typeface="Calibri" panose="020F0502020204030204"/>
              </a:rPr>
              <a:t>Nylig åpnet det for kontakt for de over 20 år. Endelig! Nå er alle i gang med det de elsker, å trene og spille fotball.</a:t>
            </a:r>
          </a:p>
          <a:p>
            <a:pPr marL="0" indent="0">
              <a:buNone/>
            </a:pPr>
            <a:r>
              <a:rPr lang="nb-NO" dirty="0">
                <a:cs typeface="Calibri" panose="020F0502020204030204"/>
              </a:rPr>
              <a:t>Kunstgresset kom til Flatåsen i går (29.6). Vi er mange som ser frem mot mye aktivitet ute på "matta".</a:t>
            </a:r>
          </a:p>
          <a:p>
            <a:pPr marL="0" indent="0">
              <a:buNone/>
            </a:pPr>
            <a:r>
              <a:rPr lang="nb-NO" dirty="0">
                <a:cs typeface="Calibri" panose="020F0502020204030204"/>
              </a:rPr>
              <a:t>I overgangen 2020/2021 har undertegnede arbeidet med å styrke sportslig avdeling i fotballgruppa. Mye er allerede på plass, men jobben </a:t>
            </a:r>
            <a:r>
              <a:rPr lang="nb-NO">
                <a:cs typeface="Calibri" panose="020F0502020204030204"/>
              </a:rPr>
              <a:t>er ikke ferdig. Har du lyst til å være med å bidra? Kontakt fotballstyret </a:t>
            </a:r>
            <a:r>
              <a:rPr lang="nb-NO" dirty="0">
                <a:cs typeface="Calibri" panose="020F0502020204030204"/>
              </a:rPr>
              <a:t>eller sportslig leder!</a:t>
            </a:r>
          </a:p>
          <a:p>
            <a:pPr marL="0" indent="0">
              <a:buNone/>
            </a:pPr>
            <a:endParaRPr lang="nb-NO" dirty="0">
              <a:cs typeface="Calibri" panose="020F0502020204030204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23CAB21-08F5-4D1E-A206-864DE62EC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538097"/>
            <a:ext cx="2743200" cy="72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8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56F5BD-2382-4ECA-BDD6-AC6F283D8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Planlagte aktiviteter: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80924-52CC-42B6-9764-A3C022A3A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nb-NO" sz="1400" b="1" dirty="0">
                <a:ea typeface="+mn-lt"/>
                <a:cs typeface="+mn-lt"/>
              </a:rPr>
              <a:t>Flatås </a:t>
            </a:r>
            <a:r>
              <a:rPr lang="nb-NO" sz="1400" b="1" dirty="0" err="1">
                <a:ea typeface="+mn-lt"/>
                <a:cs typeface="+mn-lt"/>
              </a:rPr>
              <a:t>sommerEXTRA</a:t>
            </a:r>
            <a:r>
              <a:rPr lang="nb-NO" sz="1400" dirty="0">
                <a:ea typeface="+mn-lt"/>
                <a:cs typeface="+mn-lt"/>
              </a:rPr>
              <a:t> foregår 13.-15.august. Det ventes 88 spillere i alderen 8-13 år. Som instruktører stiller spillere fra herrer junior og damer senior.</a:t>
            </a:r>
            <a:endParaRPr lang="nb-NO" sz="1400">
              <a:cs typeface="Calibri"/>
            </a:endParaRP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For skuelystne er det muligheter å oppleve fotballglede utenfor gjerdet denne helga.</a:t>
            </a:r>
            <a:endParaRPr lang="nb-NO" sz="1400" dirty="0"/>
          </a:p>
          <a:p>
            <a:pPr>
              <a:buNone/>
            </a:pPr>
            <a:r>
              <a:rPr lang="nb-NO" sz="1400" b="1" dirty="0">
                <a:ea typeface="+mn-lt"/>
                <a:cs typeface="+mn-lt"/>
              </a:rPr>
              <a:t>Flatås </a:t>
            </a:r>
            <a:r>
              <a:rPr lang="nb-NO" sz="1400" b="1" dirty="0" err="1">
                <a:ea typeface="+mn-lt"/>
                <a:cs typeface="+mn-lt"/>
              </a:rPr>
              <a:t>keeperEXTRA</a:t>
            </a:r>
            <a:r>
              <a:rPr lang="nb-NO" sz="1400" b="1" dirty="0">
                <a:ea typeface="+mn-lt"/>
                <a:cs typeface="+mn-lt"/>
              </a:rPr>
              <a:t>: I</a:t>
            </a:r>
            <a:r>
              <a:rPr lang="nb-NO" sz="1400" dirty="0">
                <a:ea typeface="+mn-lt"/>
                <a:cs typeface="+mn-lt"/>
              </a:rPr>
              <a:t> løpet av høsten kommer Karen Oline Sneve, keeper i Toppserien. tidligere Lyn og U-19 landslaget, nå for RBK kvinner. Hun kommer å holder en treningsøkt for våre keepere og trenere. Mer info kommer!</a:t>
            </a:r>
          </a:p>
          <a:p>
            <a:pPr>
              <a:buNone/>
            </a:pPr>
            <a:r>
              <a:rPr lang="nb-NO" sz="1400" b="1" dirty="0">
                <a:ea typeface="+mn-lt"/>
                <a:cs typeface="+mn-lt"/>
              </a:rPr>
              <a:t>Jenter i fokus </a:t>
            </a:r>
            <a:r>
              <a:rPr lang="nb-NO" sz="1400" dirty="0">
                <a:ea typeface="+mn-lt"/>
                <a:cs typeface="+mn-lt"/>
              </a:rPr>
              <a:t>er klubbens nysatsning for alle våre jente- og damespillere og jenter/kvinner som er trenere og/eller har andre oppgaver i fotballavdelingen. Sett av helgen i uke 38!</a:t>
            </a:r>
            <a:endParaRPr lang="nb-NO" sz="1400" b="1" dirty="0">
              <a:ea typeface="+mn-lt"/>
              <a:cs typeface="+mn-lt"/>
            </a:endParaRPr>
          </a:p>
          <a:p>
            <a:pPr>
              <a:buNone/>
            </a:pPr>
            <a:r>
              <a:rPr lang="nb-NO" sz="1400" b="1" dirty="0">
                <a:ea typeface="+mn-lt"/>
                <a:cs typeface="+mn-lt"/>
              </a:rPr>
              <a:t>Trenerforum: </a:t>
            </a:r>
            <a:r>
              <a:rPr lang="nb-NO" sz="1400" dirty="0">
                <a:ea typeface="+mn-lt"/>
                <a:cs typeface="+mn-lt"/>
              </a:rPr>
              <a:t>RBK-trener Geir Hansen har takket ja til å komme å holde en økt på feltet. Kommer tilbake med info i løpet av august!</a:t>
            </a:r>
            <a:endParaRPr lang="nb-NO" sz="1400" dirty="0">
              <a:cs typeface="Calibri"/>
            </a:endParaRPr>
          </a:p>
          <a:p>
            <a:pPr>
              <a:buNone/>
            </a:pPr>
            <a:r>
              <a:rPr lang="nb-NO" sz="1400" b="1" dirty="0">
                <a:ea typeface="+mn-lt"/>
                <a:cs typeface="+mn-lt"/>
              </a:rPr>
              <a:t>Treningssamling 2022: </a:t>
            </a:r>
            <a:r>
              <a:rPr lang="nb-NO" sz="1400" dirty="0">
                <a:ea typeface="+mn-lt"/>
                <a:cs typeface="+mn-lt"/>
              </a:rPr>
              <a:t>Tilbud for spillere og trenere. Sett av helga til trening og sosialt fellesskap. Klubben drar samlet til Selbu. </a:t>
            </a:r>
            <a:endParaRPr lang="nb-NO" sz="1400" dirty="0">
              <a:cs typeface="Calibri"/>
            </a:endParaRP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18.-20.mars: Gutter (12 år tom senior)</a:t>
            </a:r>
            <a:endParaRPr lang="nb-NO" sz="1400" dirty="0">
              <a:cs typeface="Calibri"/>
            </a:endParaRP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25.-27.mars: Jenter (12 år tom senior)</a:t>
            </a:r>
            <a:endParaRPr lang="nb-NO" sz="1400" dirty="0">
              <a:cs typeface="Calibri"/>
            </a:endParaRP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Påmelding kommer i løpet av høsten.</a:t>
            </a:r>
            <a:endParaRPr lang="nb-NO" sz="1400" dirty="0"/>
          </a:p>
          <a:p>
            <a:pPr>
              <a:buNone/>
            </a:pPr>
            <a:endParaRPr lang="nb-NO" sz="1400" dirty="0">
              <a:cs typeface="Calibri" panose="020F0502020204030204"/>
            </a:endParaRPr>
          </a:p>
          <a:p>
            <a:pPr>
              <a:buNone/>
            </a:pPr>
            <a:endParaRPr lang="nb-NO" sz="1400" dirty="0">
              <a:cs typeface="Calibri" panose="020F0502020204030204"/>
            </a:endParaRPr>
          </a:p>
          <a:p>
            <a:pPr marL="0" indent="0">
              <a:buNone/>
            </a:pPr>
            <a:endParaRPr lang="nb-NO" dirty="0">
              <a:cs typeface="Calibri" panose="020F0502020204030204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A91A96F-D29F-4960-B27C-5CF2FAA1E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777" y="5581229"/>
            <a:ext cx="2743200" cy="727617"/>
          </a:xfrm>
          <a:prstGeom prst="rect">
            <a:avLst/>
          </a:prstGeom>
        </p:spPr>
      </p:pic>
      <p:pic>
        <p:nvPicPr>
          <p:cNvPr id="6" name="Bilde 6">
            <a:extLst>
              <a:ext uri="{FF2B5EF4-FFF2-40B4-BE49-F238E27FC236}">
                <a16:creationId xmlns:a16="http://schemas.microsoft.com/office/drawing/2014/main" id="{C94F77B4-5FFD-4F4A-896F-44E3F6A45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7434" y="2757488"/>
            <a:ext cx="923925" cy="1343025"/>
          </a:xfrm>
          <a:prstGeom prst="rect">
            <a:avLst/>
          </a:prstGeom>
        </p:spPr>
      </p:pic>
      <p:pic>
        <p:nvPicPr>
          <p:cNvPr id="7" name="Bilde 7" descr="Et bilde som inneholder tekst, rød, underbukser&#10;&#10;Automatisk generert beskrivelse">
            <a:extLst>
              <a:ext uri="{FF2B5EF4-FFF2-40B4-BE49-F238E27FC236}">
                <a16:creationId xmlns:a16="http://schemas.microsoft.com/office/drawing/2014/main" id="{D9632535-51A1-40B6-AA68-CA60FC2E1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8858" y="1348507"/>
            <a:ext cx="981075" cy="1343025"/>
          </a:xfrm>
          <a:prstGeom prst="rect">
            <a:avLst/>
          </a:prstGeom>
        </p:spPr>
      </p:pic>
      <p:pic>
        <p:nvPicPr>
          <p:cNvPr id="8" name="Bilde 8">
            <a:extLst>
              <a:ext uri="{FF2B5EF4-FFF2-40B4-BE49-F238E27FC236}">
                <a16:creationId xmlns:a16="http://schemas.microsoft.com/office/drawing/2014/main" id="{35790E65-90E0-468A-ACCC-84ECBEF175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6746" y="4000859"/>
            <a:ext cx="250507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9C7C90-5164-4D1B-B610-B616A310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Trenerutdanning: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9BE697-2E98-450E-86F1-840DE37F9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Trenerkurs: I tråd med Sportsplanen ønsker vi å fremheve hvor viktig det er å sende våre trenere på trenerutdanning. Alle hovedtrenere skal følge trenerstigen. Vi ønsker også at alle i trenerteamet benytter seg av tilbudet. </a:t>
            </a: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Mer info finner dere under.</a:t>
            </a:r>
            <a:endParaRPr lang="nb-NO" sz="1400">
              <a:ea typeface="+mn-lt"/>
              <a:cs typeface="+mn-lt"/>
            </a:endParaRPr>
          </a:p>
          <a:p>
            <a:pPr>
              <a:buNone/>
            </a:pPr>
            <a:r>
              <a:rPr lang="nb-NO" sz="1400" b="1" i="1" dirty="0">
                <a:ea typeface="+mn-lt"/>
                <a:cs typeface="+mn-lt"/>
              </a:rPr>
              <a:t>Kunnskap om å lede en gruppe, skape et godt miljø, sette i gang god fotballaktivitet og påvirke fotballferdigheten i riktig retning krever bred kompetanse. UEFA-C/NFF Grasrottrenerkurset gir treneren nettopp dette. Til sammen utgjør de fire delkursene det første trinnet i NFF og </a:t>
            </a:r>
            <a:r>
              <a:rPr lang="nb-NO" sz="1400" b="1" i="1" dirty="0" err="1">
                <a:ea typeface="+mn-lt"/>
                <a:cs typeface="+mn-lt"/>
              </a:rPr>
              <a:t>UEFA`s</a:t>
            </a:r>
            <a:r>
              <a:rPr lang="nb-NO" sz="1400" b="1" i="1" dirty="0">
                <a:ea typeface="+mn-lt"/>
                <a:cs typeface="+mn-lt"/>
              </a:rPr>
              <a:t> formelle trenerutdanning og gir autorisasjon som UEFA-C–lisens.</a:t>
            </a:r>
            <a:endParaRPr lang="nb-NO" sz="1400" b="1">
              <a:ea typeface="+mn-lt"/>
              <a:cs typeface="+mn-lt"/>
            </a:endParaRP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Målgruppen for dette kurset er alle trenere i barne- og ungdomsfotball.</a:t>
            </a: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Delkurs 1: Trenere for 6 - 7 åringer (3`er fotball)</a:t>
            </a:r>
            <a:endParaRPr lang="nb-NO" sz="1400">
              <a:ea typeface="+mn-lt"/>
              <a:cs typeface="+mn-lt"/>
            </a:endParaRP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Delkurs 2: Trenere for 8 - 9 åringer (5`er fotball)</a:t>
            </a:r>
            <a:endParaRPr lang="nb-NO" sz="1400">
              <a:ea typeface="+mn-lt"/>
              <a:cs typeface="+mn-lt"/>
            </a:endParaRP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Delkurs 3: Trenere for 10 - 11 åringer (7`er fotball)</a:t>
            </a:r>
            <a:endParaRPr lang="nb-NO" sz="1400">
              <a:ea typeface="+mn-lt"/>
              <a:cs typeface="+mn-lt"/>
            </a:endParaRPr>
          </a:p>
          <a:p>
            <a:pPr>
              <a:buNone/>
            </a:pPr>
            <a:r>
              <a:rPr lang="nb-NO" sz="1400" dirty="0">
                <a:ea typeface="+mn-lt"/>
                <a:cs typeface="+mn-lt"/>
              </a:rPr>
              <a:t>Delkurs 4: Trenere for 12 - 15 åringer ( 9`er fotball mot 11`er fotball)</a:t>
            </a:r>
          </a:p>
          <a:p>
            <a:pPr>
              <a:buNone/>
            </a:pPr>
            <a:br>
              <a:rPr lang="en-US" sz="1400" dirty="0"/>
            </a:br>
            <a:r>
              <a:rPr lang="nb-NO" sz="1400" b="1" u="sng" dirty="0">
                <a:ea typeface="+mn-lt"/>
                <a:cs typeface="+mn-lt"/>
              </a:rPr>
              <a:t>Plan for kurssesongen 2021</a:t>
            </a:r>
            <a:br>
              <a:rPr lang="nb-NO" sz="1400" b="1" u="sng" dirty="0">
                <a:ea typeface="+mn-lt"/>
                <a:cs typeface="+mn-lt"/>
              </a:rPr>
            </a:br>
            <a:br>
              <a:rPr lang="nb-NO" sz="1400" b="1" u="sng" dirty="0">
                <a:ea typeface="+mn-lt"/>
                <a:cs typeface="+mn-lt"/>
              </a:rPr>
            </a:br>
            <a:r>
              <a:rPr lang="nb-NO" sz="1400" b="1" u="sng" dirty="0">
                <a:ea typeface="+mn-lt"/>
                <a:cs typeface="+mn-lt"/>
              </a:rPr>
              <a:t>14. juni - 03. oktober:</a:t>
            </a:r>
            <a:r>
              <a:rPr lang="nb-NO" sz="1400" dirty="0">
                <a:ea typeface="+mn-lt"/>
                <a:cs typeface="+mn-lt"/>
              </a:rPr>
              <a:t> Påmeldingen til kurssesongen er åpen for alle delkurs</a:t>
            </a:r>
            <a:endParaRPr lang="nb-NO" sz="1400">
              <a:ea typeface="+mn-lt"/>
              <a:cs typeface="+mn-lt"/>
            </a:endParaRPr>
          </a:p>
          <a:p>
            <a:pPr>
              <a:buNone/>
            </a:pPr>
            <a:r>
              <a:rPr lang="nb-NO" sz="1400" b="1" dirty="0">
                <a:ea typeface="+mn-lt"/>
                <a:cs typeface="+mn-lt"/>
              </a:rPr>
              <a:t>      Delkurs 1 - Uke 42-43 2021:</a:t>
            </a:r>
            <a:br>
              <a:rPr lang="nb-NO" sz="1400" b="1" dirty="0">
                <a:ea typeface="+mn-lt"/>
                <a:cs typeface="+mn-lt"/>
              </a:rPr>
            </a:br>
            <a:r>
              <a:rPr lang="nb-NO" sz="1400" b="1" dirty="0">
                <a:ea typeface="+mn-lt"/>
                <a:cs typeface="+mn-lt"/>
              </a:rPr>
              <a:t>Delkurs 2 - Uke 42-43 2021:</a:t>
            </a:r>
            <a:r>
              <a:rPr lang="nb-NO" sz="1400" dirty="0">
                <a:ea typeface="+mn-lt"/>
                <a:cs typeface="+mn-lt"/>
              </a:rPr>
              <a:t> </a:t>
            </a:r>
            <a:br>
              <a:rPr lang="nb-NO" sz="1400" dirty="0">
                <a:ea typeface="+mn-lt"/>
                <a:cs typeface="+mn-lt"/>
              </a:rPr>
            </a:br>
            <a:r>
              <a:rPr lang="nb-NO" sz="1400" dirty="0">
                <a:ea typeface="+mn-lt"/>
                <a:cs typeface="+mn-lt"/>
              </a:rPr>
              <a:t>Delkurs 3 - Uke 44-45 2021: </a:t>
            </a:r>
            <a:br>
              <a:rPr lang="nb-NO" sz="1400" dirty="0">
                <a:ea typeface="+mn-lt"/>
                <a:cs typeface="+mn-lt"/>
              </a:rPr>
            </a:br>
            <a:r>
              <a:rPr lang="nb-NO" sz="1400" dirty="0">
                <a:ea typeface="+mn-lt"/>
                <a:cs typeface="+mn-lt"/>
              </a:rPr>
              <a:t>Delkurs 4 - Uke 44-45 2021: </a:t>
            </a:r>
          </a:p>
          <a:p>
            <a:pPr>
              <a:buNone/>
            </a:pPr>
            <a:r>
              <a:rPr lang="nb-NO" sz="1400" b="1" dirty="0">
                <a:cs typeface="Calibri"/>
              </a:rPr>
              <a:t>Flatås fotball skal prøve å få til å arrangere ett eller flere delkurs! </a:t>
            </a:r>
          </a:p>
          <a:p>
            <a:pPr>
              <a:buNone/>
            </a:pPr>
            <a:r>
              <a:rPr lang="nb-NO" sz="1400" dirty="0">
                <a:cs typeface="Calibri"/>
              </a:rPr>
              <a:t>For spørsmål, kontakt sportslig leder – sportsligleder.fotball@flatas.no</a:t>
            </a:r>
          </a:p>
          <a:p>
            <a:pPr marL="0" indent="0">
              <a:buNone/>
            </a:pPr>
            <a:endParaRPr lang="nb-NO" dirty="0">
              <a:cs typeface="Calibri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1A23A5C-B3BD-4755-9191-AA130FA74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513" y="6084437"/>
            <a:ext cx="2743200" cy="727617"/>
          </a:xfrm>
          <a:prstGeom prst="rect">
            <a:avLst/>
          </a:prstGeom>
        </p:spPr>
      </p:pic>
      <p:pic>
        <p:nvPicPr>
          <p:cNvPr id="6" name="Bilde 6" descr="Et bilde som inneholder tekst, utklipp, skjermbilde&#10;&#10;Automatisk generert beskrivelse">
            <a:extLst>
              <a:ext uri="{FF2B5EF4-FFF2-40B4-BE49-F238E27FC236}">
                <a16:creationId xmlns:a16="http://schemas.microsoft.com/office/drawing/2014/main" id="{00FD7BF0-0D31-4460-8E20-D363F7428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6249" y="2888138"/>
            <a:ext cx="3131388" cy="175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1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B754F6-463B-224E-8E37-7EEF6086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Ungdommen - fremtida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2EF09C-ED70-5D4C-9829-BC158556C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4" y="1843150"/>
            <a:ext cx="12430001" cy="50760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400" dirty="0"/>
              <a:t>Klubben ønsker å vise at de vil satse på de unge. Alle </a:t>
            </a:r>
            <a:r>
              <a:rPr lang="nb-NO" sz="1400" dirty="0" err="1"/>
              <a:t>fom</a:t>
            </a:r>
            <a:r>
              <a:rPr lang="nb-NO" sz="1400" dirty="0"/>
              <a:t> 16 år skal få tilbud om å ta trenerutdanningen gjennom NFF;</a:t>
            </a:r>
            <a:endParaRPr lang="nb-NO" sz="1400" dirty="0">
              <a:cs typeface="Calibri"/>
            </a:endParaRPr>
          </a:p>
          <a:p>
            <a:pPr>
              <a:buFontTx/>
              <a:buChar char="-"/>
            </a:pPr>
            <a:r>
              <a:rPr lang="nb-NO" sz="1400" dirty="0"/>
              <a:t>Du blir en del av trenerteamet </a:t>
            </a:r>
            <a:endParaRPr lang="nb-NO" sz="1400" dirty="0">
              <a:cs typeface="Calibri"/>
            </a:endParaRPr>
          </a:p>
          <a:p>
            <a:pPr>
              <a:buFontTx/>
              <a:buChar char="-"/>
            </a:pPr>
            <a:r>
              <a:rPr lang="nb-NO" sz="1400" dirty="0"/>
              <a:t>Du får:</a:t>
            </a:r>
            <a:endParaRPr lang="nb-NO" sz="1400">
              <a:cs typeface="Calibri"/>
            </a:endParaRPr>
          </a:p>
          <a:p>
            <a:pPr>
              <a:buFontTx/>
              <a:buChar char="-"/>
            </a:pPr>
            <a:r>
              <a:rPr lang="nb-NO" sz="1400" dirty="0"/>
              <a:t>Oppfølging av klubbens sportslige avdeling </a:t>
            </a:r>
            <a:endParaRPr lang="nb-NO" sz="1400">
              <a:cs typeface="Calibri"/>
            </a:endParaRPr>
          </a:p>
          <a:p>
            <a:pPr>
              <a:buFontTx/>
              <a:buChar char="-"/>
            </a:pPr>
            <a:r>
              <a:rPr lang="nb-NO" sz="1400" dirty="0"/>
              <a:t>Muligheter for egenutvikling </a:t>
            </a:r>
            <a:endParaRPr lang="nb-NO" sz="1400">
              <a:cs typeface="Calibri"/>
            </a:endParaRPr>
          </a:p>
          <a:p>
            <a:pPr marL="0" indent="0">
              <a:buNone/>
            </a:pPr>
            <a:r>
              <a:rPr lang="nb-NO" sz="1400" dirty="0"/>
              <a:t>Ønsker du å bli trener? Eller andre oppgaver? Ta kontakt med sportslig leder </a:t>
            </a:r>
            <a:endParaRPr lang="nb-NO" sz="1400">
              <a:cs typeface="Calibri"/>
            </a:endParaRPr>
          </a:p>
          <a:p>
            <a:pPr>
              <a:buFontTx/>
              <a:buChar char="-"/>
            </a:pPr>
            <a:r>
              <a:rPr lang="nb-NO" sz="1400" dirty="0"/>
              <a:t>Verv i fotballstyret?</a:t>
            </a:r>
            <a:endParaRPr lang="nb-NO" sz="1400">
              <a:cs typeface="Calibri"/>
            </a:endParaRPr>
          </a:p>
          <a:p>
            <a:pPr>
              <a:buFontTx/>
              <a:buChar char="-"/>
            </a:pPr>
            <a:r>
              <a:rPr lang="nb-NO" sz="1400" dirty="0"/>
              <a:t>Rolle i Flatås julecup?</a:t>
            </a:r>
            <a:endParaRPr lang="nb-NO" sz="1400">
              <a:cs typeface="Calibri"/>
            </a:endParaRPr>
          </a:p>
          <a:p>
            <a:pPr>
              <a:buFontTx/>
              <a:buChar char="-"/>
            </a:pPr>
            <a:r>
              <a:rPr lang="nb-NO" sz="1400" dirty="0"/>
              <a:t>Rolle i sportslig avdeling (dommeransvarlig, inkludering og Integreringsansvarlig) </a:t>
            </a:r>
            <a:endParaRPr lang="nb-NO" sz="1400">
              <a:cs typeface="Calibri"/>
            </a:endParaRPr>
          </a:p>
          <a:p>
            <a:pPr>
              <a:buFontTx/>
              <a:buChar char="-"/>
            </a:pPr>
            <a:r>
              <a:rPr lang="nb-NO" sz="1400" dirty="0"/>
              <a:t>Andre oppgaver?</a:t>
            </a:r>
            <a:endParaRPr lang="nb-NO" sz="1400" dirty="0">
              <a:cs typeface="Calibri"/>
            </a:endParaRPr>
          </a:p>
          <a:p>
            <a:pPr>
              <a:buFontTx/>
              <a:buChar char="-"/>
            </a:pPr>
            <a:endParaRPr lang="nb-NO" sz="1400" dirty="0">
              <a:cs typeface="Calibri"/>
            </a:endParaRPr>
          </a:p>
          <a:p>
            <a:pPr marL="0" indent="0">
              <a:buNone/>
            </a:pPr>
            <a:r>
              <a:rPr lang="nb-NO" sz="1400" b="1" i="1" dirty="0">
                <a:cs typeface="Calibri"/>
              </a:rPr>
              <a:t>Ønsker dere alle en riktig GOD SOMMER!</a:t>
            </a:r>
          </a:p>
          <a:p>
            <a:pPr marL="0" indent="0">
              <a:buNone/>
            </a:pPr>
            <a:r>
              <a:rPr lang="nb-NO" sz="1400" b="1" i="1" dirty="0">
                <a:cs typeface="Calibri"/>
              </a:rPr>
              <a:t>Fotballhilsen på vegne av sportslig avdeling.</a:t>
            </a:r>
          </a:p>
          <a:p>
            <a:pPr marL="0" indent="0">
              <a:buNone/>
            </a:pPr>
            <a:r>
              <a:rPr lang="nb-NO" sz="1400" b="1" i="1" dirty="0">
                <a:cs typeface="Calibri"/>
              </a:rPr>
              <a:t>Birger </a:t>
            </a:r>
            <a:r>
              <a:rPr lang="nb-NO" sz="1400" b="1" i="1" dirty="0" err="1">
                <a:cs typeface="Calibri"/>
              </a:rPr>
              <a:t>Dragsten</a:t>
            </a:r>
            <a:endParaRPr lang="nb-NO" sz="1400" b="1" i="1">
              <a:cs typeface="Calibri"/>
            </a:endParaRPr>
          </a:p>
          <a:p>
            <a:pPr marL="0" indent="0">
              <a:buNone/>
            </a:pPr>
            <a:r>
              <a:rPr lang="nb-NO" sz="1400" b="1" i="1" dirty="0">
                <a:cs typeface="Calibri"/>
              </a:rPr>
              <a:t>Sportslig leder</a:t>
            </a:r>
          </a:p>
          <a:p>
            <a:pPr marL="0" indent="0">
              <a:buNone/>
            </a:pPr>
            <a:r>
              <a:rPr lang="nb-NO" sz="1400" b="1" i="1" dirty="0">
                <a:cs typeface="Calibri"/>
              </a:rPr>
              <a:t>Flatås fotball</a:t>
            </a:r>
          </a:p>
          <a:p>
            <a:pPr>
              <a:buFontTx/>
              <a:buChar char="-"/>
            </a:pPr>
            <a:endParaRPr lang="nb-NO" dirty="0">
              <a:cs typeface="Calibri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183DBB3-4C3C-4CB5-BE84-0FFF74AA8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909" y="5696248"/>
            <a:ext cx="2743200" cy="72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6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Sommerbrev</vt:lpstr>
      <vt:lpstr>Kort om våren:</vt:lpstr>
      <vt:lpstr>Planlagte aktiviteter:</vt:lpstr>
      <vt:lpstr>Trenerutdanning:</vt:lpstr>
      <vt:lpstr>Ungdommen - fremtida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Sommer</dc:title>
  <dc:creator/>
  <cp:lastModifiedBy>Birger Dragsten</cp:lastModifiedBy>
  <cp:revision>206</cp:revision>
  <dcterms:created xsi:type="dcterms:W3CDTF">2021-06-25T22:47:20Z</dcterms:created>
  <dcterms:modified xsi:type="dcterms:W3CDTF">2021-06-29T09:16:47Z</dcterms:modified>
</cp:coreProperties>
</file>