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65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34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01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71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96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0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3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025"/>
            <a:ext cx="2482850" cy="248285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2482850" y="596900"/>
            <a:ext cx="7588250" cy="317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De Sandvigske Samlingers Venner</a:t>
            </a:r>
          </a:p>
        </p:txBody>
      </p:sp>
    </p:spTree>
    <p:extLst>
      <p:ext uri="{BB962C8B-B14F-4D97-AF65-F5344CB8AC3E}">
        <p14:creationId xmlns:p14="http://schemas.microsoft.com/office/powerpoint/2010/main" val="74272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70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526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535F-C118-4543-B8A3-0B18EABAD729}" type="datetimeFigureOut">
              <a:rPr lang="nb-NO" smtClean="0"/>
              <a:t>30.09.2019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C375-BB56-4773-9F7E-45883368E6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8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aihaugen.no/Om-Maihaugen/Venneforeningen/Kontakt-o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194310"/>
            <a:ext cx="12820650" cy="65379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4192" y="623324"/>
            <a:ext cx="11040534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5400" b="1" dirty="0">
                <a:solidFill>
                  <a:schemeClr val="bg1"/>
                </a:solidFill>
              </a:rPr>
              <a:t>DE SANDVIGSKE SAMLINGERS VENNER</a:t>
            </a:r>
            <a:br>
              <a:rPr lang="nb-NO" sz="5400" b="1" dirty="0">
                <a:solidFill>
                  <a:schemeClr val="bg1"/>
                </a:solidFill>
              </a:rPr>
            </a:br>
            <a:r>
              <a:rPr lang="nb-NO" sz="4000" b="1" i="1" dirty="0">
                <a:solidFill>
                  <a:schemeClr val="bg1"/>
                </a:solidFill>
              </a:rPr>
              <a:t>(Maihaugen, Lillehammer)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3911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>
                <a:solidFill>
                  <a:schemeClr val="bg1"/>
                </a:solidFill>
              </a:rPr>
              <a:t>Årsmøtet Forbundet for Norske Museumsvenner</a:t>
            </a:r>
          </a:p>
          <a:p>
            <a:r>
              <a:rPr lang="nb-NO" dirty="0">
                <a:solidFill>
                  <a:schemeClr val="bg1"/>
                </a:solidFill>
              </a:rPr>
              <a:t>Bergen, 19. september 2015</a:t>
            </a:r>
          </a:p>
          <a:p>
            <a:r>
              <a:rPr lang="nb-NO" dirty="0">
                <a:solidFill>
                  <a:schemeClr val="bg1"/>
                </a:solidFill>
              </a:rPr>
              <a:t>v/Svend Strand, Styreleder DSSV</a:t>
            </a:r>
          </a:p>
        </p:txBody>
      </p:sp>
    </p:spTree>
    <p:extLst>
      <p:ext uri="{BB962C8B-B14F-4D97-AF65-F5344CB8AC3E}">
        <p14:creationId xmlns:p14="http://schemas.microsoft.com/office/powerpoint/2010/main" val="23673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45" y="270657"/>
            <a:ext cx="5283200" cy="658734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" y="1589514"/>
            <a:ext cx="3799049" cy="50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334" y="161925"/>
            <a:ext cx="6228644" cy="93309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nb-NO" sz="3600" b="1" dirty="0"/>
              <a:t>De Sandvigske Samlingers Venner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93422" y="1272999"/>
            <a:ext cx="8274756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Stiftet i 1932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2. 800 medlemskap (2.200 familie) =  &gt; 6000 medlemmer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90%  Lhmr + omegn = &gt; 5.000 av </a:t>
            </a:r>
            <a:r>
              <a:rPr lang="nb-NO" sz="2400" dirty="0" err="1"/>
              <a:t>ca</a:t>
            </a:r>
            <a:r>
              <a:rPr lang="nb-NO" sz="2400" dirty="0"/>
              <a:t> 30 000 innbyggere!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Felles styrerepresentasjon museum&lt;-&gt; venneforening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Omsetning </a:t>
            </a:r>
            <a:r>
              <a:rPr lang="nb-NO" sz="2400" dirty="0" err="1"/>
              <a:t>ca</a:t>
            </a:r>
            <a:r>
              <a:rPr lang="nb-NO" sz="2400" dirty="0"/>
              <a:t> 1, 5 MNOK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Gave(r) til museet </a:t>
            </a:r>
            <a:r>
              <a:rPr lang="nb-NO" sz="2400" dirty="0" err="1"/>
              <a:t>ca</a:t>
            </a:r>
            <a:r>
              <a:rPr lang="nb-NO" sz="2400" dirty="0"/>
              <a:t> 800.000/år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Publikasjon 3 </a:t>
            </a:r>
            <a:r>
              <a:rPr lang="nb-NO" sz="2400" dirty="0" err="1"/>
              <a:t>ggr</a:t>
            </a:r>
            <a:r>
              <a:rPr lang="nb-NO" sz="2400" dirty="0"/>
              <a:t>/år (Maihaugbladet)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dirty="0"/>
              <a:t>Hovedaktiviteter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Barnas sommer- og vinterdag  (Sommer kombinert med Postens Dag)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Medlemsturer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Maihaugbladet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Spesialarrangementer for medlemmene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Maihaugassistentene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++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182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"/>
          <p:cNvSpPr txBox="1">
            <a:spLocks/>
          </p:cNvSpPr>
          <p:nvPr/>
        </p:nvSpPr>
        <p:spPr>
          <a:xfrm>
            <a:off x="2635250" y="749300"/>
            <a:ext cx="6147505" cy="4924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b="1" dirty="0"/>
              <a:t>De Sandvigske Samlingers Venner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671285" y="1478844"/>
            <a:ext cx="738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TORSDAGSVENNENE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506714" y="2177576"/>
            <a:ext cx="62991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Start: OL-bygg 1993, hull i betong, støv over alt. RENSEBEHOV!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 err="1"/>
              <a:t>Ca</a:t>
            </a:r>
            <a:r>
              <a:rPr lang="nb-NO" b="1" dirty="0"/>
              <a:t> 50 (primært glade pensjonister) møtes etter dette hver torsdag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Har hatt ventelister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Jobber </a:t>
            </a:r>
            <a:r>
              <a:rPr lang="nb-NO" b="1" dirty="0" err="1"/>
              <a:t>ca</a:t>
            </a:r>
            <a:r>
              <a:rPr lang="nb-NO" b="1" dirty="0"/>
              <a:t> 3 t/uke, 2 «skift»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Får lunch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Arrangeres tur for dem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Sosialt, og nyttig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En i DSSV styre ansvarlig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Ulike grupper/fagområder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Utnytt fagkompetanse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b="1" dirty="0"/>
              <a:t>Totalt </a:t>
            </a:r>
            <a:r>
              <a:rPr lang="nb-NO" b="1" dirty="0" err="1"/>
              <a:t>ca</a:t>
            </a:r>
            <a:r>
              <a:rPr lang="nb-NO" b="1" dirty="0"/>
              <a:t> 100.000 timer hittil = 55 årsverk = 25 MNOK verdi!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3977573"/>
            <a:ext cx="4187445" cy="280316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45" y="1170676"/>
            <a:ext cx="4015952" cy="26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7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93" y="1021695"/>
            <a:ext cx="4087025" cy="2875357"/>
          </a:xfrm>
          <a:prstGeom prst="rect">
            <a:avLst/>
          </a:prstGeom>
        </p:spPr>
      </p:pic>
      <p:sp>
        <p:nvSpPr>
          <p:cNvPr id="4" name="Plassholder for tekst 1"/>
          <p:cNvSpPr txBox="1">
            <a:spLocks/>
          </p:cNvSpPr>
          <p:nvPr/>
        </p:nvSpPr>
        <p:spPr>
          <a:xfrm>
            <a:off x="2449513" y="492125"/>
            <a:ext cx="6147505" cy="4924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b="1" dirty="0"/>
              <a:t>De Sandvigske Samlingers Venner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5813" y="1855936"/>
            <a:ext cx="652929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400" b="1" dirty="0"/>
              <a:t>«FAGOMRÅDER»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Arkiv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Digitalisering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Identifikasjon dokumenter/bilder </a:t>
            </a:r>
            <a:r>
              <a:rPr lang="nb-NO" sz="2000" dirty="0" err="1"/>
              <a:t>etc</a:t>
            </a:r>
            <a:endParaRPr lang="nb-NO" sz="20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Transkribering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Tekstilgruppe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Reparasjon tekstiler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Veving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Produsere kopier (utslitte originaler </a:t>
            </a:r>
            <a:r>
              <a:rPr lang="nb-NO" sz="2000" dirty="0" err="1"/>
              <a:t>etc</a:t>
            </a:r>
            <a:r>
              <a:rPr lang="nb-NO" sz="2000" dirty="0"/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Utearbeid, hogst, ved, </a:t>
            </a:r>
            <a:r>
              <a:rPr lang="nb-NO" sz="2000" dirty="0" err="1"/>
              <a:t>gjerding</a:t>
            </a:r>
            <a:r>
              <a:rPr lang="nb-NO" sz="2000" dirty="0"/>
              <a:t>, landskapspleie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Utnytte kompetanse, Bjerkebæk, OL-museet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Etc.</a:t>
            </a:r>
            <a:endParaRPr lang="nb-NO" sz="24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686147" y="3787227"/>
            <a:ext cx="401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Tekstilgruppen hekler antimakassar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91" y="4156559"/>
            <a:ext cx="3568875" cy="23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1"/>
          <p:cNvSpPr txBox="1">
            <a:spLocks/>
          </p:cNvSpPr>
          <p:nvPr/>
        </p:nvSpPr>
        <p:spPr>
          <a:xfrm>
            <a:off x="2449513" y="492125"/>
            <a:ext cx="6147505" cy="4924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b="1" dirty="0"/>
              <a:t>De Sandvigske Samlingers Venner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52987" y="1938768"/>
            <a:ext cx="65292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400" b="1" dirty="0"/>
              <a:t>TA KONTAKT HVIS INTERESSE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Presentasjonen legges ut på FNM websider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Ta kontakt med oss </a:t>
            </a:r>
            <a:r>
              <a:rPr lang="nb-NO" sz="2000" b="1" dirty="0">
                <a:hlinkClick r:id="rId2"/>
              </a:rPr>
              <a:t>her</a:t>
            </a:r>
            <a:endParaRPr lang="nb-NO" sz="2400" b="1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57" y="1377942"/>
            <a:ext cx="6217356" cy="416203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14350" y="4057650"/>
            <a:ext cx="500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latin typeface="Juice ITC" panose="04040403040A02020202" pitchFamily="82" charset="0"/>
              </a:rPr>
              <a:t>TAKK FOR MEG!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730700"/>
            <a:ext cx="1504987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Juice ITC</vt:lpstr>
      <vt:lpstr>Wingdings</vt:lpstr>
      <vt:lpstr>Office-tema</vt:lpstr>
      <vt:lpstr>DE SANDVIGSKE SAMLINGERS VENNER (Maihaugen, Lillehammer)</vt:lpstr>
      <vt:lpstr>PowerPoint-presentasjon</vt:lpstr>
      <vt:lpstr>De Sandvigske Samlingers Venner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Svend Strand</dc:creator>
  <cp:lastModifiedBy>Anne Gams Steine Asserson</cp:lastModifiedBy>
  <cp:revision>11</cp:revision>
  <dcterms:created xsi:type="dcterms:W3CDTF">2015-09-11T16:14:23Z</dcterms:created>
  <dcterms:modified xsi:type="dcterms:W3CDTF">2019-09-30T10:18:55Z</dcterms:modified>
</cp:coreProperties>
</file>