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5" r:id="rId1"/>
  </p:sldMasterIdLst>
  <p:notesMasterIdLst>
    <p:notesMasterId r:id="rId17"/>
  </p:notesMasterIdLst>
  <p:handoutMasterIdLst>
    <p:handoutMasterId r:id="rId18"/>
  </p:handoutMasterIdLst>
  <p:sldIdLst>
    <p:sldId id="259" r:id="rId2"/>
    <p:sldId id="260" r:id="rId3"/>
    <p:sldId id="261" r:id="rId4"/>
    <p:sldId id="262" r:id="rId5"/>
    <p:sldId id="267" r:id="rId6"/>
    <p:sldId id="264" r:id="rId7"/>
    <p:sldId id="268" r:id="rId8"/>
    <p:sldId id="270" r:id="rId9"/>
    <p:sldId id="271" r:id="rId10"/>
    <p:sldId id="272" r:id="rId11"/>
    <p:sldId id="273" r:id="rId12"/>
    <p:sldId id="274" r:id="rId13"/>
    <p:sldId id="275" r:id="rId14"/>
    <p:sldId id="277" r:id="rId15"/>
    <p:sldId id="278" r:id="rId16"/>
  </p:sldIdLst>
  <p:sldSz cx="9144000" cy="5143500" type="screen16x9"/>
  <p:notesSz cx="7099300" cy="102298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2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4E23"/>
    <a:srgbClr val="80776F"/>
    <a:srgbClr val="605953"/>
    <a:srgbClr val="5C6673"/>
    <a:srgbClr val="E3DFDD"/>
    <a:srgbClr val="D3CEC9"/>
    <a:srgbClr val="F1EFEE"/>
    <a:srgbClr val="D4D0CB"/>
    <a:srgbClr val="E3DDD7"/>
    <a:srgbClr val="F6F4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271" autoAdjust="0"/>
  </p:normalViewPr>
  <p:slideViewPr>
    <p:cSldViewPr snapToGrid="0" snapToObjects="1">
      <p:cViewPr varScale="1">
        <p:scale>
          <a:sx n="131" d="100"/>
          <a:sy n="131" d="100"/>
        </p:scale>
        <p:origin x="86" y="15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76" d="100"/>
          <a:sy n="76" d="100"/>
        </p:scale>
        <p:origin x="-3342" y="-102"/>
      </p:cViewPr>
      <p:guideLst>
        <p:guide orient="horz" pos="3222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Lade\data\Prosjekter\10.8000\10.8100\10.8125%20-%20S&#248;rv&#229;gen%20skole%20-%20gymnastikksal\Beregninger\EKT%20-%20gymsal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Lade\data\Prosjekter\10.8000\10.8100\10.8125%20-%20S&#248;rv&#229;gen%20skole%20-%20gymnastikksal\Beregninger\Pres%20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Lade\data\Prosjekter\10.8000\10.8100\10.8125%20-%20S&#248;rv&#229;gen%20skole%20-%20gymnastikksal\Beregninger\Pres%201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Lade\data\Prosjekter\10.8000\10.8100\10.8125%20-%20S&#248;rv&#229;gen%20skole%20-%20gymnastikksal\Beregninger\Pres%201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3"/>
    </mc:Choice>
    <mc:Fallback>
      <c:style val="13"/>
    </mc:Fallback>
  </mc:AlternateContent>
  <c:chart>
    <c:title>
      <c:tx>
        <c:rich>
          <a:bodyPr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nb-NO"/>
              <a:t>Etterklangstid [s], 1/3 oktav</a:t>
            </a:r>
          </a:p>
        </c:rich>
      </c:tx>
      <c:layout>
        <c:manualLayout>
          <c:xMode val="edge"/>
          <c:yMode val="edge"/>
          <c:x val="0.36363636363636381"/>
          <c:y val="3.437500000000001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1111129378303509"/>
          <c:y val="0.18125000000000024"/>
          <c:w val="0.86195427904415556"/>
          <c:h val="0.59375"/>
        </c:manualLayout>
      </c:layout>
      <c:lineChart>
        <c:grouping val="standard"/>
        <c:varyColors val="0"/>
        <c:ser>
          <c:idx val="2"/>
          <c:order val="0"/>
          <c:tx>
            <c:strRef>
              <c:f>ETTERKLANGSTID!$C$12</c:f>
              <c:strCache>
                <c:ptCount val="1"/>
                <c:pt idx="0">
                  <c:v>T (1/3) [s]</c:v>
                </c:pt>
              </c:strCache>
            </c:strRef>
          </c:tx>
          <c:spPr>
            <a:ln w="12700">
              <a:solidFill>
                <a:srgbClr val="000000"/>
              </a:solidFill>
              <a:prstDash val="solid"/>
            </a:ln>
          </c:spPr>
          <c:marker>
            <c:symbol val="triangle"/>
            <c:size val="5"/>
            <c:spPr>
              <a:solidFill>
                <a:srgbClr val="FFFFFF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cat>
            <c:numRef>
              <c:f>ETTERKLANGSTID!$B$16:$B$36</c:f>
              <c:numCache>
                <c:formatCode>General</c:formatCode>
                <c:ptCount val="21"/>
                <c:pt idx="0">
                  <c:v>100</c:v>
                </c:pt>
                <c:pt idx="1">
                  <c:v>125</c:v>
                </c:pt>
                <c:pt idx="2">
                  <c:v>160</c:v>
                </c:pt>
                <c:pt idx="3">
                  <c:v>200</c:v>
                </c:pt>
                <c:pt idx="4">
                  <c:v>250</c:v>
                </c:pt>
                <c:pt idx="5">
                  <c:v>315</c:v>
                </c:pt>
                <c:pt idx="6">
                  <c:v>400</c:v>
                </c:pt>
                <c:pt idx="7">
                  <c:v>500</c:v>
                </c:pt>
                <c:pt idx="8">
                  <c:v>630</c:v>
                </c:pt>
                <c:pt idx="9">
                  <c:v>800</c:v>
                </c:pt>
                <c:pt idx="10">
                  <c:v>1000</c:v>
                </c:pt>
                <c:pt idx="11">
                  <c:v>1250</c:v>
                </c:pt>
                <c:pt idx="12">
                  <c:v>1600</c:v>
                </c:pt>
                <c:pt idx="13">
                  <c:v>2000</c:v>
                </c:pt>
                <c:pt idx="14">
                  <c:v>2500</c:v>
                </c:pt>
                <c:pt idx="15">
                  <c:v>3150</c:v>
                </c:pt>
                <c:pt idx="16">
                  <c:v>4000</c:v>
                </c:pt>
                <c:pt idx="17">
                  <c:v>5000</c:v>
                </c:pt>
                <c:pt idx="18">
                  <c:v>6300</c:v>
                </c:pt>
                <c:pt idx="19">
                  <c:v>8000</c:v>
                </c:pt>
                <c:pt idx="20">
                  <c:v>10000</c:v>
                </c:pt>
              </c:numCache>
            </c:numRef>
          </c:cat>
          <c:val>
            <c:numRef>
              <c:f>ETTERKLANGSTID!$C$16:$C$36</c:f>
              <c:numCache>
                <c:formatCode>0.00</c:formatCode>
                <c:ptCount val="21"/>
                <c:pt idx="0">
                  <c:v>1.8</c:v>
                </c:pt>
                <c:pt idx="1">
                  <c:v>1.6400000000000001</c:v>
                </c:pt>
                <c:pt idx="2">
                  <c:v>1.6466666666666665</c:v>
                </c:pt>
                <c:pt idx="3">
                  <c:v>1.9666666666666668</c:v>
                </c:pt>
                <c:pt idx="4">
                  <c:v>2.3633333333333333</c:v>
                </c:pt>
                <c:pt idx="5">
                  <c:v>2.3266666666666667</c:v>
                </c:pt>
                <c:pt idx="6">
                  <c:v>2.9266666666666672</c:v>
                </c:pt>
                <c:pt idx="7">
                  <c:v>3.8033333333333332</c:v>
                </c:pt>
                <c:pt idx="8">
                  <c:v>4.2233333333333336</c:v>
                </c:pt>
                <c:pt idx="9">
                  <c:v>4.0666666666666673</c:v>
                </c:pt>
                <c:pt idx="10">
                  <c:v>3.9733333333333332</c:v>
                </c:pt>
                <c:pt idx="11">
                  <c:v>3.5966666666666662</c:v>
                </c:pt>
                <c:pt idx="12">
                  <c:v>2.7633333333333332</c:v>
                </c:pt>
                <c:pt idx="13">
                  <c:v>2.0433333333333334</c:v>
                </c:pt>
                <c:pt idx="14">
                  <c:v>1.6000000000000003</c:v>
                </c:pt>
                <c:pt idx="15">
                  <c:v>1.3999999999999997</c:v>
                </c:pt>
                <c:pt idx="16">
                  <c:v>1.4066666666666665</c:v>
                </c:pt>
                <c:pt idx="17">
                  <c:v>1.2633333333333334</c:v>
                </c:pt>
                <c:pt idx="18">
                  <c:v>1.0066666666666666</c:v>
                </c:pt>
                <c:pt idx="19">
                  <c:v>0.80000000000000016</c:v>
                </c:pt>
                <c:pt idx="20">
                  <c:v>0.64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52518552"/>
        <c:axId val="552518944"/>
      </c:lineChart>
      <c:catAx>
        <c:axId val="55251855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nb-NO"/>
                  <a:t>Frekvens (Hz)</a:t>
                </a:r>
              </a:p>
            </c:rich>
          </c:tx>
          <c:layout>
            <c:manualLayout>
              <c:xMode val="edge"/>
              <c:yMode val="edge"/>
              <c:x val="0.46241452141714851"/>
              <c:y val="0.90438254593174772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0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nb-NO"/>
          </a:p>
        </c:txPr>
        <c:crossAx val="552518944"/>
        <c:crosses val="autoZero"/>
        <c:auto val="0"/>
        <c:lblAlgn val="ctr"/>
        <c:lblOffset val="100"/>
        <c:tickLblSkip val="1"/>
        <c:tickMarkSkip val="1"/>
        <c:noMultiLvlLbl val="1"/>
      </c:catAx>
      <c:valAx>
        <c:axId val="552518944"/>
        <c:scaling>
          <c:orientation val="minMax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nb-NO"/>
                  <a:t>Etterklangstid (s)</a:t>
                </a:r>
              </a:p>
            </c:rich>
          </c:tx>
          <c:layout>
            <c:manualLayout>
              <c:xMode val="edge"/>
              <c:yMode val="edge"/>
              <c:x val="1.0250536864710101E-2"/>
              <c:y val="0.31872506561679792"/>
            </c:manualLayout>
          </c:layout>
          <c:overlay val="0"/>
          <c:spPr>
            <a:noFill/>
            <a:ln w="25400">
              <a:noFill/>
            </a:ln>
          </c:spPr>
        </c:title>
        <c:numFmt formatCode="0.0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nb-NO"/>
          </a:p>
        </c:txPr>
        <c:crossAx val="552518552"/>
        <c:crosses val="autoZero"/>
        <c:crossBetween val="midCat"/>
      </c:valAx>
      <c:spPr>
        <a:solidFill>
          <a:srgbClr val="FFFFFF"/>
        </a:solidFill>
        <a:ln w="12700">
          <a:solidFill>
            <a:srgbClr val="C0C0C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nb-NO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nb-NO"/>
              <a:t>Etterklangstid [s], 1/3 oktav</a:t>
            </a:r>
          </a:p>
        </c:rich>
      </c:tx>
      <c:layout>
        <c:manualLayout>
          <c:xMode val="edge"/>
          <c:yMode val="edge"/>
          <c:x val="0.36363636363636381"/>
          <c:y val="3.437500000000001E-2"/>
        </c:manualLayout>
      </c:layout>
      <c:overlay val="0"/>
      <c:spPr>
        <a:noFill/>
        <a:ln w="25400"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nb-NO"/>
        </a:p>
      </c:txPr>
    </c:title>
    <c:autoTitleDeleted val="0"/>
    <c:plotArea>
      <c:layout>
        <c:manualLayout>
          <c:layoutTarget val="inner"/>
          <c:xMode val="edge"/>
          <c:yMode val="edge"/>
          <c:x val="0.11111129378303509"/>
          <c:y val="0.18125000000000024"/>
          <c:w val="0.86195427904415556"/>
          <c:h val="0.59375"/>
        </c:manualLayout>
      </c:layout>
      <c:lineChart>
        <c:grouping val="standard"/>
        <c:varyColors val="0"/>
        <c:ser>
          <c:idx val="2"/>
          <c:order val="0"/>
          <c:tx>
            <c:v>Med matter på gulv</c:v>
          </c:tx>
          <c:spPr>
            <a:ln w="31750" cap="rnd" cmpd="sng" algn="ctr">
              <a:solidFill>
                <a:schemeClr val="accent3"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  <c:marker>
            <c:symbol val="triangle"/>
            <c:size val="5"/>
            <c:spPr>
              <a:solidFill>
                <a:schemeClr val="accent3"/>
              </a:solidFill>
              <a:ln w="6350" cap="rnd" cmpd="sng" algn="ctr">
                <a:solidFill>
                  <a:schemeClr val="accent3">
                    <a:shade val="95000"/>
                    <a:satMod val="105000"/>
                  </a:schemeClr>
                </a:solidFill>
                <a:prstDash val="solid"/>
                <a:round/>
              </a:ln>
              <a:effectLst>
                <a:outerShdw blurRad="50800" algn="tl" rotWithShape="0">
                  <a:srgbClr val="000000">
                    <a:alpha val="64000"/>
                  </a:srgbClr>
                </a:outerShdw>
              </a:effectLst>
            </c:spPr>
          </c:marker>
          <c:cat>
            <c:numRef>
              <c:f>ETTERKLANGSTID!$B$16:$B$36</c:f>
              <c:numCache>
                <c:formatCode>General</c:formatCode>
                <c:ptCount val="21"/>
                <c:pt idx="0">
                  <c:v>100</c:v>
                </c:pt>
                <c:pt idx="1">
                  <c:v>125</c:v>
                </c:pt>
                <c:pt idx="2">
                  <c:v>160</c:v>
                </c:pt>
                <c:pt idx="3">
                  <c:v>200</c:v>
                </c:pt>
                <c:pt idx="4">
                  <c:v>250</c:v>
                </c:pt>
                <c:pt idx="5">
                  <c:v>315</c:v>
                </c:pt>
                <c:pt idx="6">
                  <c:v>400</c:v>
                </c:pt>
                <c:pt idx="7">
                  <c:v>500</c:v>
                </c:pt>
                <c:pt idx="8">
                  <c:v>630</c:v>
                </c:pt>
                <c:pt idx="9">
                  <c:v>800</c:v>
                </c:pt>
                <c:pt idx="10">
                  <c:v>1000</c:v>
                </c:pt>
                <c:pt idx="11">
                  <c:v>1250</c:v>
                </c:pt>
                <c:pt idx="12">
                  <c:v>1600</c:v>
                </c:pt>
                <c:pt idx="13">
                  <c:v>2000</c:v>
                </c:pt>
                <c:pt idx="14">
                  <c:v>2500</c:v>
                </c:pt>
                <c:pt idx="15">
                  <c:v>3150</c:v>
                </c:pt>
                <c:pt idx="16">
                  <c:v>4000</c:v>
                </c:pt>
                <c:pt idx="17">
                  <c:v>5000</c:v>
                </c:pt>
                <c:pt idx="18">
                  <c:v>6300</c:v>
                </c:pt>
                <c:pt idx="19">
                  <c:v>8000</c:v>
                </c:pt>
                <c:pt idx="20">
                  <c:v>10000</c:v>
                </c:pt>
              </c:numCache>
            </c:numRef>
          </c:cat>
          <c:val>
            <c:numRef>
              <c:f>ETTERKLANGSTID!$C$16:$C$36</c:f>
              <c:numCache>
                <c:formatCode>0.00</c:formatCode>
                <c:ptCount val="21"/>
                <c:pt idx="0">
                  <c:v>1.2233333333333334</c:v>
                </c:pt>
                <c:pt idx="1">
                  <c:v>1.3633333333333333</c:v>
                </c:pt>
                <c:pt idx="2">
                  <c:v>1.1900000000000002</c:v>
                </c:pt>
                <c:pt idx="3">
                  <c:v>1.2966666666666666</c:v>
                </c:pt>
                <c:pt idx="4">
                  <c:v>1.6466666666666665</c:v>
                </c:pt>
                <c:pt idx="5">
                  <c:v>1.7233333333333334</c:v>
                </c:pt>
                <c:pt idx="6">
                  <c:v>1.6900000000000002</c:v>
                </c:pt>
                <c:pt idx="7">
                  <c:v>1.4333333333333333</c:v>
                </c:pt>
                <c:pt idx="8">
                  <c:v>1.38</c:v>
                </c:pt>
                <c:pt idx="9">
                  <c:v>1.4633333333333336</c:v>
                </c:pt>
                <c:pt idx="10">
                  <c:v>1.6266666666666667</c:v>
                </c:pt>
                <c:pt idx="11">
                  <c:v>1.6300000000000001</c:v>
                </c:pt>
                <c:pt idx="12">
                  <c:v>1.6333333333333331</c:v>
                </c:pt>
                <c:pt idx="13">
                  <c:v>1.61</c:v>
                </c:pt>
                <c:pt idx="14">
                  <c:v>1.3466666666666667</c:v>
                </c:pt>
                <c:pt idx="15">
                  <c:v>1.1233333333333333</c:v>
                </c:pt>
                <c:pt idx="16">
                  <c:v>1.0133333333333334</c:v>
                </c:pt>
                <c:pt idx="17">
                  <c:v>0.93</c:v>
                </c:pt>
                <c:pt idx="18">
                  <c:v>0.77</c:v>
                </c:pt>
                <c:pt idx="19">
                  <c:v>0.58666666666666678</c:v>
                </c:pt>
                <c:pt idx="20">
                  <c:v>0.50666666666666671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52519728"/>
        <c:axId val="552520120"/>
        <c:extLst>
          <c:ext xmlns:c15="http://schemas.microsoft.com/office/drawing/2012/chart" uri="{02D57815-91ED-43cb-92C2-25804820EDAC}">
            <c15:filteredLineSeries>
              <c15:ser>
                <c:idx val="0"/>
                <c:order val="1"/>
                <c:tx>
                  <c:v>Uten matter</c:v>
                </c:tx>
                <c:spPr>
                  <a:ln w="31750" cap="rnd" cmpd="sng" algn="ctr">
                    <a:solidFill>
                      <a:schemeClr val="accent1">
                        <a:shade val="95000"/>
                        <a:satMod val="105000"/>
                      </a:schemeClr>
                    </a:solidFill>
                    <a:prstDash val="solid"/>
                    <a:round/>
                  </a:ln>
                  <a:effectLst/>
                </c:spPr>
                <c:marker>
                  <c:spPr>
                    <a:solidFill>
                      <a:schemeClr val="accent1"/>
                    </a:solidFill>
                    <a:ln w="6350" cap="rnd" cmpd="sng" algn="ctr">
                      <a:solidFill>
                        <a:schemeClr val="accent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>
                      <a:outerShdw blurRad="50800" algn="tl" rotWithShape="0">
                        <a:srgbClr val="000000">
                          <a:alpha val="64000"/>
                        </a:srgbClr>
                      </a:outerShdw>
                    </a:effectLst>
                  </c:spPr>
                </c:marker>
                <c:val>
                  <c:numRef>
                    <c:extLst>
                      <c:ext uri="{02D57815-91ED-43cb-92C2-25804820EDAC}">
                        <c15:formulaRef>
                          <c15:sqref>ETTERKLANGSTID!$R$38:$R$58</c15:sqref>
                        </c15:formulaRef>
                      </c:ext>
                    </c:extLst>
                    <c:numCache>
                      <c:formatCode>General</c:formatCode>
                      <c:ptCount val="21"/>
                      <c:pt idx="0">
                        <c:v>1.66</c:v>
                      </c:pt>
                      <c:pt idx="1">
                        <c:v>1.35</c:v>
                      </c:pt>
                      <c:pt idx="2">
                        <c:v>1.1000000000000001</c:v>
                      </c:pt>
                      <c:pt idx="3">
                        <c:v>1.59</c:v>
                      </c:pt>
                      <c:pt idx="4">
                        <c:v>1.57</c:v>
                      </c:pt>
                      <c:pt idx="5">
                        <c:v>2.11</c:v>
                      </c:pt>
                      <c:pt idx="6">
                        <c:v>2.38</c:v>
                      </c:pt>
                      <c:pt idx="7">
                        <c:v>2.96</c:v>
                      </c:pt>
                      <c:pt idx="8">
                        <c:v>2.4700000000000002</c:v>
                      </c:pt>
                      <c:pt idx="9">
                        <c:v>2.2799999999999998</c:v>
                      </c:pt>
                      <c:pt idx="10">
                        <c:v>2.2599999999999998</c:v>
                      </c:pt>
                      <c:pt idx="11">
                        <c:v>1.99</c:v>
                      </c:pt>
                      <c:pt idx="12">
                        <c:v>1.79</c:v>
                      </c:pt>
                      <c:pt idx="13">
                        <c:v>1.6</c:v>
                      </c:pt>
                      <c:pt idx="14">
                        <c:v>1.4</c:v>
                      </c:pt>
                      <c:pt idx="15">
                        <c:v>1.17</c:v>
                      </c:pt>
                      <c:pt idx="16">
                        <c:v>1.05</c:v>
                      </c:pt>
                      <c:pt idx="17">
                        <c:v>1</c:v>
                      </c:pt>
                      <c:pt idx="18">
                        <c:v>0.82</c:v>
                      </c:pt>
                      <c:pt idx="19">
                        <c:v>0.64</c:v>
                      </c:pt>
                      <c:pt idx="20">
                        <c:v>0.53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1"/>
                <c:order val="2"/>
                <c:tx>
                  <c:v>Med port lukket</c:v>
                </c:tx>
                <c:spPr>
                  <a:ln w="31750" cap="rnd" cmpd="sng" algn="ctr">
                    <a:solidFill>
                      <a:schemeClr val="accent2">
                        <a:shade val="95000"/>
                        <a:satMod val="105000"/>
                      </a:schemeClr>
                    </a:solidFill>
                    <a:prstDash val="solid"/>
                    <a:round/>
                  </a:ln>
                  <a:effectLst/>
                </c:spPr>
                <c:marker>
                  <c:spPr>
                    <a:solidFill>
                      <a:schemeClr val="accent2"/>
                    </a:solidFill>
                    <a:ln w="6350" cap="rnd" cmpd="sng" algn="ctr">
                      <a:solidFill>
                        <a:schemeClr val="accent2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>
                      <a:outerShdw blurRad="50800" algn="tl" rotWithShape="0">
                        <a:srgbClr val="000000">
                          <a:alpha val="64000"/>
                        </a:srgbClr>
                      </a:outerShdw>
                    </a:effectLst>
                  </c:spPr>
                </c:marker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ETTERKLANGSTID!$T$38:$T$58</c15:sqref>
                        </c15:formulaRef>
                      </c:ext>
                    </c:extLst>
                    <c:numCache>
                      <c:formatCode>General</c:formatCode>
                      <c:ptCount val="21"/>
                      <c:pt idx="0">
                        <c:v>1.28</c:v>
                      </c:pt>
                      <c:pt idx="1">
                        <c:v>1.5</c:v>
                      </c:pt>
                      <c:pt idx="2">
                        <c:v>1.49</c:v>
                      </c:pt>
                      <c:pt idx="3">
                        <c:v>1.69</c:v>
                      </c:pt>
                      <c:pt idx="4">
                        <c:v>1.66</c:v>
                      </c:pt>
                      <c:pt idx="5">
                        <c:v>2.1</c:v>
                      </c:pt>
                      <c:pt idx="6">
                        <c:v>2.86</c:v>
                      </c:pt>
                      <c:pt idx="7">
                        <c:v>3.76</c:v>
                      </c:pt>
                      <c:pt idx="8">
                        <c:v>3.37</c:v>
                      </c:pt>
                      <c:pt idx="9">
                        <c:v>2.68</c:v>
                      </c:pt>
                      <c:pt idx="10">
                        <c:v>2.4900000000000002</c:v>
                      </c:pt>
                      <c:pt idx="11">
                        <c:v>2.0499999999999998</c:v>
                      </c:pt>
                      <c:pt idx="12">
                        <c:v>2.08</c:v>
                      </c:pt>
                      <c:pt idx="13">
                        <c:v>1.73</c:v>
                      </c:pt>
                      <c:pt idx="14">
                        <c:v>1.43</c:v>
                      </c:pt>
                      <c:pt idx="15">
                        <c:v>1.26</c:v>
                      </c:pt>
                      <c:pt idx="16">
                        <c:v>1.26</c:v>
                      </c:pt>
                      <c:pt idx="17">
                        <c:v>0.99</c:v>
                      </c:pt>
                      <c:pt idx="18">
                        <c:v>0.85</c:v>
                      </c:pt>
                      <c:pt idx="19">
                        <c:v>0.69</c:v>
                      </c:pt>
                      <c:pt idx="20">
                        <c:v>0.56999999999999995</c:v>
                      </c:pt>
                    </c:numCache>
                  </c:numRef>
                </c:val>
                <c:smooth val="0"/>
              </c15:ser>
            </c15:filteredLineSeries>
          </c:ext>
        </c:extLst>
      </c:lineChart>
      <c:catAx>
        <c:axId val="55251972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nb-NO"/>
                  <a:t>Frekvens (Hz)</a:t>
                </a:r>
              </a:p>
            </c:rich>
          </c:tx>
          <c:layout>
            <c:manualLayout>
              <c:xMode val="edge"/>
              <c:yMode val="edge"/>
              <c:x val="0.46241452141714851"/>
              <c:y val="0.90438254593174772"/>
            </c:manualLayout>
          </c:layout>
          <c:overlay val="0"/>
          <c:spPr>
            <a:noFill/>
            <a:ln w="25400"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pPr>
              <a:endParaRPr lang="nb-NO"/>
            </a:p>
          </c:txPr>
        </c:title>
        <c:numFmt formatCode="General" sourceLinked="0"/>
        <c:majorTickMark val="cross"/>
        <c:minorTickMark val="none"/>
        <c:tickLblPos val="nextTo"/>
        <c:spPr>
          <a:noFill/>
          <a:ln w="3175" cap="rnd" cmpd="sng" algn="ctr">
            <a:solidFill>
              <a:srgbClr val="000000"/>
            </a:solidFill>
            <a:prstDash val="solid"/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nb-NO"/>
          </a:p>
        </c:txPr>
        <c:crossAx val="552520120"/>
        <c:crosses val="autoZero"/>
        <c:auto val="0"/>
        <c:lblAlgn val="ctr"/>
        <c:lblOffset val="100"/>
        <c:tickLblSkip val="1"/>
        <c:tickMarkSkip val="1"/>
        <c:noMultiLvlLbl val="1"/>
      </c:catAx>
      <c:valAx>
        <c:axId val="552520120"/>
        <c:scaling>
          <c:orientation val="minMax"/>
          <c:min val="0"/>
        </c:scaling>
        <c:delete val="0"/>
        <c:axPos val="l"/>
        <c:majorGridlines>
          <c:spPr>
            <a:ln w="3175" cap="rnd" cmpd="sng" algn="ctr">
              <a:solidFill>
                <a:srgbClr val="000000"/>
              </a:solidFill>
              <a:prstDash val="sysDash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nb-NO"/>
                  <a:t>Etterklangstid (s)</a:t>
                </a:r>
              </a:p>
            </c:rich>
          </c:tx>
          <c:layout>
            <c:manualLayout>
              <c:xMode val="edge"/>
              <c:yMode val="edge"/>
              <c:x val="1.0250536864710101E-2"/>
              <c:y val="0.31872506561679792"/>
            </c:manualLayout>
          </c:layout>
          <c:overlay val="0"/>
          <c:spPr>
            <a:noFill/>
            <a:ln w="25400"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pPr>
              <a:endParaRPr lang="nb-NO"/>
            </a:p>
          </c:txPr>
        </c:title>
        <c:numFmt formatCode="0.00" sourceLinked="1"/>
        <c:majorTickMark val="out"/>
        <c:minorTickMark val="none"/>
        <c:tickLblPos val="nextTo"/>
        <c:spPr>
          <a:noFill/>
          <a:ln w="3175" cap="rnd" cmpd="sng" algn="ctr">
            <a:solidFill>
              <a:srgbClr val="000000"/>
            </a:solidFill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nb-NO"/>
          </a:p>
        </c:txPr>
        <c:crossAx val="552519728"/>
        <c:crosses val="autoZero"/>
        <c:crossBetween val="midCat"/>
      </c:valAx>
      <c:spPr>
        <a:solidFill>
          <a:srgbClr val="FFFFFF"/>
        </a:solidFill>
        <a:ln w="12700">
          <a:solidFill>
            <a:srgbClr val="C0C0C0"/>
          </a:solidFill>
          <a:prstDash val="solid"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nb-NO"/>
        </a:p>
      </c:txPr>
    </c:legend>
    <c:plotVisOnly val="1"/>
    <c:dispBlanksAs val="gap"/>
    <c:showDLblsOverMax val="0"/>
  </c:chart>
  <c:spPr>
    <a:solidFill>
      <a:srgbClr val="FFFFFF"/>
    </a:solidFill>
    <a:ln w="3175" cap="rnd" cmpd="sng" algn="ctr">
      <a:solidFill>
        <a:srgbClr val="000000"/>
      </a:solidFill>
      <a:prstDash val="solid"/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nb-N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nb-NO"/>
              <a:t>Etterklangstid [s], 1/3 oktav</a:t>
            </a:r>
          </a:p>
        </c:rich>
      </c:tx>
      <c:layout>
        <c:manualLayout>
          <c:xMode val="edge"/>
          <c:yMode val="edge"/>
          <c:x val="0.36363636363636381"/>
          <c:y val="3.437500000000001E-2"/>
        </c:manualLayout>
      </c:layout>
      <c:overlay val="0"/>
      <c:spPr>
        <a:noFill/>
        <a:ln w="25400"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nb-NO"/>
        </a:p>
      </c:txPr>
    </c:title>
    <c:autoTitleDeleted val="0"/>
    <c:plotArea>
      <c:layout>
        <c:manualLayout>
          <c:layoutTarget val="inner"/>
          <c:xMode val="edge"/>
          <c:yMode val="edge"/>
          <c:x val="0.11111129378303509"/>
          <c:y val="0.18125000000000024"/>
          <c:w val="0.86195427904415556"/>
          <c:h val="0.59375"/>
        </c:manualLayout>
      </c:layout>
      <c:lineChart>
        <c:grouping val="standard"/>
        <c:varyColors val="0"/>
        <c:ser>
          <c:idx val="2"/>
          <c:order val="0"/>
          <c:tx>
            <c:v>Med matter på gulv</c:v>
          </c:tx>
          <c:spPr>
            <a:ln w="31750" cap="rnd" cmpd="sng" algn="ctr">
              <a:solidFill>
                <a:schemeClr val="accent3"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  <c:marker>
            <c:symbol val="triangle"/>
            <c:size val="5"/>
            <c:spPr>
              <a:solidFill>
                <a:schemeClr val="accent3"/>
              </a:solidFill>
              <a:ln w="6350" cap="rnd" cmpd="sng" algn="ctr">
                <a:solidFill>
                  <a:schemeClr val="accent3">
                    <a:shade val="95000"/>
                    <a:satMod val="105000"/>
                  </a:schemeClr>
                </a:solidFill>
                <a:prstDash val="solid"/>
                <a:round/>
              </a:ln>
              <a:effectLst>
                <a:outerShdw blurRad="50800" algn="tl" rotWithShape="0">
                  <a:srgbClr val="000000">
                    <a:alpha val="64000"/>
                  </a:srgbClr>
                </a:outerShdw>
              </a:effectLst>
            </c:spPr>
          </c:marker>
          <c:cat>
            <c:numRef>
              <c:f>ETTERKLANGSTID!$B$16:$B$36</c:f>
              <c:numCache>
                <c:formatCode>General</c:formatCode>
                <c:ptCount val="21"/>
                <c:pt idx="0">
                  <c:v>100</c:v>
                </c:pt>
                <c:pt idx="1">
                  <c:v>125</c:v>
                </c:pt>
                <c:pt idx="2">
                  <c:v>160</c:v>
                </c:pt>
                <c:pt idx="3">
                  <c:v>200</c:v>
                </c:pt>
                <c:pt idx="4">
                  <c:v>250</c:v>
                </c:pt>
                <c:pt idx="5">
                  <c:v>315</c:v>
                </c:pt>
                <c:pt idx="6">
                  <c:v>400</c:v>
                </c:pt>
                <c:pt idx="7">
                  <c:v>500</c:v>
                </c:pt>
                <c:pt idx="8">
                  <c:v>630</c:v>
                </c:pt>
                <c:pt idx="9">
                  <c:v>800</c:v>
                </c:pt>
                <c:pt idx="10">
                  <c:v>1000</c:v>
                </c:pt>
                <c:pt idx="11">
                  <c:v>1250</c:v>
                </c:pt>
                <c:pt idx="12">
                  <c:v>1600</c:v>
                </c:pt>
                <c:pt idx="13">
                  <c:v>2000</c:v>
                </c:pt>
                <c:pt idx="14">
                  <c:v>2500</c:v>
                </c:pt>
                <c:pt idx="15">
                  <c:v>3150</c:v>
                </c:pt>
                <c:pt idx="16">
                  <c:v>4000</c:v>
                </c:pt>
                <c:pt idx="17">
                  <c:v>5000</c:v>
                </c:pt>
                <c:pt idx="18">
                  <c:v>6300</c:v>
                </c:pt>
                <c:pt idx="19">
                  <c:v>8000</c:v>
                </c:pt>
                <c:pt idx="20">
                  <c:v>10000</c:v>
                </c:pt>
              </c:numCache>
            </c:numRef>
          </c:cat>
          <c:val>
            <c:numRef>
              <c:f>ETTERKLANGSTID!$C$16:$C$36</c:f>
              <c:numCache>
                <c:formatCode>0.00</c:formatCode>
                <c:ptCount val="21"/>
                <c:pt idx="0">
                  <c:v>1.2233333333333334</c:v>
                </c:pt>
                <c:pt idx="1">
                  <c:v>1.3633333333333333</c:v>
                </c:pt>
                <c:pt idx="2">
                  <c:v>1.1900000000000002</c:v>
                </c:pt>
                <c:pt idx="3">
                  <c:v>1.2966666666666666</c:v>
                </c:pt>
                <c:pt idx="4">
                  <c:v>1.6466666666666665</c:v>
                </c:pt>
                <c:pt idx="5">
                  <c:v>1.7233333333333334</c:v>
                </c:pt>
                <c:pt idx="6">
                  <c:v>1.6900000000000002</c:v>
                </c:pt>
                <c:pt idx="7">
                  <c:v>1.4333333333333333</c:v>
                </c:pt>
                <c:pt idx="8">
                  <c:v>1.38</c:v>
                </c:pt>
                <c:pt idx="9">
                  <c:v>1.4633333333333336</c:v>
                </c:pt>
                <c:pt idx="10">
                  <c:v>1.6266666666666667</c:v>
                </c:pt>
                <c:pt idx="11">
                  <c:v>1.6300000000000001</c:v>
                </c:pt>
                <c:pt idx="12">
                  <c:v>1.6333333333333331</c:v>
                </c:pt>
                <c:pt idx="13">
                  <c:v>1.61</c:v>
                </c:pt>
                <c:pt idx="14">
                  <c:v>1.3466666666666667</c:v>
                </c:pt>
                <c:pt idx="15">
                  <c:v>1.1233333333333333</c:v>
                </c:pt>
                <c:pt idx="16">
                  <c:v>1.0133333333333334</c:v>
                </c:pt>
                <c:pt idx="17">
                  <c:v>0.93</c:v>
                </c:pt>
                <c:pt idx="18">
                  <c:v>0.77</c:v>
                </c:pt>
                <c:pt idx="19">
                  <c:v>0.58666666666666678</c:v>
                </c:pt>
                <c:pt idx="20">
                  <c:v>0.50666666666666671</c:v>
                </c:pt>
              </c:numCache>
            </c:numRef>
          </c:val>
          <c:smooth val="0"/>
        </c:ser>
        <c:ser>
          <c:idx val="0"/>
          <c:order val="1"/>
          <c:tx>
            <c:v>Uten matter</c:v>
          </c:tx>
          <c:spPr>
            <a:ln w="31750" cap="rnd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  <c:marker>
            <c:spPr>
              <a:solidFill>
                <a:schemeClr val="accent1"/>
              </a:solidFill>
              <a:ln w="6350" cap="rnd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  <a:round/>
              </a:ln>
              <a:effectLst>
                <a:outerShdw blurRad="50800" algn="tl" rotWithShape="0">
                  <a:srgbClr val="000000">
                    <a:alpha val="64000"/>
                  </a:srgbClr>
                </a:outerShdw>
              </a:effectLst>
            </c:spPr>
          </c:marker>
          <c:val>
            <c:numRef>
              <c:f>ETTERKLANGSTID!$R$38:$R$58</c:f>
              <c:numCache>
                <c:formatCode>General</c:formatCode>
                <c:ptCount val="21"/>
                <c:pt idx="0">
                  <c:v>1.66</c:v>
                </c:pt>
                <c:pt idx="1">
                  <c:v>1.35</c:v>
                </c:pt>
                <c:pt idx="2">
                  <c:v>1.1000000000000001</c:v>
                </c:pt>
                <c:pt idx="3">
                  <c:v>1.59</c:v>
                </c:pt>
                <c:pt idx="4">
                  <c:v>1.57</c:v>
                </c:pt>
                <c:pt idx="5">
                  <c:v>2.11</c:v>
                </c:pt>
                <c:pt idx="6">
                  <c:v>2.38</c:v>
                </c:pt>
                <c:pt idx="7">
                  <c:v>2.96</c:v>
                </c:pt>
                <c:pt idx="8">
                  <c:v>2.4700000000000002</c:v>
                </c:pt>
                <c:pt idx="9">
                  <c:v>2.2799999999999998</c:v>
                </c:pt>
                <c:pt idx="10">
                  <c:v>2.2599999999999998</c:v>
                </c:pt>
                <c:pt idx="11">
                  <c:v>1.99</c:v>
                </c:pt>
                <c:pt idx="12">
                  <c:v>1.79</c:v>
                </c:pt>
                <c:pt idx="13">
                  <c:v>1.6</c:v>
                </c:pt>
                <c:pt idx="14">
                  <c:v>1.4</c:v>
                </c:pt>
                <c:pt idx="15">
                  <c:v>1.17</c:v>
                </c:pt>
                <c:pt idx="16">
                  <c:v>1.05</c:v>
                </c:pt>
                <c:pt idx="17">
                  <c:v>1</c:v>
                </c:pt>
                <c:pt idx="18">
                  <c:v>0.82</c:v>
                </c:pt>
                <c:pt idx="19">
                  <c:v>0.64</c:v>
                </c:pt>
                <c:pt idx="20">
                  <c:v>0.53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52520904"/>
        <c:axId val="238085144"/>
        <c:extLst>
          <c:ext xmlns:c15="http://schemas.microsoft.com/office/drawing/2012/chart" uri="{02D57815-91ED-43cb-92C2-25804820EDAC}">
            <c15:filteredLineSeries>
              <c15:ser>
                <c:idx val="1"/>
                <c:order val="2"/>
                <c:tx>
                  <c:v>Med port lukket</c:v>
                </c:tx>
                <c:spPr>
                  <a:ln w="31750" cap="rnd" cmpd="sng" algn="ctr">
                    <a:solidFill>
                      <a:schemeClr val="accent2">
                        <a:shade val="95000"/>
                        <a:satMod val="105000"/>
                      </a:schemeClr>
                    </a:solidFill>
                    <a:prstDash val="solid"/>
                    <a:round/>
                  </a:ln>
                  <a:effectLst/>
                </c:spPr>
                <c:marker>
                  <c:spPr>
                    <a:solidFill>
                      <a:schemeClr val="accent2"/>
                    </a:solidFill>
                    <a:ln w="6350" cap="rnd" cmpd="sng" algn="ctr">
                      <a:solidFill>
                        <a:schemeClr val="accent2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>
                      <a:outerShdw blurRad="50800" algn="tl" rotWithShape="0">
                        <a:srgbClr val="000000">
                          <a:alpha val="64000"/>
                        </a:srgbClr>
                      </a:outerShdw>
                    </a:effectLst>
                  </c:spPr>
                </c:marker>
                <c:val>
                  <c:numRef>
                    <c:extLst>
                      <c:ext uri="{02D57815-91ED-43cb-92C2-25804820EDAC}">
                        <c15:formulaRef>
                          <c15:sqref>ETTERKLANGSTID!$T$38:$T$58</c15:sqref>
                        </c15:formulaRef>
                      </c:ext>
                    </c:extLst>
                    <c:numCache>
                      <c:formatCode>General</c:formatCode>
                      <c:ptCount val="21"/>
                      <c:pt idx="0">
                        <c:v>1.28</c:v>
                      </c:pt>
                      <c:pt idx="1">
                        <c:v>1.5</c:v>
                      </c:pt>
                      <c:pt idx="2">
                        <c:v>1.49</c:v>
                      </c:pt>
                      <c:pt idx="3">
                        <c:v>1.69</c:v>
                      </c:pt>
                      <c:pt idx="4">
                        <c:v>1.66</c:v>
                      </c:pt>
                      <c:pt idx="5">
                        <c:v>2.1</c:v>
                      </c:pt>
                      <c:pt idx="6">
                        <c:v>2.86</c:v>
                      </c:pt>
                      <c:pt idx="7">
                        <c:v>3.76</c:v>
                      </c:pt>
                      <c:pt idx="8">
                        <c:v>3.37</c:v>
                      </c:pt>
                      <c:pt idx="9">
                        <c:v>2.68</c:v>
                      </c:pt>
                      <c:pt idx="10">
                        <c:v>2.4900000000000002</c:v>
                      </c:pt>
                      <c:pt idx="11">
                        <c:v>2.0499999999999998</c:v>
                      </c:pt>
                      <c:pt idx="12">
                        <c:v>2.08</c:v>
                      </c:pt>
                      <c:pt idx="13">
                        <c:v>1.73</c:v>
                      </c:pt>
                      <c:pt idx="14">
                        <c:v>1.43</c:v>
                      </c:pt>
                      <c:pt idx="15">
                        <c:v>1.26</c:v>
                      </c:pt>
                      <c:pt idx="16">
                        <c:v>1.26</c:v>
                      </c:pt>
                      <c:pt idx="17">
                        <c:v>0.99</c:v>
                      </c:pt>
                      <c:pt idx="18">
                        <c:v>0.85</c:v>
                      </c:pt>
                      <c:pt idx="19">
                        <c:v>0.69</c:v>
                      </c:pt>
                      <c:pt idx="20">
                        <c:v>0.56999999999999995</c:v>
                      </c:pt>
                    </c:numCache>
                  </c:numRef>
                </c:val>
                <c:smooth val="0"/>
              </c15:ser>
            </c15:filteredLineSeries>
          </c:ext>
        </c:extLst>
      </c:lineChart>
      <c:catAx>
        <c:axId val="55252090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nb-NO"/>
                  <a:t>Frekvens (Hz)</a:t>
                </a:r>
              </a:p>
            </c:rich>
          </c:tx>
          <c:layout>
            <c:manualLayout>
              <c:xMode val="edge"/>
              <c:yMode val="edge"/>
              <c:x val="0.46241452141714851"/>
              <c:y val="0.90438254593174772"/>
            </c:manualLayout>
          </c:layout>
          <c:overlay val="0"/>
          <c:spPr>
            <a:noFill/>
            <a:ln w="25400"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pPr>
              <a:endParaRPr lang="nb-NO"/>
            </a:p>
          </c:txPr>
        </c:title>
        <c:numFmt formatCode="General" sourceLinked="0"/>
        <c:majorTickMark val="cross"/>
        <c:minorTickMark val="none"/>
        <c:tickLblPos val="nextTo"/>
        <c:spPr>
          <a:noFill/>
          <a:ln w="3175" cap="rnd" cmpd="sng" algn="ctr">
            <a:solidFill>
              <a:srgbClr val="000000"/>
            </a:solidFill>
            <a:prstDash val="solid"/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nb-NO"/>
          </a:p>
        </c:txPr>
        <c:crossAx val="238085144"/>
        <c:crosses val="autoZero"/>
        <c:auto val="0"/>
        <c:lblAlgn val="ctr"/>
        <c:lblOffset val="100"/>
        <c:tickLblSkip val="1"/>
        <c:tickMarkSkip val="1"/>
        <c:noMultiLvlLbl val="1"/>
      </c:catAx>
      <c:valAx>
        <c:axId val="238085144"/>
        <c:scaling>
          <c:orientation val="minMax"/>
          <c:min val="0"/>
        </c:scaling>
        <c:delete val="0"/>
        <c:axPos val="l"/>
        <c:majorGridlines>
          <c:spPr>
            <a:ln w="3175" cap="rnd" cmpd="sng" algn="ctr">
              <a:solidFill>
                <a:srgbClr val="000000"/>
              </a:solidFill>
              <a:prstDash val="sysDash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nb-NO"/>
                  <a:t>Etterklangstid (s)</a:t>
                </a:r>
              </a:p>
            </c:rich>
          </c:tx>
          <c:layout>
            <c:manualLayout>
              <c:xMode val="edge"/>
              <c:yMode val="edge"/>
              <c:x val="1.0250536864710101E-2"/>
              <c:y val="0.31872506561679792"/>
            </c:manualLayout>
          </c:layout>
          <c:overlay val="0"/>
          <c:spPr>
            <a:noFill/>
            <a:ln w="25400"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pPr>
              <a:endParaRPr lang="nb-NO"/>
            </a:p>
          </c:txPr>
        </c:title>
        <c:numFmt formatCode="0.00" sourceLinked="1"/>
        <c:majorTickMark val="out"/>
        <c:minorTickMark val="none"/>
        <c:tickLblPos val="nextTo"/>
        <c:spPr>
          <a:noFill/>
          <a:ln w="3175" cap="rnd" cmpd="sng" algn="ctr">
            <a:solidFill>
              <a:srgbClr val="000000"/>
            </a:solidFill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nb-NO"/>
          </a:p>
        </c:txPr>
        <c:crossAx val="552520904"/>
        <c:crosses val="autoZero"/>
        <c:crossBetween val="midCat"/>
      </c:valAx>
      <c:spPr>
        <a:solidFill>
          <a:srgbClr val="FFFFFF"/>
        </a:solidFill>
        <a:ln w="12700">
          <a:solidFill>
            <a:srgbClr val="C0C0C0"/>
          </a:solidFill>
          <a:prstDash val="solid"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nb-NO"/>
        </a:p>
      </c:txPr>
    </c:legend>
    <c:plotVisOnly val="1"/>
    <c:dispBlanksAs val="gap"/>
    <c:showDLblsOverMax val="0"/>
  </c:chart>
  <c:spPr>
    <a:solidFill>
      <a:srgbClr val="FFFFFF"/>
    </a:solidFill>
    <a:ln w="3175" cap="rnd" cmpd="sng" algn="ctr">
      <a:solidFill>
        <a:srgbClr val="000000"/>
      </a:solidFill>
      <a:prstDash val="solid"/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nb-N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nb-NO"/>
              <a:t>Etterklangstid [s], 1/3 oktav</a:t>
            </a:r>
          </a:p>
        </c:rich>
      </c:tx>
      <c:layout>
        <c:manualLayout>
          <c:xMode val="edge"/>
          <c:yMode val="edge"/>
          <c:x val="0.36363636363636381"/>
          <c:y val="3.437500000000001E-2"/>
        </c:manualLayout>
      </c:layout>
      <c:overlay val="0"/>
      <c:spPr>
        <a:noFill/>
        <a:ln w="25400"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nb-NO"/>
        </a:p>
      </c:txPr>
    </c:title>
    <c:autoTitleDeleted val="0"/>
    <c:plotArea>
      <c:layout>
        <c:manualLayout>
          <c:layoutTarget val="inner"/>
          <c:xMode val="edge"/>
          <c:yMode val="edge"/>
          <c:x val="0.11111129378303509"/>
          <c:y val="0.18125000000000024"/>
          <c:w val="0.86195427904415556"/>
          <c:h val="0.59375"/>
        </c:manualLayout>
      </c:layout>
      <c:lineChart>
        <c:grouping val="standard"/>
        <c:varyColors val="0"/>
        <c:ser>
          <c:idx val="2"/>
          <c:order val="0"/>
          <c:tx>
            <c:v>Med matter på gulv</c:v>
          </c:tx>
          <c:spPr>
            <a:ln w="31750" cap="rnd" cmpd="sng" algn="ctr">
              <a:solidFill>
                <a:schemeClr val="accent3"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  <c:marker>
            <c:symbol val="triangle"/>
            <c:size val="5"/>
            <c:spPr>
              <a:solidFill>
                <a:schemeClr val="accent3"/>
              </a:solidFill>
              <a:ln w="6350" cap="rnd" cmpd="sng" algn="ctr">
                <a:solidFill>
                  <a:schemeClr val="accent3">
                    <a:shade val="95000"/>
                    <a:satMod val="105000"/>
                  </a:schemeClr>
                </a:solidFill>
                <a:prstDash val="solid"/>
                <a:round/>
              </a:ln>
              <a:effectLst>
                <a:outerShdw blurRad="50800" algn="tl" rotWithShape="0">
                  <a:srgbClr val="000000">
                    <a:alpha val="64000"/>
                  </a:srgbClr>
                </a:outerShdw>
              </a:effectLst>
            </c:spPr>
          </c:marker>
          <c:cat>
            <c:numRef>
              <c:f>ETTERKLANGSTID!$B$16:$B$36</c:f>
              <c:numCache>
                <c:formatCode>General</c:formatCode>
                <c:ptCount val="21"/>
                <c:pt idx="0">
                  <c:v>100</c:v>
                </c:pt>
                <c:pt idx="1">
                  <c:v>125</c:v>
                </c:pt>
                <c:pt idx="2">
                  <c:v>160</c:v>
                </c:pt>
                <c:pt idx="3">
                  <c:v>200</c:v>
                </c:pt>
                <c:pt idx="4">
                  <c:v>250</c:v>
                </c:pt>
                <c:pt idx="5">
                  <c:v>315</c:v>
                </c:pt>
                <c:pt idx="6">
                  <c:v>400</c:v>
                </c:pt>
                <c:pt idx="7">
                  <c:v>500</c:v>
                </c:pt>
                <c:pt idx="8">
                  <c:v>630</c:v>
                </c:pt>
                <c:pt idx="9">
                  <c:v>800</c:v>
                </c:pt>
                <c:pt idx="10">
                  <c:v>1000</c:v>
                </c:pt>
                <c:pt idx="11">
                  <c:v>1250</c:v>
                </c:pt>
                <c:pt idx="12">
                  <c:v>1600</c:v>
                </c:pt>
                <c:pt idx="13">
                  <c:v>2000</c:v>
                </c:pt>
                <c:pt idx="14">
                  <c:v>2500</c:v>
                </c:pt>
                <c:pt idx="15">
                  <c:v>3150</c:v>
                </c:pt>
                <c:pt idx="16">
                  <c:v>4000</c:v>
                </c:pt>
                <c:pt idx="17">
                  <c:v>5000</c:v>
                </c:pt>
                <c:pt idx="18">
                  <c:v>6300</c:v>
                </c:pt>
                <c:pt idx="19">
                  <c:v>8000</c:v>
                </c:pt>
                <c:pt idx="20">
                  <c:v>10000</c:v>
                </c:pt>
              </c:numCache>
            </c:numRef>
          </c:cat>
          <c:val>
            <c:numRef>
              <c:f>ETTERKLANGSTID!$C$16:$C$36</c:f>
              <c:numCache>
                <c:formatCode>0.00</c:formatCode>
                <c:ptCount val="21"/>
                <c:pt idx="0">
                  <c:v>1.2233333333333334</c:v>
                </c:pt>
                <c:pt idx="1">
                  <c:v>1.3633333333333333</c:v>
                </c:pt>
                <c:pt idx="2">
                  <c:v>1.1900000000000002</c:v>
                </c:pt>
                <c:pt idx="3">
                  <c:v>1.2966666666666666</c:v>
                </c:pt>
                <c:pt idx="4">
                  <c:v>1.6466666666666665</c:v>
                </c:pt>
                <c:pt idx="5">
                  <c:v>1.7233333333333334</c:v>
                </c:pt>
                <c:pt idx="6">
                  <c:v>1.6900000000000002</c:v>
                </c:pt>
                <c:pt idx="7">
                  <c:v>1.4333333333333333</c:v>
                </c:pt>
                <c:pt idx="8">
                  <c:v>1.38</c:v>
                </c:pt>
                <c:pt idx="9">
                  <c:v>1.4633333333333336</c:v>
                </c:pt>
                <c:pt idx="10">
                  <c:v>1.6266666666666667</c:v>
                </c:pt>
                <c:pt idx="11">
                  <c:v>1.6300000000000001</c:v>
                </c:pt>
                <c:pt idx="12">
                  <c:v>1.6333333333333331</c:v>
                </c:pt>
                <c:pt idx="13">
                  <c:v>1.61</c:v>
                </c:pt>
                <c:pt idx="14">
                  <c:v>1.3466666666666667</c:v>
                </c:pt>
                <c:pt idx="15">
                  <c:v>1.1233333333333333</c:v>
                </c:pt>
                <c:pt idx="16">
                  <c:v>1.0133333333333334</c:v>
                </c:pt>
                <c:pt idx="17">
                  <c:v>0.93</c:v>
                </c:pt>
                <c:pt idx="18">
                  <c:v>0.77</c:v>
                </c:pt>
                <c:pt idx="19">
                  <c:v>0.58666666666666678</c:v>
                </c:pt>
                <c:pt idx="20">
                  <c:v>0.50666666666666671</c:v>
                </c:pt>
              </c:numCache>
            </c:numRef>
          </c:val>
          <c:smooth val="0"/>
        </c:ser>
        <c:ser>
          <c:idx val="0"/>
          <c:order val="1"/>
          <c:tx>
            <c:v>Uten matter</c:v>
          </c:tx>
          <c:spPr>
            <a:ln w="31750" cap="rnd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  <c:marker>
            <c:spPr>
              <a:solidFill>
                <a:schemeClr val="accent1"/>
              </a:solidFill>
              <a:ln w="6350" cap="rnd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  <a:round/>
              </a:ln>
              <a:effectLst>
                <a:outerShdw blurRad="50800" algn="tl" rotWithShape="0">
                  <a:srgbClr val="000000">
                    <a:alpha val="64000"/>
                  </a:srgbClr>
                </a:outerShdw>
              </a:effectLst>
            </c:spPr>
          </c:marker>
          <c:val>
            <c:numRef>
              <c:f>ETTERKLANGSTID!$R$38:$R$58</c:f>
              <c:numCache>
                <c:formatCode>General</c:formatCode>
                <c:ptCount val="21"/>
                <c:pt idx="0">
                  <c:v>1.66</c:v>
                </c:pt>
                <c:pt idx="1">
                  <c:v>1.35</c:v>
                </c:pt>
                <c:pt idx="2">
                  <c:v>1.1000000000000001</c:v>
                </c:pt>
                <c:pt idx="3">
                  <c:v>1.59</c:v>
                </c:pt>
                <c:pt idx="4">
                  <c:v>1.57</c:v>
                </c:pt>
                <c:pt idx="5">
                  <c:v>2.11</c:v>
                </c:pt>
                <c:pt idx="6">
                  <c:v>2.38</c:v>
                </c:pt>
                <c:pt idx="7">
                  <c:v>2.96</c:v>
                </c:pt>
                <c:pt idx="8">
                  <c:v>2.4700000000000002</c:v>
                </c:pt>
                <c:pt idx="9">
                  <c:v>2.2799999999999998</c:v>
                </c:pt>
                <c:pt idx="10">
                  <c:v>2.2599999999999998</c:v>
                </c:pt>
                <c:pt idx="11">
                  <c:v>1.99</c:v>
                </c:pt>
                <c:pt idx="12">
                  <c:v>1.79</c:v>
                </c:pt>
                <c:pt idx="13">
                  <c:v>1.6</c:v>
                </c:pt>
                <c:pt idx="14">
                  <c:v>1.4</c:v>
                </c:pt>
                <c:pt idx="15">
                  <c:v>1.17</c:v>
                </c:pt>
                <c:pt idx="16">
                  <c:v>1.05</c:v>
                </c:pt>
                <c:pt idx="17">
                  <c:v>1</c:v>
                </c:pt>
                <c:pt idx="18">
                  <c:v>0.82</c:v>
                </c:pt>
                <c:pt idx="19">
                  <c:v>0.64</c:v>
                </c:pt>
                <c:pt idx="20">
                  <c:v>0.53</c:v>
                </c:pt>
              </c:numCache>
            </c:numRef>
          </c:val>
          <c:smooth val="0"/>
        </c:ser>
        <c:ser>
          <c:idx val="1"/>
          <c:order val="2"/>
          <c:tx>
            <c:v>Med port lukket</c:v>
          </c:tx>
          <c:spPr>
            <a:ln w="31750" cap="rnd" cmpd="sng" algn="ctr">
              <a:solidFill>
                <a:srgbClr val="00B0F0"/>
              </a:solidFill>
              <a:prstDash val="solid"/>
              <a:round/>
            </a:ln>
            <a:effectLst/>
          </c:spPr>
          <c:marker>
            <c:spPr>
              <a:solidFill>
                <a:srgbClr val="00B0F0"/>
              </a:solidFill>
              <a:ln w="6350" cap="rnd" cmpd="sng" algn="ctr">
                <a:solidFill>
                  <a:schemeClr val="accent2">
                    <a:shade val="95000"/>
                    <a:satMod val="105000"/>
                  </a:schemeClr>
                </a:solidFill>
                <a:prstDash val="solid"/>
                <a:round/>
              </a:ln>
              <a:effectLst>
                <a:outerShdw blurRad="50800" algn="tl" rotWithShape="0">
                  <a:srgbClr val="000000">
                    <a:alpha val="64000"/>
                  </a:srgbClr>
                </a:outerShdw>
              </a:effectLst>
            </c:spPr>
          </c:marker>
          <c:dPt>
            <c:idx val="7"/>
            <c:marker>
              <c:spPr>
                <a:solidFill>
                  <a:srgbClr val="00B0F0"/>
                </a:solidFill>
                <a:ln w="6350" cap="rnd" cmpd="sng" algn="ctr">
                  <a:solidFill>
                    <a:srgbClr val="00B0F0"/>
                  </a:solidFill>
                  <a:prstDash val="solid"/>
                  <a:round/>
                </a:ln>
                <a:effectLst>
                  <a:outerShdw blurRad="50800" algn="tl" rotWithShape="0">
                    <a:srgbClr val="000000">
                      <a:alpha val="64000"/>
                    </a:srgbClr>
                  </a:outerShdw>
                </a:effectLst>
              </c:spPr>
            </c:marker>
            <c:bubble3D val="0"/>
          </c:dPt>
          <c:dPt>
            <c:idx val="8"/>
            <c:marker>
              <c:spPr>
                <a:solidFill>
                  <a:srgbClr val="00B0F0"/>
                </a:solidFill>
                <a:ln w="6350" cap="rnd" cmpd="sng" algn="ctr">
                  <a:solidFill>
                    <a:srgbClr val="00B0F0"/>
                  </a:solidFill>
                  <a:prstDash val="solid"/>
                  <a:round/>
                </a:ln>
                <a:effectLst>
                  <a:outerShdw blurRad="50800" algn="tl" rotWithShape="0">
                    <a:srgbClr val="000000">
                      <a:alpha val="64000"/>
                    </a:srgbClr>
                  </a:outerShdw>
                </a:effectLst>
              </c:spPr>
            </c:marker>
            <c:bubble3D val="0"/>
          </c:dPt>
          <c:val>
            <c:numRef>
              <c:f>ETTERKLANGSTID!$T$38:$T$58</c:f>
              <c:numCache>
                <c:formatCode>General</c:formatCode>
                <c:ptCount val="21"/>
                <c:pt idx="0">
                  <c:v>1.28</c:v>
                </c:pt>
                <c:pt idx="1">
                  <c:v>1.5</c:v>
                </c:pt>
                <c:pt idx="2">
                  <c:v>1.49</c:v>
                </c:pt>
                <c:pt idx="3">
                  <c:v>1.69</c:v>
                </c:pt>
                <c:pt idx="4">
                  <c:v>1.66</c:v>
                </c:pt>
                <c:pt idx="5">
                  <c:v>2.1</c:v>
                </c:pt>
                <c:pt idx="6">
                  <c:v>2.86</c:v>
                </c:pt>
                <c:pt idx="7">
                  <c:v>3.76</c:v>
                </c:pt>
                <c:pt idx="8">
                  <c:v>3.37</c:v>
                </c:pt>
                <c:pt idx="9">
                  <c:v>2.68</c:v>
                </c:pt>
                <c:pt idx="10">
                  <c:v>2.4900000000000002</c:v>
                </c:pt>
                <c:pt idx="11">
                  <c:v>2.0499999999999998</c:v>
                </c:pt>
                <c:pt idx="12">
                  <c:v>2.08</c:v>
                </c:pt>
                <c:pt idx="13">
                  <c:v>1.73</c:v>
                </c:pt>
                <c:pt idx="14">
                  <c:v>1.43</c:v>
                </c:pt>
                <c:pt idx="15">
                  <c:v>1.26</c:v>
                </c:pt>
                <c:pt idx="16">
                  <c:v>1.26</c:v>
                </c:pt>
                <c:pt idx="17">
                  <c:v>0.99</c:v>
                </c:pt>
                <c:pt idx="18">
                  <c:v>0.85</c:v>
                </c:pt>
                <c:pt idx="19">
                  <c:v>0.69</c:v>
                </c:pt>
                <c:pt idx="20">
                  <c:v>0.56999999999999995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8084360"/>
        <c:axId val="238084752"/>
      </c:lineChart>
      <c:catAx>
        <c:axId val="23808436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nb-NO"/>
                  <a:t>Frekvens (Hz)</a:t>
                </a:r>
              </a:p>
            </c:rich>
          </c:tx>
          <c:layout>
            <c:manualLayout>
              <c:xMode val="edge"/>
              <c:yMode val="edge"/>
              <c:x val="0.46241452141714851"/>
              <c:y val="0.90438254593174772"/>
            </c:manualLayout>
          </c:layout>
          <c:overlay val="0"/>
          <c:spPr>
            <a:noFill/>
            <a:ln w="25400"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pPr>
              <a:endParaRPr lang="nb-NO"/>
            </a:p>
          </c:txPr>
        </c:title>
        <c:numFmt formatCode="General" sourceLinked="0"/>
        <c:majorTickMark val="cross"/>
        <c:minorTickMark val="none"/>
        <c:tickLblPos val="nextTo"/>
        <c:spPr>
          <a:noFill/>
          <a:ln w="3175" cap="rnd" cmpd="sng" algn="ctr">
            <a:solidFill>
              <a:srgbClr val="000000"/>
            </a:solidFill>
            <a:prstDash val="solid"/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nb-NO"/>
          </a:p>
        </c:txPr>
        <c:crossAx val="238084752"/>
        <c:crosses val="autoZero"/>
        <c:auto val="0"/>
        <c:lblAlgn val="ctr"/>
        <c:lblOffset val="100"/>
        <c:tickLblSkip val="1"/>
        <c:tickMarkSkip val="1"/>
        <c:noMultiLvlLbl val="1"/>
      </c:catAx>
      <c:valAx>
        <c:axId val="238084752"/>
        <c:scaling>
          <c:orientation val="minMax"/>
          <c:min val="0"/>
        </c:scaling>
        <c:delete val="0"/>
        <c:axPos val="l"/>
        <c:majorGridlines>
          <c:spPr>
            <a:ln w="3175" cap="rnd" cmpd="sng" algn="ctr">
              <a:solidFill>
                <a:srgbClr val="000000"/>
              </a:solidFill>
              <a:prstDash val="sysDash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nb-NO"/>
                  <a:t>Etterklangstid (s)</a:t>
                </a:r>
              </a:p>
            </c:rich>
          </c:tx>
          <c:layout>
            <c:manualLayout>
              <c:xMode val="edge"/>
              <c:yMode val="edge"/>
              <c:x val="1.0250536864710101E-2"/>
              <c:y val="0.31872506561679792"/>
            </c:manualLayout>
          </c:layout>
          <c:overlay val="0"/>
          <c:spPr>
            <a:noFill/>
            <a:ln w="25400"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pPr>
              <a:endParaRPr lang="nb-NO"/>
            </a:p>
          </c:txPr>
        </c:title>
        <c:numFmt formatCode="0.00" sourceLinked="1"/>
        <c:majorTickMark val="out"/>
        <c:minorTickMark val="none"/>
        <c:tickLblPos val="nextTo"/>
        <c:spPr>
          <a:noFill/>
          <a:ln w="3175" cap="rnd" cmpd="sng" algn="ctr">
            <a:solidFill>
              <a:srgbClr val="000000"/>
            </a:solidFill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nb-NO"/>
          </a:p>
        </c:txPr>
        <c:crossAx val="238084360"/>
        <c:crosses val="autoZero"/>
        <c:crossBetween val="midCat"/>
      </c:valAx>
      <c:spPr>
        <a:solidFill>
          <a:srgbClr val="FFFFFF"/>
        </a:solidFill>
        <a:ln w="12700">
          <a:solidFill>
            <a:srgbClr val="C0C0C0"/>
          </a:solidFill>
          <a:prstDash val="solid"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nb-NO"/>
        </a:p>
      </c:txPr>
    </c:legend>
    <c:plotVisOnly val="1"/>
    <c:dispBlanksAs val="gap"/>
    <c:showDLblsOverMax val="0"/>
  </c:chart>
  <c:spPr>
    <a:solidFill>
      <a:srgbClr val="FFFFFF"/>
    </a:solidFill>
    <a:ln w="3175" cap="rnd" cmpd="sng" algn="ctr">
      <a:solidFill>
        <a:srgbClr val="000000"/>
      </a:solidFill>
      <a:prstDash val="solid"/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nb-N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13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1">
      <a:schemeClr val="lt1"/>
    </cs:lnRef>
    <cs:fillRef idx="1">
      <cs:styleClr val="auto"/>
    </cs:fillRef>
    <cs:effectRef idx="1">
      <a:schemeClr val="dk1"/>
    </cs:effectRef>
    <cs:fontRef idx="minor">
      <a:schemeClr val="tx1"/>
    </cs:fontRef>
    <cs:spPr>
      <a:ln>
        <a:round/>
      </a:ln>
    </cs:spPr>
  </cs:dataPoint>
  <cs:dataPoint3D>
    <cs:lnRef idx="1">
      <a:schemeClr val="lt1"/>
    </cs:lnRef>
    <cs:fillRef idx="1">
      <cs:styleClr val="auto"/>
    </cs:fillRef>
    <cs:effectRef idx="1">
      <a:schemeClr val="dk1"/>
    </cs:effectRef>
    <cs:fontRef idx="minor">
      <a:schemeClr val="tx1"/>
    </cs:fontRef>
    <cs:spPr>
      <a:ln>
        <a:round/>
      </a:ln>
    </cs:spPr>
  </cs:dataPoint3D>
  <cs:dataPointLine>
    <cs:lnRef idx="1">
      <cs:styleClr val="auto"/>
    </cs:lnRef>
    <cs:lineWidthScale>5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1">
      <a:schemeClr val="dk1"/>
    </cs:effectRef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 mods="ignoreCSTransforms">
      <cs:styleClr val="0">
        <a:shade val="25000"/>
      </cs:styleClr>
    </cs:fillRef>
    <cs:effectRef idx="1">
      <a:schemeClr val="dk1"/>
    </cs:effectRef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 mods="ignoreCSTransforms">
      <cs:styleClr val="0">
        <a:tint val="25000"/>
      </cs:styleClr>
    </cs:fillRef>
    <cs:effectRef idx="1">
      <a:schemeClr val="dk1"/>
    </cs:effectRef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113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1">
      <a:schemeClr val="lt1"/>
    </cs:lnRef>
    <cs:fillRef idx="1">
      <cs:styleClr val="auto"/>
    </cs:fillRef>
    <cs:effectRef idx="1">
      <a:schemeClr val="dk1"/>
    </cs:effectRef>
    <cs:fontRef idx="minor">
      <a:schemeClr val="tx1"/>
    </cs:fontRef>
    <cs:spPr>
      <a:ln>
        <a:round/>
      </a:ln>
    </cs:spPr>
  </cs:dataPoint>
  <cs:dataPoint3D>
    <cs:lnRef idx="1">
      <a:schemeClr val="lt1"/>
    </cs:lnRef>
    <cs:fillRef idx="1">
      <cs:styleClr val="auto"/>
    </cs:fillRef>
    <cs:effectRef idx="1">
      <a:schemeClr val="dk1"/>
    </cs:effectRef>
    <cs:fontRef idx="minor">
      <a:schemeClr val="tx1"/>
    </cs:fontRef>
    <cs:spPr>
      <a:ln>
        <a:round/>
      </a:ln>
    </cs:spPr>
  </cs:dataPoint3D>
  <cs:dataPointLine>
    <cs:lnRef idx="1">
      <cs:styleClr val="auto"/>
    </cs:lnRef>
    <cs:lineWidthScale>5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1">
      <a:schemeClr val="dk1"/>
    </cs:effectRef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 mods="ignoreCSTransforms">
      <cs:styleClr val="0">
        <a:shade val="25000"/>
      </cs:styleClr>
    </cs:fillRef>
    <cs:effectRef idx="1">
      <a:schemeClr val="dk1"/>
    </cs:effectRef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 mods="ignoreCSTransforms">
      <cs:styleClr val="0">
        <a:tint val="25000"/>
      </cs:styleClr>
    </cs:fillRef>
    <cs:effectRef idx="1">
      <a:schemeClr val="dk1"/>
    </cs:effectRef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113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1">
      <a:schemeClr val="lt1"/>
    </cs:lnRef>
    <cs:fillRef idx="1">
      <cs:styleClr val="auto"/>
    </cs:fillRef>
    <cs:effectRef idx="1">
      <a:schemeClr val="dk1"/>
    </cs:effectRef>
    <cs:fontRef idx="minor">
      <a:schemeClr val="tx1"/>
    </cs:fontRef>
    <cs:spPr>
      <a:ln>
        <a:round/>
      </a:ln>
    </cs:spPr>
  </cs:dataPoint>
  <cs:dataPoint3D>
    <cs:lnRef idx="1">
      <a:schemeClr val="lt1"/>
    </cs:lnRef>
    <cs:fillRef idx="1">
      <cs:styleClr val="auto"/>
    </cs:fillRef>
    <cs:effectRef idx="1">
      <a:schemeClr val="dk1"/>
    </cs:effectRef>
    <cs:fontRef idx="minor">
      <a:schemeClr val="tx1"/>
    </cs:fontRef>
    <cs:spPr>
      <a:ln>
        <a:round/>
      </a:ln>
    </cs:spPr>
  </cs:dataPoint3D>
  <cs:dataPointLine>
    <cs:lnRef idx="1">
      <cs:styleClr val="auto"/>
    </cs:lnRef>
    <cs:lineWidthScale>5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1">
      <a:schemeClr val="dk1"/>
    </cs:effectRef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 mods="ignoreCSTransforms">
      <cs:styleClr val="0">
        <a:shade val="25000"/>
      </cs:styleClr>
    </cs:fillRef>
    <cs:effectRef idx="1">
      <a:schemeClr val="dk1"/>
    </cs:effectRef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 mods="ignoreCSTransforms">
      <cs:styleClr val="0">
        <a:tint val="25000"/>
      </cs:styleClr>
    </cs:fillRef>
    <cs:effectRef idx="1">
      <a:schemeClr val="dk1"/>
    </cs:effectRef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41463" y="31635"/>
            <a:ext cx="3076575" cy="110118"/>
          </a:xfrm>
          <a:prstGeom prst="rect">
            <a:avLst/>
          </a:prstGeom>
        </p:spPr>
        <p:txBody>
          <a:bodyPr vert="horz" lIns="108000" tIns="0" rIns="0" bIns="0" rtlCol="0" anchor="ctr" anchorCtr="0"/>
          <a:lstStyle>
            <a:lvl1pPr algn="l">
              <a:defRPr sz="1200"/>
            </a:lvl1pPr>
          </a:lstStyle>
          <a:p>
            <a:r>
              <a:rPr lang="da-DK" sz="800" smtClean="0">
                <a:solidFill>
                  <a:schemeClr val="tx2"/>
                </a:solidFill>
              </a:rPr>
              <a:t>Sørvågen skole - romakustikk i gymnastikksal</a:t>
            </a:r>
            <a:endParaRPr lang="da-DK" sz="800" dirty="0"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41463" y="141753"/>
            <a:ext cx="3076575" cy="110118"/>
          </a:xfrm>
          <a:prstGeom prst="rect">
            <a:avLst/>
          </a:prstGeom>
        </p:spPr>
        <p:txBody>
          <a:bodyPr vert="horz" lIns="108000" tIns="0" rIns="0" bIns="0" rtlCol="0" anchor="ctr" anchorCtr="0"/>
          <a:lstStyle>
            <a:lvl1pPr algn="r">
              <a:defRPr sz="1200"/>
            </a:lvl1pPr>
          </a:lstStyle>
          <a:p>
            <a:pPr algn="l"/>
            <a:r>
              <a:rPr lang="da-DK" sz="800" smtClean="0">
                <a:solidFill>
                  <a:schemeClr val="tx2"/>
                </a:solidFill>
              </a:rPr>
              <a:t>23 oktober 2017</a:t>
            </a:r>
            <a:endParaRPr lang="da-DK" sz="800" dirty="0"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41463" y="251870"/>
            <a:ext cx="3076575" cy="110118"/>
          </a:xfrm>
          <a:prstGeom prst="rect">
            <a:avLst/>
          </a:prstGeom>
        </p:spPr>
        <p:txBody>
          <a:bodyPr vert="horz" lIns="108000" tIns="0" rIns="0" bIns="0" rtlCol="0" anchor="ctr" anchorCtr="0"/>
          <a:lstStyle>
            <a:lvl1pPr algn="l">
              <a:defRPr sz="1200"/>
            </a:lvl1pPr>
          </a:lstStyle>
          <a:p>
            <a:r>
              <a:rPr lang="da-DK" sz="800" smtClean="0">
                <a:solidFill>
                  <a:schemeClr val="tx2"/>
                </a:solidFill>
              </a:rPr>
              <a:t>COWI Powerpoint presentation</a:t>
            </a:r>
            <a:endParaRPr lang="da-DK" sz="800" dirty="0"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" y="12590"/>
            <a:ext cx="378392" cy="378864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1200"/>
            </a:lvl1pPr>
          </a:lstStyle>
          <a:p>
            <a:fld id="{38C07F4F-3FB7-4E18-A242-F938D64804F6}" type="slidenum">
              <a:rPr lang="da-DK" sz="1400" smtClean="0">
                <a:solidFill>
                  <a:schemeClr val="tx2"/>
                </a:solidFill>
              </a:rPr>
              <a:pPr/>
              <a:t>‹#›</a:t>
            </a:fld>
            <a:endParaRPr lang="da-DK" sz="1400">
              <a:solidFill>
                <a:schemeClr val="tx2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2800" y="9882049"/>
            <a:ext cx="655200" cy="197422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438220" y="12588"/>
            <a:ext cx="0" cy="378864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2432632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" y="12589"/>
            <a:ext cx="382365" cy="378864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fld id="{3E68CD2C-F294-434C-8F31-88265617A31A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41463" y="31635"/>
            <a:ext cx="3076575" cy="110118"/>
          </a:xfrm>
          <a:prstGeom prst="rect">
            <a:avLst/>
          </a:prstGeom>
        </p:spPr>
        <p:txBody>
          <a:bodyPr vert="horz" lIns="108000" tIns="0" rIns="0" bIns="0" rtlCol="0" anchor="ctr" anchorCtr="0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r>
              <a:rPr lang="nb-NO" smtClean="0"/>
              <a:t>Sørvågen skole - romakustikk i gymnastikksal</a:t>
            </a:r>
            <a:endParaRPr lang="nb-NO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38220" y="141753"/>
            <a:ext cx="3076575" cy="110118"/>
          </a:xfrm>
          <a:prstGeom prst="rect">
            <a:avLst/>
          </a:prstGeom>
        </p:spPr>
        <p:txBody>
          <a:bodyPr vert="horz" lIns="108000" tIns="0" rIns="0" bIns="0" rtlCol="0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r>
              <a:rPr lang="nb-NO" smtClean="0"/>
              <a:t>23 oktober 2017</a:t>
            </a:r>
            <a:endParaRPr lang="nb-NO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6763"/>
            <a:ext cx="6819900" cy="3836987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/>
          <a:lstStyle/>
          <a:p>
            <a:endParaRPr lang="nb-NO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65274" y="4859338"/>
            <a:ext cx="6768751" cy="46037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  <a:p>
            <a:pPr lvl="1"/>
            <a:r>
              <a:rPr lang="nb-NO" dirty="0" smtClean="0"/>
              <a:t>Second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2"/>
            <a:r>
              <a:rPr lang="nb-NO" dirty="0" smtClean="0"/>
              <a:t>Third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3"/>
            <a:r>
              <a:rPr lang="nb-NO" dirty="0" err="1" smtClean="0"/>
              <a:t>Fourth</a:t>
            </a:r>
            <a:r>
              <a:rPr lang="nb-NO" dirty="0" smtClean="0"/>
              <a:t>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4"/>
            <a:r>
              <a:rPr lang="nb-NO" dirty="0" smtClean="0"/>
              <a:t>Fifth </a:t>
            </a:r>
            <a:r>
              <a:rPr lang="nb-NO" dirty="0" err="1" smtClean="0"/>
              <a:t>level</a:t>
            </a:r>
            <a:endParaRPr lang="nb-N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41463" y="251871"/>
            <a:ext cx="3076575" cy="110118"/>
          </a:xfrm>
          <a:prstGeom prst="rect">
            <a:avLst/>
          </a:prstGeom>
        </p:spPr>
        <p:txBody>
          <a:bodyPr vert="horz" lIns="108000" tIns="0" rIns="0" bIns="0" rtlCol="0" anchor="ctr" anchorCtr="0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r>
              <a:rPr lang="nb-NO" smtClean="0"/>
              <a:t>COWI Powerpoint presentation</a:t>
            </a:r>
            <a:endParaRPr lang="nb-NO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38220" y="12588"/>
            <a:ext cx="0" cy="378864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2800" y="9882049"/>
            <a:ext cx="655200" cy="197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343991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68CD2C-F294-434C-8F31-88265617A31A}" type="slidenum">
              <a:rPr lang="nb-NO" smtClean="0"/>
              <a:pPr/>
              <a:t>1</a:t>
            </a:fld>
            <a:endParaRPr lang="nb-NO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nb-NO" dirty="0" smtClean="0"/>
              <a:t>1 </a:t>
            </a:r>
            <a:r>
              <a:rPr lang="nb-NO" dirty="0" err="1" smtClean="0"/>
              <a:t>October</a:t>
            </a:r>
            <a:r>
              <a:rPr lang="nb-NO" dirty="0" smtClean="0"/>
              <a:t> 2015</a:t>
            </a:r>
            <a:endParaRPr lang="nb-NO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nb-NO" dirty="0" smtClean="0"/>
              <a:t>COWI </a:t>
            </a:r>
            <a:r>
              <a:rPr lang="nb-NO" dirty="0" err="1" smtClean="0"/>
              <a:t>Powerpoint</a:t>
            </a:r>
            <a:r>
              <a:rPr lang="nb-NO" dirty="0" smtClean="0"/>
              <a:t> </a:t>
            </a:r>
            <a:r>
              <a:rPr lang="nb-NO" dirty="0" err="1" smtClean="0"/>
              <a:t>presentation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972976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4"/>
            <a:ext cx="7772400" cy="110172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title</a:t>
            </a:r>
            <a:r>
              <a:rPr lang="nb-NO" dirty="0" smtClean="0"/>
              <a:t> style</a:t>
            </a:r>
            <a:endParaRPr lang="nb-N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subtitle</a:t>
            </a:r>
            <a:r>
              <a:rPr lang="nb-NO" dirty="0" smtClean="0"/>
              <a:t> style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23 oktober 2017</a:t>
            </a:r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COWI Powerpoint presentation</a:t>
            </a:r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4B9EF-527F-4F31-BDA9-861CCA0FE377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10038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7" hasCustomPrompt="1"/>
          </p:nvPr>
        </p:nvSpPr>
        <p:spPr>
          <a:xfrm>
            <a:off x="419824" y="408355"/>
            <a:ext cx="8305077" cy="3876311"/>
          </a:xfrm>
          <a:solidFill>
            <a:schemeClr val="tx1"/>
          </a:solidFill>
        </p:spPr>
        <p:txBody>
          <a:bodyPr lIns="0" tIns="2088000">
            <a:normAutofit/>
          </a:bodyPr>
          <a:lstStyle>
            <a:lvl1pPr marL="0" indent="0" algn="ctr">
              <a:buNone/>
              <a:defRPr sz="600" b="0" baseline="0">
                <a:solidFill>
                  <a:schemeClr val="accent3"/>
                </a:solidFill>
                <a:effectLst/>
              </a:defRPr>
            </a:lvl1pPr>
          </a:lstStyle>
          <a:p>
            <a:r>
              <a:rPr lang="nb-NO" dirty="0" smtClean="0"/>
              <a:t>ADD IMAGE BY CLICKING ICON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nb-NO" smtClean="0"/>
              <a:t>23 oktober 2017</a:t>
            </a:r>
            <a:endParaRPr lang="nb-N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nb-NO" smtClean="0"/>
              <a:t>COWI Powerpoint presentation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AF54B9EF-527F-4F31-BDA9-861CCA0FE377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601885" y="613504"/>
            <a:ext cx="7911298" cy="634351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rgbClr val="F04E23"/>
                </a:solidFill>
              </a:defRPr>
            </a:lvl1pPr>
          </a:lstStyle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</p:txBody>
      </p:sp>
    </p:spTree>
    <p:extLst>
      <p:ext uri="{BB962C8B-B14F-4D97-AF65-F5344CB8AC3E}">
        <p14:creationId xmlns:p14="http://schemas.microsoft.com/office/powerpoint/2010/main" val="1310989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/Imag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04E23"/>
                </a:solidFill>
              </a:defRPr>
            </a:lvl1pPr>
          </a:lstStyle>
          <a:p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title</a:t>
            </a:r>
            <a:r>
              <a:rPr lang="nb-NO" dirty="0" smtClean="0"/>
              <a:t> style</a:t>
            </a:r>
            <a:endParaRPr lang="nb-NO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nb-NO" smtClean="0"/>
              <a:t>23 oktober 2017</a:t>
            </a:r>
            <a:endParaRPr lang="nb-N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nb-NO" smtClean="0"/>
              <a:t>COWI Powerpoint presentation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AF54B9EF-527F-4F31-BDA9-861CCA0FE377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19820" y="408353"/>
            <a:ext cx="8304363" cy="189781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</p:txBody>
      </p:sp>
      <p:sp>
        <p:nvSpPr>
          <p:cNvPr id="11" name="Content Placeholder 8"/>
          <p:cNvSpPr>
            <a:spLocks noGrp="1"/>
          </p:cNvSpPr>
          <p:nvPr>
            <p:ph sz="quarter" idx="15"/>
          </p:nvPr>
        </p:nvSpPr>
        <p:spPr>
          <a:xfrm>
            <a:off x="419820" y="1460741"/>
            <a:ext cx="6129600" cy="2823713"/>
          </a:xfrm>
        </p:spPr>
        <p:txBody>
          <a:bodyPr/>
          <a:lstStyle>
            <a:lvl1pPr marL="180975" indent="-180975">
              <a:buClr>
                <a:srgbClr val="F04E23"/>
              </a:buClr>
              <a:buFont typeface="Verdana" pitchFamily="34" charset="0"/>
              <a:buChar char="›"/>
              <a:defRPr>
                <a:solidFill>
                  <a:srgbClr val="000000"/>
                </a:solidFill>
              </a:defRPr>
            </a:lvl1pPr>
            <a:lvl2pPr marL="539750" indent="-182563">
              <a:buClr>
                <a:srgbClr val="F04E23"/>
              </a:buClr>
              <a:buFont typeface="Verdana" pitchFamily="34" charset="0"/>
              <a:buChar char="›"/>
              <a:defRPr>
                <a:solidFill>
                  <a:srgbClr val="000000"/>
                </a:solidFill>
              </a:defRPr>
            </a:lvl2pPr>
            <a:lvl3pPr marL="896938" indent="-182563">
              <a:buClr>
                <a:srgbClr val="F04E23"/>
              </a:buClr>
              <a:buFont typeface="Verdana" pitchFamily="34" charset="0"/>
              <a:buChar char="›"/>
              <a:defRPr>
                <a:solidFill>
                  <a:srgbClr val="000000"/>
                </a:solidFill>
              </a:defRPr>
            </a:lvl3pPr>
            <a:lvl4pPr marL="1254125" indent="-174625">
              <a:buClr>
                <a:srgbClr val="F04E23"/>
              </a:buClr>
              <a:buFont typeface="Verdana" pitchFamily="34" charset="0"/>
              <a:buChar char="›"/>
              <a:defRPr>
                <a:solidFill>
                  <a:srgbClr val="000000"/>
                </a:solidFill>
              </a:defRPr>
            </a:lvl4pPr>
            <a:lvl5pPr marL="1611313" indent="-171450">
              <a:buClr>
                <a:srgbClr val="F04E23"/>
              </a:buClr>
              <a:buFont typeface="Verdana" pitchFamily="34" charset="0"/>
              <a:buChar char="›"/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  <a:p>
            <a:pPr lvl="1"/>
            <a:r>
              <a:rPr lang="nb-NO" dirty="0" smtClean="0"/>
              <a:t>Second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2"/>
            <a:r>
              <a:rPr lang="nb-NO" dirty="0" smtClean="0"/>
              <a:t>Third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3"/>
            <a:r>
              <a:rPr lang="nb-NO" dirty="0" err="1" smtClean="0"/>
              <a:t>Fourth</a:t>
            </a:r>
            <a:r>
              <a:rPr lang="nb-NO" dirty="0" smtClean="0"/>
              <a:t>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4"/>
            <a:r>
              <a:rPr lang="nb-NO" dirty="0" smtClean="0"/>
              <a:t>Fifth </a:t>
            </a:r>
            <a:r>
              <a:rPr lang="nb-NO" dirty="0" err="1" smtClean="0"/>
              <a:t>level</a:t>
            </a:r>
            <a:endParaRPr lang="nb-NO" dirty="0"/>
          </a:p>
        </p:txBody>
      </p:sp>
      <p:sp>
        <p:nvSpPr>
          <p:cNvPr id="13" name="Picture Placeholder 9"/>
          <p:cNvSpPr>
            <a:spLocks noGrp="1"/>
          </p:cNvSpPr>
          <p:nvPr>
            <p:ph type="pic" sz="quarter" idx="17" hasCustomPrompt="1"/>
          </p:nvPr>
        </p:nvSpPr>
        <p:spPr>
          <a:xfrm>
            <a:off x="6960861" y="1460743"/>
            <a:ext cx="1764037" cy="2823923"/>
          </a:xfrm>
          <a:solidFill>
            <a:schemeClr val="tx1"/>
          </a:solidFill>
        </p:spPr>
        <p:txBody>
          <a:bodyPr lIns="108000" tIns="1584000" rIns="108000">
            <a:normAutofit/>
          </a:bodyPr>
          <a:lstStyle>
            <a:lvl1pPr marL="0" indent="0" algn="ctr">
              <a:buNone/>
              <a:defRPr sz="600" b="0" baseline="0">
                <a:solidFill>
                  <a:srgbClr val="F04E23"/>
                </a:solidFill>
                <a:effectLst/>
              </a:defRPr>
            </a:lvl1pPr>
          </a:lstStyle>
          <a:p>
            <a:r>
              <a:rPr lang="nb-NO" dirty="0" smtClean="0"/>
              <a:t>ADD IMAGE BY CLICKING ICON</a:t>
            </a: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7140272" y="1636548"/>
            <a:ext cx="1424997" cy="634351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rgbClr val="F04E23"/>
                </a:solidFill>
              </a:defRPr>
            </a:lvl1pPr>
          </a:lstStyle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</p:txBody>
      </p:sp>
    </p:spTree>
    <p:extLst>
      <p:ext uri="{BB962C8B-B14F-4D97-AF65-F5344CB8AC3E}">
        <p14:creationId xmlns:p14="http://schemas.microsoft.com/office/powerpoint/2010/main" val="2568032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/Imag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04E23"/>
                </a:solidFill>
              </a:defRPr>
            </a:lvl1pPr>
          </a:lstStyle>
          <a:p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title</a:t>
            </a:r>
            <a:r>
              <a:rPr lang="nb-NO" dirty="0" smtClean="0"/>
              <a:t> style</a:t>
            </a:r>
            <a:endParaRPr lang="nb-NO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nb-NO" smtClean="0"/>
              <a:t>23 oktober 2017</a:t>
            </a:r>
            <a:endParaRPr lang="nb-N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nb-NO" smtClean="0"/>
              <a:t>COWI Powerpoint presentation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AF54B9EF-527F-4F31-BDA9-861CCA0FE377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19820" y="408353"/>
            <a:ext cx="8304363" cy="189781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</p:txBody>
      </p:sp>
      <p:sp>
        <p:nvSpPr>
          <p:cNvPr id="12" name="Content Placeholder 8"/>
          <p:cNvSpPr>
            <a:spLocks noGrp="1"/>
          </p:cNvSpPr>
          <p:nvPr>
            <p:ph sz="quarter" idx="15"/>
          </p:nvPr>
        </p:nvSpPr>
        <p:spPr>
          <a:xfrm>
            <a:off x="419821" y="1460741"/>
            <a:ext cx="3946460" cy="2823713"/>
          </a:xfrm>
        </p:spPr>
        <p:txBody>
          <a:bodyPr/>
          <a:lstStyle>
            <a:lvl1pPr marL="180975" indent="-180975">
              <a:buClr>
                <a:srgbClr val="F04E23"/>
              </a:buClr>
              <a:buFont typeface="Verdana" pitchFamily="34" charset="0"/>
              <a:buChar char="›"/>
              <a:defRPr>
                <a:solidFill>
                  <a:srgbClr val="000000"/>
                </a:solidFill>
              </a:defRPr>
            </a:lvl1pPr>
            <a:lvl2pPr marL="539750" indent="-182563">
              <a:buClr>
                <a:srgbClr val="F04E23"/>
              </a:buClr>
              <a:buFont typeface="Verdana" pitchFamily="34" charset="0"/>
              <a:buChar char="›"/>
              <a:defRPr>
                <a:solidFill>
                  <a:srgbClr val="000000"/>
                </a:solidFill>
              </a:defRPr>
            </a:lvl2pPr>
            <a:lvl3pPr marL="896938" indent="-182563">
              <a:buClr>
                <a:srgbClr val="F04E23"/>
              </a:buClr>
              <a:buFont typeface="Verdana" pitchFamily="34" charset="0"/>
              <a:buChar char="›"/>
              <a:defRPr>
                <a:solidFill>
                  <a:srgbClr val="000000"/>
                </a:solidFill>
              </a:defRPr>
            </a:lvl3pPr>
            <a:lvl4pPr marL="1254125" indent="-174625">
              <a:buClr>
                <a:srgbClr val="F04E23"/>
              </a:buClr>
              <a:buFont typeface="Verdana" pitchFamily="34" charset="0"/>
              <a:buChar char="›"/>
              <a:defRPr>
                <a:solidFill>
                  <a:srgbClr val="000000"/>
                </a:solidFill>
              </a:defRPr>
            </a:lvl4pPr>
            <a:lvl5pPr marL="1611313" indent="-171450">
              <a:buClr>
                <a:srgbClr val="F04E23"/>
              </a:buClr>
              <a:buFont typeface="Verdana" pitchFamily="34" charset="0"/>
              <a:buChar char="›"/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  <a:p>
            <a:pPr lvl="1"/>
            <a:r>
              <a:rPr lang="nb-NO" dirty="0" smtClean="0"/>
              <a:t>Second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2"/>
            <a:r>
              <a:rPr lang="nb-NO" dirty="0" smtClean="0"/>
              <a:t>Third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3"/>
            <a:r>
              <a:rPr lang="nb-NO" dirty="0" err="1" smtClean="0"/>
              <a:t>Fourth</a:t>
            </a:r>
            <a:r>
              <a:rPr lang="nb-NO" dirty="0" smtClean="0"/>
              <a:t>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4"/>
            <a:r>
              <a:rPr lang="nb-NO" dirty="0" smtClean="0"/>
              <a:t>Fifth </a:t>
            </a:r>
            <a:r>
              <a:rPr lang="nb-NO" dirty="0" err="1" smtClean="0"/>
              <a:t>level</a:t>
            </a:r>
            <a:endParaRPr lang="nb-NO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7" hasCustomPrompt="1"/>
          </p:nvPr>
        </p:nvSpPr>
        <p:spPr>
          <a:xfrm>
            <a:off x="6960861" y="1460743"/>
            <a:ext cx="1764037" cy="2823923"/>
          </a:xfrm>
          <a:solidFill>
            <a:schemeClr val="tx1"/>
          </a:solidFill>
        </p:spPr>
        <p:txBody>
          <a:bodyPr lIns="108000" tIns="1584000" rIns="108000">
            <a:normAutofit/>
          </a:bodyPr>
          <a:lstStyle>
            <a:lvl1pPr marL="0" indent="0" algn="ctr">
              <a:buNone/>
              <a:defRPr sz="600" b="0" baseline="0">
                <a:solidFill>
                  <a:srgbClr val="F04E23"/>
                </a:solidFill>
                <a:effectLst/>
              </a:defRPr>
            </a:lvl1pPr>
          </a:lstStyle>
          <a:p>
            <a:r>
              <a:rPr lang="nb-NO" dirty="0" smtClean="0"/>
              <a:t>ADD IMAGE BY CLICKING ICON</a:t>
            </a:r>
          </a:p>
        </p:txBody>
      </p:sp>
      <p:sp>
        <p:nvSpPr>
          <p:cNvPr id="16" name="Picture Placeholder 9"/>
          <p:cNvSpPr>
            <a:spLocks noGrp="1"/>
          </p:cNvSpPr>
          <p:nvPr>
            <p:ph type="pic" sz="quarter" idx="18" hasCustomPrompt="1"/>
          </p:nvPr>
        </p:nvSpPr>
        <p:spPr>
          <a:xfrm>
            <a:off x="4785388" y="1460743"/>
            <a:ext cx="1764037" cy="2823923"/>
          </a:xfrm>
          <a:solidFill>
            <a:schemeClr val="tx1"/>
          </a:solidFill>
        </p:spPr>
        <p:txBody>
          <a:bodyPr lIns="108000" tIns="1584000" rIns="108000">
            <a:normAutofit/>
          </a:bodyPr>
          <a:lstStyle>
            <a:lvl1pPr marL="0" indent="0" algn="ctr">
              <a:buNone/>
              <a:defRPr sz="600" b="0" baseline="0">
                <a:solidFill>
                  <a:srgbClr val="F04E23"/>
                </a:solidFill>
                <a:effectLst/>
              </a:defRPr>
            </a:lvl1pPr>
          </a:lstStyle>
          <a:p>
            <a:r>
              <a:rPr lang="nb-NO" dirty="0" smtClean="0"/>
              <a:t>ADD IMAGE BY CLICKING ICON</a:t>
            </a:r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7140272" y="1636548"/>
            <a:ext cx="1424997" cy="634351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rgbClr val="F04E23"/>
                </a:solidFill>
              </a:defRPr>
            </a:lvl1pPr>
          </a:lstStyle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4954588" y="1636548"/>
            <a:ext cx="1424997" cy="634351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rgbClr val="F04E23"/>
                </a:solidFill>
              </a:defRPr>
            </a:lvl1pPr>
          </a:lstStyle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</p:txBody>
      </p:sp>
    </p:spTree>
    <p:extLst>
      <p:ext uri="{BB962C8B-B14F-4D97-AF65-F5344CB8AC3E}">
        <p14:creationId xmlns:p14="http://schemas.microsoft.com/office/powerpoint/2010/main" val="3907804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/Image 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nb-NO" smtClean="0"/>
              <a:t>23 oktober 2017</a:t>
            </a:r>
            <a:endParaRPr lang="nb-N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nb-NO" smtClean="0"/>
              <a:t>COWI Powerpoint presentation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AF54B9EF-527F-4F31-BDA9-861CCA0FE377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19820" y="408353"/>
            <a:ext cx="8304363" cy="189781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7" hasCustomPrompt="1"/>
          </p:nvPr>
        </p:nvSpPr>
        <p:spPr>
          <a:xfrm>
            <a:off x="6960149" y="1460740"/>
            <a:ext cx="1764037" cy="1318542"/>
          </a:xfrm>
          <a:solidFill>
            <a:schemeClr val="tx1"/>
          </a:solidFill>
        </p:spPr>
        <p:txBody>
          <a:bodyPr lIns="108000" tIns="828000" rIns="108000">
            <a:normAutofit/>
          </a:bodyPr>
          <a:lstStyle>
            <a:lvl1pPr marL="0" indent="0" algn="ctr">
              <a:buNone/>
              <a:defRPr sz="600" b="0" baseline="0">
                <a:solidFill>
                  <a:srgbClr val="F04E23"/>
                </a:solidFill>
                <a:effectLst/>
              </a:defRPr>
            </a:lvl1pPr>
          </a:lstStyle>
          <a:p>
            <a:r>
              <a:rPr lang="nb-NO" dirty="0" smtClean="0"/>
              <a:t>ADD IMAGE BY CLICKING ICON</a:t>
            </a:r>
          </a:p>
        </p:txBody>
      </p:sp>
      <p:sp>
        <p:nvSpPr>
          <p:cNvPr id="16" name="Picture Placeholder 9"/>
          <p:cNvSpPr>
            <a:spLocks noGrp="1"/>
          </p:cNvSpPr>
          <p:nvPr>
            <p:ph type="pic" sz="quarter" idx="18" hasCustomPrompt="1"/>
          </p:nvPr>
        </p:nvSpPr>
        <p:spPr>
          <a:xfrm>
            <a:off x="4785388" y="1460740"/>
            <a:ext cx="1764037" cy="1318542"/>
          </a:xfrm>
          <a:solidFill>
            <a:schemeClr val="tx1"/>
          </a:solidFill>
        </p:spPr>
        <p:txBody>
          <a:bodyPr lIns="108000" tIns="828000" rIns="108000">
            <a:normAutofit/>
          </a:bodyPr>
          <a:lstStyle>
            <a:lvl1pPr marL="0" indent="0" algn="ctr">
              <a:buNone/>
              <a:defRPr sz="600" b="0" baseline="0">
                <a:solidFill>
                  <a:srgbClr val="F04E23"/>
                </a:solidFill>
                <a:effectLst/>
              </a:defRPr>
            </a:lvl1pPr>
          </a:lstStyle>
          <a:p>
            <a:r>
              <a:rPr lang="nb-NO" dirty="0" smtClean="0"/>
              <a:t>ADD IMAGE BY CLICKING ICON</a:t>
            </a:r>
          </a:p>
        </p:txBody>
      </p:sp>
      <p:sp>
        <p:nvSpPr>
          <p:cNvPr id="17" name="Picture Placeholder 9"/>
          <p:cNvSpPr>
            <a:spLocks noGrp="1"/>
          </p:cNvSpPr>
          <p:nvPr>
            <p:ph type="pic" sz="quarter" idx="19" hasCustomPrompt="1"/>
          </p:nvPr>
        </p:nvSpPr>
        <p:spPr>
          <a:xfrm>
            <a:off x="2602247" y="1460532"/>
            <a:ext cx="1764037" cy="1318771"/>
          </a:xfrm>
          <a:solidFill>
            <a:schemeClr val="tx1"/>
          </a:solidFill>
        </p:spPr>
        <p:txBody>
          <a:bodyPr lIns="108000" tIns="828000" rIns="108000">
            <a:normAutofit/>
          </a:bodyPr>
          <a:lstStyle>
            <a:lvl1pPr marL="0" indent="0" algn="ctr">
              <a:buNone/>
              <a:defRPr sz="600" b="0" baseline="0">
                <a:solidFill>
                  <a:srgbClr val="F04E23"/>
                </a:solidFill>
                <a:effectLst/>
              </a:defRPr>
            </a:lvl1pPr>
          </a:lstStyle>
          <a:p>
            <a:r>
              <a:rPr lang="nb-NO" dirty="0" smtClean="0"/>
              <a:t>ADD IMAGE BY CLICKING ICON</a:t>
            </a:r>
          </a:p>
        </p:txBody>
      </p:sp>
      <p:sp>
        <p:nvSpPr>
          <p:cNvPr id="18" name="Picture Placeholder 9"/>
          <p:cNvSpPr>
            <a:spLocks noGrp="1"/>
          </p:cNvSpPr>
          <p:nvPr>
            <p:ph type="pic" sz="quarter" idx="20" hasCustomPrompt="1"/>
          </p:nvPr>
        </p:nvSpPr>
        <p:spPr>
          <a:xfrm>
            <a:off x="419820" y="1460532"/>
            <a:ext cx="1764037" cy="1318771"/>
          </a:xfrm>
          <a:solidFill>
            <a:schemeClr val="tx1"/>
          </a:solidFill>
        </p:spPr>
        <p:txBody>
          <a:bodyPr lIns="108000" tIns="828000" rIns="108000">
            <a:normAutofit/>
          </a:bodyPr>
          <a:lstStyle>
            <a:lvl1pPr marL="0" indent="0" algn="ctr">
              <a:buNone/>
              <a:defRPr sz="600" b="0" baseline="0">
                <a:solidFill>
                  <a:srgbClr val="F04E23"/>
                </a:solidFill>
                <a:effectLst/>
              </a:defRPr>
            </a:lvl1pPr>
          </a:lstStyle>
          <a:p>
            <a:r>
              <a:rPr lang="nb-NO" dirty="0" smtClean="0"/>
              <a:t>ADD IMAGE BY CLICKING ICON</a:t>
            </a:r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7140272" y="1636549"/>
            <a:ext cx="1424997" cy="377582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rgbClr val="F04E23"/>
                </a:solidFill>
              </a:defRPr>
            </a:lvl1pPr>
          </a:lstStyle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4954588" y="1636549"/>
            <a:ext cx="1424997" cy="377582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rgbClr val="F04E23"/>
                </a:solidFill>
              </a:defRPr>
            </a:lvl1pPr>
          </a:lstStyle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</p:txBody>
      </p:sp>
      <p:sp>
        <p:nvSpPr>
          <p:cNvPr id="21" name="Text Placeholder 6"/>
          <p:cNvSpPr>
            <a:spLocks noGrp="1"/>
          </p:cNvSpPr>
          <p:nvPr>
            <p:ph type="body" sz="quarter" idx="23" hasCustomPrompt="1"/>
          </p:nvPr>
        </p:nvSpPr>
        <p:spPr>
          <a:xfrm>
            <a:off x="2766972" y="1636549"/>
            <a:ext cx="1424997" cy="377582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rgbClr val="F04E23"/>
                </a:solidFill>
              </a:defRPr>
            </a:lvl1pPr>
          </a:lstStyle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580812" y="1636549"/>
            <a:ext cx="1424997" cy="377582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rgbClr val="F04E23"/>
                </a:solidFill>
              </a:defRPr>
            </a:lvl1pPr>
          </a:lstStyle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</p:txBody>
      </p:sp>
      <p:sp>
        <p:nvSpPr>
          <p:cNvPr id="25" name="Picture Placeholder 9"/>
          <p:cNvSpPr>
            <a:spLocks noGrp="1"/>
          </p:cNvSpPr>
          <p:nvPr>
            <p:ph type="pic" sz="quarter" idx="25" hasCustomPrompt="1"/>
          </p:nvPr>
        </p:nvSpPr>
        <p:spPr>
          <a:xfrm>
            <a:off x="6960149" y="2965683"/>
            <a:ext cx="1764037" cy="1318770"/>
          </a:xfrm>
          <a:solidFill>
            <a:schemeClr val="tx1"/>
          </a:solidFill>
        </p:spPr>
        <p:txBody>
          <a:bodyPr lIns="0" tIns="720000">
            <a:normAutofit/>
          </a:bodyPr>
          <a:lstStyle>
            <a:lvl1pPr marL="0" indent="0" algn="ctr">
              <a:buNone/>
              <a:defRPr sz="600" b="0" baseline="0">
                <a:solidFill>
                  <a:srgbClr val="F04E23"/>
                </a:solidFill>
                <a:effectLst/>
              </a:defRPr>
            </a:lvl1pPr>
          </a:lstStyle>
          <a:p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>ADD IMAGE BY CLICKING ICON</a:t>
            </a:r>
          </a:p>
        </p:txBody>
      </p:sp>
      <p:sp>
        <p:nvSpPr>
          <p:cNvPr id="26" name="Picture Placeholder 9"/>
          <p:cNvSpPr>
            <a:spLocks noGrp="1"/>
          </p:cNvSpPr>
          <p:nvPr>
            <p:ph type="pic" sz="quarter" idx="26" hasCustomPrompt="1"/>
          </p:nvPr>
        </p:nvSpPr>
        <p:spPr>
          <a:xfrm>
            <a:off x="4785388" y="2965683"/>
            <a:ext cx="1764037" cy="1318770"/>
          </a:xfrm>
          <a:solidFill>
            <a:schemeClr val="tx1"/>
          </a:solidFill>
        </p:spPr>
        <p:txBody>
          <a:bodyPr lIns="108000" tIns="828000" rIns="108000">
            <a:normAutofit/>
          </a:bodyPr>
          <a:lstStyle>
            <a:lvl1pPr marL="0" indent="0" algn="ctr">
              <a:buNone/>
              <a:defRPr sz="600" b="0" baseline="0">
                <a:solidFill>
                  <a:srgbClr val="F04E23"/>
                </a:solidFill>
                <a:effectLst/>
              </a:defRPr>
            </a:lvl1pPr>
          </a:lstStyle>
          <a:p>
            <a:r>
              <a:rPr lang="nb-NO" dirty="0" smtClean="0"/>
              <a:t>ADD IMAGE BY CLICKING ICON</a:t>
            </a:r>
          </a:p>
        </p:txBody>
      </p:sp>
      <p:sp>
        <p:nvSpPr>
          <p:cNvPr id="27" name="Picture Placeholder 9"/>
          <p:cNvSpPr>
            <a:spLocks noGrp="1"/>
          </p:cNvSpPr>
          <p:nvPr>
            <p:ph type="pic" sz="quarter" idx="27" hasCustomPrompt="1"/>
          </p:nvPr>
        </p:nvSpPr>
        <p:spPr>
          <a:xfrm>
            <a:off x="2602247" y="2965456"/>
            <a:ext cx="1764037" cy="1318999"/>
          </a:xfrm>
          <a:solidFill>
            <a:schemeClr val="tx1"/>
          </a:solidFill>
        </p:spPr>
        <p:txBody>
          <a:bodyPr lIns="108000" tIns="828000" rIns="108000">
            <a:normAutofit/>
          </a:bodyPr>
          <a:lstStyle>
            <a:lvl1pPr marL="0" indent="0" algn="ctr">
              <a:buNone/>
              <a:defRPr sz="600" b="0" baseline="0">
                <a:solidFill>
                  <a:srgbClr val="F04E23"/>
                </a:solidFill>
                <a:effectLst/>
              </a:defRPr>
            </a:lvl1pPr>
          </a:lstStyle>
          <a:p>
            <a:r>
              <a:rPr lang="nb-NO" dirty="0" smtClean="0"/>
              <a:t>ADD IMAGE BY CLICKING ICON</a:t>
            </a:r>
          </a:p>
        </p:txBody>
      </p:sp>
      <p:sp>
        <p:nvSpPr>
          <p:cNvPr id="28" name="Picture Placeholder 9"/>
          <p:cNvSpPr>
            <a:spLocks noGrp="1"/>
          </p:cNvSpPr>
          <p:nvPr>
            <p:ph type="pic" sz="quarter" idx="28" hasCustomPrompt="1"/>
          </p:nvPr>
        </p:nvSpPr>
        <p:spPr>
          <a:xfrm>
            <a:off x="419820" y="2965456"/>
            <a:ext cx="1764037" cy="1318999"/>
          </a:xfrm>
          <a:solidFill>
            <a:schemeClr val="tx1"/>
          </a:solidFill>
        </p:spPr>
        <p:txBody>
          <a:bodyPr lIns="108000" tIns="828000" rIns="108000">
            <a:normAutofit/>
          </a:bodyPr>
          <a:lstStyle>
            <a:lvl1pPr marL="0" indent="0" algn="ctr">
              <a:buNone/>
              <a:defRPr sz="600" b="0" baseline="0">
                <a:solidFill>
                  <a:srgbClr val="F04E23"/>
                </a:solidFill>
                <a:effectLst/>
              </a:defRPr>
            </a:lvl1pPr>
          </a:lstStyle>
          <a:p>
            <a:r>
              <a:rPr lang="nb-NO" dirty="0" smtClean="0"/>
              <a:t>ADD IMAGE BY CLICKING ICON</a:t>
            </a:r>
          </a:p>
        </p:txBody>
      </p:sp>
      <p:sp>
        <p:nvSpPr>
          <p:cNvPr id="29" name="Text Placeholder 6"/>
          <p:cNvSpPr>
            <a:spLocks noGrp="1"/>
          </p:cNvSpPr>
          <p:nvPr>
            <p:ph type="body" sz="quarter" idx="29" hasCustomPrompt="1"/>
          </p:nvPr>
        </p:nvSpPr>
        <p:spPr>
          <a:xfrm>
            <a:off x="7140272" y="3130273"/>
            <a:ext cx="1424997" cy="377582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rgbClr val="F04E23"/>
                </a:solidFill>
              </a:defRPr>
            </a:lvl1pPr>
          </a:lstStyle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30" hasCustomPrompt="1"/>
          </p:nvPr>
        </p:nvSpPr>
        <p:spPr>
          <a:xfrm>
            <a:off x="4954588" y="3130273"/>
            <a:ext cx="1424997" cy="377582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rgbClr val="F04E23"/>
                </a:solidFill>
              </a:defRPr>
            </a:lvl1pPr>
          </a:lstStyle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</p:txBody>
      </p:sp>
      <p:sp>
        <p:nvSpPr>
          <p:cNvPr id="31" name="Text Placeholder 6"/>
          <p:cNvSpPr>
            <a:spLocks noGrp="1"/>
          </p:cNvSpPr>
          <p:nvPr>
            <p:ph type="body" sz="quarter" idx="31" hasCustomPrompt="1"/>
          </p:nvPr>
        </p:nvSpPr>
        <p:spPr>
          <a:xfrm>
            <a:off x="2766972" y="3130273"/>
            <a:ext cx="1424997" cy="377582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rgbClr val="F04E23"/>
                </a:solidFill>
              </a:defRPr>
            </a:lvl1pPr>
          </a:lstStyle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</p:txBody>
      </p:sp>
      <p:sp>
        <p:nvSpPr>
          <p:cNvPr id="32" name="Text Placeholder 6"/>
          <p:cNvSpPr>
            <a:spLocks noGrp="1"/>
          </p:cNvSpPr>
          <p:nvPr>
            <p:ph type="body" sz="quarter" idx="32" hasCustomPrompt="1"/>
          </p:nvPr>
        </p:nvSpPr>
        <p:spPr>
          <a:xfrm>
            <a:off x="580812" y="3130273"/>
            <a:ext cx="1424997" cy="377582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rgbClr val="F04E23"/>
                </a:solidFill>
              </a:defRPr>
            </a:lvl1pPr>
          </a:lstStyle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419820" y="613504"/>
            <a:ext cx="8304363" cy="676227"/>
          </a:xfrm>
        </p:spPr>
        <p:txBody>
          <a:bodyPr/>
          <a:lstStyle>
            <a:lvl1pPr>
              <a:defRPr>
                <a:solidFill>
                  <a:srgbClr val="F04E23"/>
                </a:solidFill>
              </a:defRPr>
            </a:lvl1pPr>
          </a:lstStyle>
          <a:p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title</a:t>
            </a:r>
            <a:r>
              <a:rPr lang="nb-NO" dirty="0" smtClean="0"/>
              <a:t> style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66570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mage 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title</a:t>
            </a:r>
            <a:r>
              <a:rPr lang="nb-NO" dirty="0" smtClean="0"/>
              <a:t> style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AF54B9EF-527F-4F31-BDA9-861CCA0FE377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19820" y="408353"/>
            <a:ext cx="8304363" cy="189781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7"/>
          </p:nvPr>
        </p:nvSpPr>
        <p:spPr>
          <a:xfrm>
            <a:off x="1219919" y="1669933"/>
            <a:ext cx="3127310" cy="1878944"/>
          </a:xfrm>
        </p:spPr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nb-NO" dirty="0" err="1" smtClean="0"/>
              <a:t>Click</a:t>
            </a:r>
            <a:r>
              <a:rPr lang="nb-NO" dirty="0" smtClean="0"/>
              <a:t> </a:t>
            </a:r>
            <a:r>
              <a:rPr lang="nb-NO" dirty="0" err="1" smtClean="0"/>
              <a:t>icon</a:t>
            </a:r>
            <a:r>
              <a:rPr lang="nb-NO" dirty="0" smtClean="0"/>
              <a:t> to </a:t>
            </a:r>
            <a:r>
              <a:rPr lang="nb-NO" dirty="0" err="1" smtClean="0"/>
              <a:t>add</a:t>
            </a:r>
            <a:r>
              <a:rPr lang="nb-NO" dirty="0" smtClean="0"/>
              <a:t> </a:t>
            </a:r>
            <a:r>
              <a:rPr lang="nb-NO" dirty="0" err="1" smtClean="0"/>
              <a:t>picture</a:t>
            </a:r>
            <a:endParaRPr lang="nb-NO" dirty="0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24" hasCustomPrompt="1"/>
          </p:nvPr>
        </p:nvSpPr>
        <p:spPr>
          <a:xfrm>
            <a:off x="1219920" y="1669933"/>
            <a:ext cx="3127310" cy="1878944"/>
          </a:xfrm>
          <a:solidFill>
            <a:schemeClr val="tx1"/>
          </a:solidFill>
        </p:spPr>
        <p:txBody>
          <a:bodyPr lIns="108000" tIns="1188000" rIns="108000">
            <a:normAutofit/>
          </a:bodyPr>
          <a:lstStyle>
            <a:lvl1pPr marL="0" indent="0" algn="ctr">
              <a:buNone/>
              <a:defRPr sz="600" b="0" baseline="0">
                <a:solidFill>
                  <a:srgbClr val="FF0000"/>
                </a:solidFill>
                <a:effectLst/>
              </a:defRPr>
            </a:lvl1pPr>
          </a:lstStyle>
          <a:p>
            <a:r>
              <a:rPr lang="nb-NO" dirty="0" smtClean="0"/>
              <a:t>ADD IMAGE BY CLICKING ICON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1219919" y="3663443"/>
            <a:ext cx="3127310" cy="492147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</p:txBody>
      </p:sp>
      <p:sp>
        <p:nvSpPr>
          <p:cNvPr id="14" name="Picture Placeholder 9"/>
          <p:cNvSpPr>
            <a:spLocks noGrp="1"/>
          </p:cNvSpPr>
          <p:nvPr>
            <p:ph type="pic" sz="quarter" idx="25" hasCustomPrompt="1"/>
          </p:nvPr>
        </p:nvSpPr>
        <p:spPr>
          <a:xfrm>
            <a:off x="4796773" y="1669933"/>
            <a:ext cx="3127310" cy="1878944"/>
          </a:xfrm>
          <a:solidFill>
            <a:schemeClr val="tx1"/>
          </a:solidFill>
        </p:spPr>
        <p:txBody>
          <a:bodyPr lIns="108000" tIns="1188000" rIns="108000">
            <a:normAutofit/>
          </a:bodyPr>
          <a:lstStyle>
            <a:lvl1pPr marL="0" indent="0" algn="ctr">
              <a:buNone/>
              <a:defRPr sz="600" b="0" baseline="0">
                <a:solidFill>
                  <a:srgbClr val="FF0000"/>
                </a:solidFill>
                <a:effectLst/>
              </a:defRPr>
            </a:lvl1pPr>
          </a:lstStyle>
          <a:p>
            <a:r>
              <a:rPr lang="nb-NO" dirty="0" smtClean="0"/>
              <a:t>ADD IMAGE BY CLICKING ICON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26" hasCustomPrompt="1"/>
          </p:nvPr>
        </p:nvSpPr>
        <p:spPr>
          <a:xfrm>
            <a:off x="4796772" y="3663443"/>
            <a:ext cx="3127310" cy="492147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</p:txBody>
      </p:sp>
      <p:sp>
        <p:nvSpPr>
          <p:cNvPr id="16" name="Date Placeholder 2"/>
          <p:cNvSpPr>
            <a:spLocks noGrp="1"/>
          </p:cNvSpPr>
          <p:nvPr>
            <p:ph type="dt" sz="half" idx="10"/>
          </p:nvPr>
        </p:nvSpPr>
        <p:spPr>
          <a:xfrm>
            <a:off x="717449" y="4553148"/>
            <a:ext cx="1958203" cy="6682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nb-NO" smtClean="0"/>
              <a:t>23 oktober 2017</a:t>
            </a:r>
            <a:endParaRPr lang="nb-NO" dirty="0"/>
          </a:p>
        </p:txBody>
      </p:sp>
      <p:sp>
        <p:nvSpPr>
          <p:cNvPr id="1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17449" y="4646471"/>
            <a:ext cx="1958203" cy="68838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nb-NO" smtClean="0"/>
              <a:t>COWI Powerpoint presentation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34738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mage 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04E23"/>
                </a:solidFill>
              </a:defRPr>
            </a:lvl1pPr>
          </a:lstStyle>
          <a:p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title</a:t>
            </a:r>
            <a:r>
              <a:rPr lang="nb-NO" dirty="0" smtClean="0"/>
              <a:t> style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AF54B9EF-527F-4F31-BDA9-861CCA0FE377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19820" y="408353"/>
            <a:ext cx="8304363" cy="189781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24" hasCustomPrompt="1"/>
          </p:nvPr>
        </p:nvSpPr>
        <p:spPr>
          <a:xfrm>
            <a:off x="905429" y="1905536"/>
            <a:ext cx="2194578" cy="1318542"/>
          </a:xfrm>
          <a:solidFill>
            <a:schemeClr val="tx1"/>
          </a:solidFill>
        </p:spPr>
        <p:txBody>
          <a:bodyPr lIns="108000" tIns="864000" rIns="108000">
            <a:normAutofit/>
          </a:bodyPr>
          <a:lstStyle>
            <a:lvl1pPr marL="0" indent="0" algn="ctr">
              <a:buNone/>
              <a:defRPr sz="600" b="0" baseline="0">
                <a:solidFill>
                  <a:srgbClr val="F04E23"/>
                </a:solidFill>
                <a:effectLst/>
              </a:defRPr>
            </a:lvl1pPr>
          </a:lstStyle>
          <a:p>
            <a:r>
              <a:rPr lang="nb-NO" dirty="0" smtClean="0"/>
              <a:t>ADD IMAGE BY CLICKING ICON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905429" y="3328588"/>
            <a:ext cx="2194578" cy="492147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</p:txBody>
      </p:sp>
      <p:sp>
        <p:nvSpPr>
          <p:cNvPr id="18" name="Picture Placeholder 9"/>
          <p:cNvSpPr>
            <a:spLocks noGrp="1"/>
          </p:cNvSpPr>
          <p:nvPr>
            <p:ph type="pic" sz="quarter" idx="25" hasCustomPrompt="1"/>
          </p:nvPr>
        </p:nvSpPr>
        <p:spPr>
          <a:xfrm>
            <a:off x="3475025" y="1905536"/>
            <a:ext cx="2194578" cy="1318542"/>
          </a:xfrm>
          <a:solidFill>
            <a:schemeClr val="tx1"/>
          </a:solidFill>
        </p:spPr>
        <p:txBody>
          <a:bodyPr lIns="108000" tIns="864000" rIns="108000">
            <a:normAutofit/>
          </a:bodyPr>
          <a:lstStyle>
            <a:lvl1pPr marL="0" indent="0" algn="ctr">
              <a:buNone/>
              <a:defRPr sz="600" b="0" baseline="0">
                <a:solidFill>
                  <a:srgbClr val="F04E23"/>
                </a:solidFill>
                <a:effectLst/>
              </a:defRPr>
            </a:lvl1pPr>
          </a:lstStyle>
          <a:p>
            <a:r>
              <a:rPr lang="nb-NO" dirty="0" smtClean="0"/>
              <a:t>ADD IMAGE BY CLICKING ICON</a:t>
            </a:r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26" hasCustomPrompt="1"/>
          </p:nvPr>
        </p:nvSpPr>
        <p:spPr>
          <a:xfrm>
            <a:off x="3475025" y="3328588"/>
            <a:ext cx="2194578" cy="492147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</p:txBody>
      </p:sp>
      <p:sp>
        <p:nvSpPr>
          <p:cNvPr id="20" name="Picture Placeholder 9"/>
          <p:cNvSpPr>
            <a:spLocks noGrp="1"/>
          </p:cNvSpPr>
          <p:nvPr>
            <p:ph type="pic" sz="quarter" idx="27" hasCustomPrompt="1"/>
          </p:nvPr>
        </p:nvSpPr>
        <p:spPr>
          <a:xfrm>
            <a:off x="6044621" y="1905536"/>
            <a:ext cx="2194578" cy="1318542"/>
          </a:xfrm>
          <a:solidFill>
            <a:schemeClr val="tx1"/>
          </a:solidFill>
        </p:spPr>
        <p:txBody>
          <a:bodyPr lIns="108000" tIns="864000" rIns="108000">
            <a:normAutofit/>
          </a:bodyPr>
          <a:lstStyle>
            <a:lvl1pPr marL="0" indent="0" algn="ctr">
              <a:buNone/>
              <a:defRPr sz="600" b="0" baseline="0">
                <a:solidFill>
                  <a:srgbClr val="F04E23"/>
                </a:solidFill>
                <a:effectLst/>
              </a:defRPr>
            </a:lvl1pPr>
          </a:lstStyle>
          <a:p>
            <a:r>
              <a:rPr lang="nb-NO" dirty="0" smtClean="0"/>
              <a:t>ADD IMAGE BY CLICKING ICON</a:t>
            </a:r>
          </a:p>
        </p:txBody>
      </p:sp>
      <p:sp>
        <p:nvSpPr>
          <p:cNvPr id="21" name="Text Placeholder 6"/>
          <p:cNvSpPr>
            <a:spLocks noGrp="1"/>
          </p:cNvSpPr>
          <p:nvPr>
            <p:ph type="body" sz="quarter" idx="28" hasCustomPrompt="1"/>
          </p:nvPr>
        </p:nvSpPr>
        <p:spPr>
          <a:xfrm>
            <a:off x="6044621" y="3328588"/>
            <a:ext cx="2194578" cy="492147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</p:txBody>
      </p:sp>
      <p:sp>
        <p:nvSpPr>
          <p:cNvPr id="14" name="Date Placeholder 2"/>
          <p:cNvSpPr>
            <a:spLocks noGrp="1"/>
          </p:cNvSpPr>
          <p:nvPr>
            <p:ph type="dt" sz="half" idx="10"/>
          </p:nvPr>
        </p:nvSpPr>
        <p:spPr>
          <a:xfrm>
            <a:off x="717449" y="4553148"/>
            <a:ext cx="1958203" cy="6682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nb-NO" smtClean="0"/>
              <a:t>23 oktober 2017</a:t>
            </a:r>
            <a:endParaRPr lang="nb-NO" dirty="0"/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17449" y="4646471"/>
            <a:ext cx="1958203" cy="68838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nb-NO" smtClean="0"/>
              <a:t>COWI Powerpoint presentation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16060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/9 Video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rgbClr val="000000"/>
                </a:solidFill>
              </a:defRPr>
            </a:lvl1pPr>
          </a:lstStyle>
          <a:p>
            <a:r>
              <a:rPr lang="nb-NO" smtClean="0"/>
              <a:t>23 oktober 2017</a:t>
            </a:r>
            <a:endParaRPr lang="nb-N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rgbClr val="000000"/>
                </a:solidFill>
              </a:defRPr>
            </a:lvl1pPr>
          </a:lstStyle>
          <a:p>
            <a:r>
              <a:rPr lang="nb-NO" smtClean="0"/>
              <a:t>COWI Powerpoint presentation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rgbClr val="000000"/>
                </a:solidFill>
              </a:defRPr>
            </a:lvl1pPr>
          </a:lstStyle>
          <a:p>
            <a:fld id="{AF54B9EF-527F-4F31-BDA9-861CCA0FE377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7" name="Media Placeholder 8"/>
          <p:cNvSpPr>
            <a:spLocks noGrp="1"/>
          </p:cNvSpPr>
          <p:nvPr>
            <p:ph type="media" sz="quarter" idx="13" hasCustomPrompt="1"/>
          </p:nvPr>
        </p:nvSpPr>
        <p:spPr>
          <a:xfrm>
            <a:off x="3704592" y="1460743"/>
            <a:ext cx="5020309" cy="2823923"/>
          </a:xfrm>
          <a:solidFill>
            <a:schemeClr val="tx1"/>
          </a:solidFill>
          <a:effectLst/>
        </p:spPr>
        <p:txBody>
          <a:bodyPr tIns="1584000">
            <a:normAutofit/>
          </a:bodyPr>
          <a:lstStyle>
            <a:lvl1pPr marL="0" indent="0" algn="ctr">
              <a:buNone/>
              <a:defRPr sz="600">
                <a:solidFill>
                  <a:srgbClr val="F04E23"/>
                </a:solidFill>
              </a:defRPr>
            </a:lvl1pPr>
          </a:lstStyle>
          <a:p>
            <a:r>
              <a:rPr lang="nb-NO" dirty="0" smtClean="0"/>
              <a:t>CLICK TO ADD MEDIA SIZE 16/9</a:t>
            </a:r>
            <a:endParaRPr lang="nb-NO" dirty="0"/>
          </a:p>
        </p:txBody>
      </p:sp>
      <p:sp>
        <p:nvSpPr>
          <p:cNvPr id="8" name="Content Placeholder 8"/>
          <p:cNvSpPr>
            <a:spLocks noGrp="1"/>
          </p:cNvSpPr>
          <p:nvPr>
            <p:ph sz="quarter" idx="19"/>
          </p:nvPr>
        </p:nvSpPr>
        <p:spPr>
          <a:xfrm>
            <a:off x="419819" y="1460741"/>
            <a:ext cx="2873326" cy="2823713"/>
          </a:xfrm>
        </p:spPr>
        <p:txBody>
          <a:bodyPr/>
          <a:lstStyle>
            <a:lvl1pPr marL="180975" indent="-180975">
              <a:buClr>
                <a:srgbClr val="F04E23"/>
              </a:buClr>
              <a:buFont typeface="Verdana" pitchFamily="34" charset="0"/>
              <a:buChar char="›"/>
              <a:defRPr baseline="0">
                <a:solidFill>
                  <a:srgbClr val="000000"/>
                </a:solidFill>
              </a:defRPr>
            </a:lvl1pPr>
            <a:lvl2pPr marL="539750" indent="-182563">
              <a:buClr>
                <a:srgbClr val="F04E23"/>
              </a:buClr>
              <a:buFont typeface="Verdana" pitchFamily="34" charset="0"/>
              <a:buChar char="›"/>
              <a:defRPr baseline="0">
                <a:solidFill>
                  <a:srgbClr val="000000"/>
                </a:solidFill>
              </a:defRPr>
            </a:lvl2pPr>
            <a:lvl3pPr marL="896938" indent="-182563">
              <a:buClr>
                <a:srgbClr val="F04E23"/>
              </a:buClr>
              <a:buFont typeface="Verdana" pitchFamily="34" charset="0"/>
              <a:buChar char="›"/>
              <a:defRPr baseline="0">
                <a:solidFill>
                  <a:srgbClr val="000000"/>
                </a:solidFill>
              </a:defRPr>
            </a:lvl3pPr>
            <a:lvl4pPr marL="1254125" indent="-174625">
              <a:buClr>
                <a:srgbClr val="F04E23"/>
              </a:buClr>
              <a:buFont typeface="Verdana" pitchFamily="34" charset="0"/>
              <a:buChar char="›"/>
              <a:defRPr baseline="0">
                <a:solidFill>
                  <a:srgbClr val="000000"/>
                </a:solidFill>
              </a:defRPr>
            </a:lvl4pPr>
            <a:lvl5pPr marL="1611313" indent="-171450">
              <a:buClr>
                <a:srgbClr val="F04E23"/>
              </a:buClr>
              <a:buFont typeface="Verdana" pitchFamily="34" charset="0"/>
              <a:buChar char="›"/>
              <a:defRPr baseline="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  <a:p>
            <a:pPr lvl="1"/>
            <a:r>
              <a:rPr lang="nb-NO" dirty="0" smtClean="0"/>
              <a:t>Second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2"/>
            <a:r>
              <a:rPr lang="nb-NO" dirty="0" smtClean="0"/>
              <a:t>Third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3"/>
            <a:r>
              <a:rPr lang="nb-NO" dirty="0" err="1" smtClean="0"/>
              <a:t>Fourth</a:t>
            </a:r>
            <a:r>
              <a:rPr lang="nb-NO" dirty="0" smtClean="0"/>
              <a:t>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4"/>
            <a:r>
              <a:rPr lang="nb-NO" dirty="0" smtClean="0"/>
              <a:t>Fifth </a:t>
            </a:r>
            <a:r>
              <a:rPr lang="nb-NO" dirty="0" err="1" smtClean="0"/>
              <a:t>level</a:t>
            </a:r>
            <a:endParaRPr lang="nb-NO" dirty="0"/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20" hasCustomPrompt="1"/>
          </p:nvPr>
        </p:nvSpPr>
        <p:spPr>
          <a:xfrm>
            <a:off x="419820" y="408353"/>
            <a:ext cx="8304363" cy="189781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19820" y="613504"/>
            <a:ext cx="8304363" cy="676227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title</a:t>
            </a:r>
            <a:r>
              <a:rPr lang="nb-NO" dirty="0" smtClean="0"/>
              <a:t> style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3726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/3 Video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nb-NO" smtClean="0"/>
              <a:t>23 oktober 2017</a:t>
            </a:r>
            <a:endParaRPr lang="nb-N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nb-NO" smtClean="0"/>
              <a:t>COWI Powerpoint presentation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AF54B9EF-527F-4F31-BDA9-861CCA0FE377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8" name="Content Placeholder 8"/>
          <p:cNvSpPr>
            <a:spLocks noGrp="1"/>
          </p:cNvSpPr>
          <p:nvPr>
            <p:ph sz="quarter" idx="19"/>
          </p:nvPr>
        </p:nvSpPr>
        <p:spPr>
          <a:xfrm>
            <a:off x="419819" y="1460741"/>
            <a:ext cx="4165486" cy="2823713"/>
          </a:xfrm>
        </p:spPr>
        <p:txBody>
          <a:bodyPr/>
          <a:lstStyle>
            <a:lvl1pPr marL="180975" indent="-180975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rgbClr val="000000"/>
                </a:solidFill>
              </a:defRPr>
            </a:lvl1pPr>
            <a:lvl2pPr marL="539750" indent="-182563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rgbClr val="000000"/>
                </a:solidFill>
              </a:defRPr>
            </a:lvl2pPr>
            <a:lvl3pPr marL="896938" indent="-182563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rgbClr val="000000"/>
                </a:solidFill>
              </a:defRPr>
            </a:lvl3pPr>
            <a:lvl4pPr marL="1254125" indent="-174625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rgbClr val="000000"/>
                </a:solidFill>
              </a:defRPr>
            </a:lvl4pPr>
            <a:lvl5pPr marL="1611313" indent="-171450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  <a:p>
            <a:pPr lvl="1"/>
            <a:r>
              <a:rPr lang="nb-NO" dirty="0" smtClean="0"/>
              <a:t>Second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2"/>
            <a:r>
              <a:rPr lang="nb-NO" dirty="0" smtClean="0"/>
              <a:t>Third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3"/>
            <a:r>
              <a:rPr lang="nb-NO" dirty="0" err="1" smtClean="0"/>
              <a:t>Fourth</a:t>
            </a:r>
            <a:r>
              <a:rPr lang="nb-NO" dirty="0" smtClean="0"/>
              <a:t>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4"/>
            <a:r>
              <a:rPr lang="nb-NO" dirty="0" smtClean="0"/>
              <a:t>Fifth </a:t>
            </a:r>
            <a:r>
              <a:rPr lang="nb-NO" dirty="0" err="1" smtClean="0"/>
              <a:t>level</a:t>
            </a:r>
            <a:endParaRPr lang="nb-NO" dirty="0"/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20" hasCustomPrompt="1"/>
          </p:nvPr>
        </p:nvSpPr>
        <p:spPr>
          <a:xfrm>
            <a:off x="419820" y="408353"/>
            <a:ext cx="8304363" cy="189781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</p:txBody>
      </p:sp>
      <p:sp>
        <p:nvSpPr>
          <p:cNvPr id="9" name="Media Placeholder 8"/>
          <p:cNvSpPr>
            <a:spLocks noGrp="1"/>
          </p:cNvSpPr>
          <p:nvPr>
            <p:ph type="media" sz="quarter" idx="15" hasCustomPrompt="1"/>
          </p:nvPr>
        </p:nvSpPr>
        <p:spPr>
          <a:xfrm>
            <a:off x="4958719" y="1460741"/>
            <a:ext cx="3766185" cy="2823713"/>
          </a:xfrm>
          <a:solidFill>
            <a:schemeClr val="tx1"/>
          </a:solidFill>
          <a:effectLst/>
        </p:spPr>
        <p:txBody>
          <a:bodyPr tIns="1584000">
            <a:normAutofit/>
          </a:bodyPr>
          <a:lstStyle>
            <a:lvl1pPr marL="0" indent="0" algn="ctr">
              <a:buNone/>
              <a:defRPr sz="600" baseline="0">
                <a:solidFill>
                  <a:srgbClr val="F04E23"/>
                </a:solidFill>
              </a:defRPr>
            </a:lvl1pPr>
          </a:lstStyle>
          <a:p>
            <a:r>
              <a:rPr lang="nb-NO" dirty="0" smtClean="0"/>
              <a:t>CLICK TO ADD MEDIA SIZE 4/3</a:t>
            </a:r>
            <a:endParaRPr lang="nb-NO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19820" y="613504"/>
            <a:ext cx="8304363" cy="676227"/>
          </a:xfrm>
        </p:spPr>
        <p:txBody>
          <a:bodyPr/>
          <a:lstStyle>
            <a:lvl1pPr>
              <a:defRPr>
                <a:solidFill>
                  <a:srgbClr val="F04E23"/>
                </a:solidFill>
              </a:defRPr>
            </a:lvl1pPr>
          </a:lstStyle>
          <a:p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title</a:t>
            </a:r>
            <a:r>
              <a:rPr lang="nb-NO" dirty="0" smtClean="0"/>
              <a:t> style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74146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cus B">
    <p:bg>
      <p:bgPr>
        <a:solidFill>
          <a:srgbClr val="7D88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rgbClr val="FFFFFF"/>
                </a:solidFill>
              </a:defRPr>
            </a:lvl1pPr>
          </a:lstStyle>
          <a:p>
            <a:fld id="{59EDCC4F-61B3-445B-AC6F-14CA4635A88D}" type="slidenum">
              <a:rPr lang="nb-NO" smtClean="0"/>
              <a:pPr/>
              <a:t>‹#›</a:t>
            </a:fld>
            <a:endParaRPr lang="nb-NO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44101" y="4522157"/>
            <a:ext cx="0" cy="221581"/>
          </a:xfrm>
          <a:prstGeom prst="line">
            <a:avLst/>
          </a:prstGeom>
          <a:ln w="3175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756476" y="2225348"/>
            <a:ext cx="5631048" cy="676227"/>
          </a:xfrm>
        </p:spPr>
        <p:txBody>
          <a:bodyPr anchor="ctr" anchorCtr="0"/>
          <a:lstStyle>
            <a:lvl1pPr algn="ctr">
              <a:defRPr sz="3200" baseline="0">
                <a:solidFill>
                  <a:srgbClr val="FFFFFF"/>
                </a:solidFill>
              </a:defRPr>
            </a:lvl1pPr>
          </a:lstStyle>
          <a:p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title</a:t>
            </a:r>
            <a:r>
              <a:rPr lang="nb-NO" dirty="0" smtClean="0"/>
              <a:t> style</a:t>
            </a:r>
            <a:endParaRPr lang="nb-NO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6206453" y="-2691"/>
            <a:ext cx="2941493" cy="2439862"/>
            <a:chOff x="6224953" y="1"/>
            <a:chExt cx="2941493" cy="2439862"/>
          </a:xfrm>
        </p:grpSpPr>
        <p:sp>
          <p:nvSpPr>
            <p:cNvPr id="13" name="Isosceles Triangle 13"/>
            <p:cNvSpPr/>
            <p:nvPr/>
          </p:nvSpPr>
          <p:spPr>
            <a:xfrm>
              <a:off x="6224953" y="4686"/>
              <a:ext cx="1762587" cy="925006"/>
            </a:xfrm>
            <a:custGeom>
              <a:avLst/>
              <a:gdLst>
                <a:gd name="connsiteX0" fmla="*/ 0 w 1274885"/>
                <a:gd name="connsiteY0" fmla="*/ 830486 h 830486"/>
                <a:gd name="connsiteX1" fmla="*/ 637443 w 1274885"/>
                <a:gd name="connsiteY1" fmla="*/ 0 h 830486"/>
                <a:gd name="connsiteX2" fmla="*/ 1274885 w 1274885"/>
                <a:gd name="connsiteY2" fmla="*/ 830486 h 830486"/>
                <a:gd name="connsiteX3" fmla="*/ 0 w 1274885"/>
                <a:gd name="connsiteY3" fmla="*/ 830486 h 830486"/>
                <a:gd name="connsiteX0" fmla="*/ 501161 w 1776046"/>
                <a:gd name="connsiteY0" fmla="*/ 1362420 h 1362420"/>
                <a:gd name="connsiteX1" fmla="*/ 0 w 1776046"/>
                <a:gd name="connsiteY1" fmla="*/ 0 h 1362420"/>
                <a:gd name="connsiteX2" fmla="*/ 1776046 w 1776046"/>
                <a:gd name="connsiteY2" fmla="*/ 1362420 h 1362420"/>
                <a:gd name="connsiteX3" fmla="*/ 501161 w 1776046"/>
                <a:gd name="connsiteY3" fmla="*/ 1362420 h 1362420"/>
                <a:gd name="connsiteX0" fmla="*/ 501161 w 1973873"/>
                <a:gd name="connsiteY0" fmla="*/ 1362420 h 1362420"/>
                <a:gd name="connsiteX1" fmla="*/ 0 w 1973873"/>
                <a:gd name="connsiteY1" fmla="*/ 0 h 1362420"/>
                <a:gd name="connsiteX2" fmla="*/ 1973873 w 1973873"/>
                <a:gd name="connsiteY2" fmla="*/ 518358 h 1362420"/>
                <a:gd name="connsiteX3" fmla="*/ 501161 w 1973873"/>
                <a:gd name="connsiteY3" fmla="*/ 1362420 h 1362420"/>
                <a:gd name="connsiteX0" fmla="*/ 1472711 w 1973873"/>
                <a:gd name="connsiteY0" fmla="*/ 1437154 h 1437154"/>
                <a:gd name="connsiteX1" fmla="*/ 0 w 1973873"/>
                <a:gd name="connsiteY1" fmla="*/ 0 h 1437154"/>
                <a:gd name="connsiteX2" fmla="*/ 1973873 w 1973873"/>
                <a:gd name="connsiteY2" fmla="*/ 518358 h 1437154"/>
                <a:gd name="connsiteX3" fmla="*/ 1472711 w 1973873"/>
                <a:gd name="connsiteY3" fmla="*/ 1437154 h 1437154"/>
                <a:gd name="connsiteX0" fmla="*/ 1472711 w 1978269"/>
                <a:gd name="connsiteY0" fmla="*/ 1437154 h 1437154"/>
                <a:gd name="connsiteX1" fmla="*/ 0 w 1978269"/>
                <a:gd name="connsiteY1" fmla="*/ 0 h 1437154"/>
                <a:gd name="connsiteX2" fmla="*/ 1978269 w 1978269"/>
                <a:gd name="connsiteY2" fmla="*/ 619470 h 1437154"/>
                <a:gd name="connsiteX3" fmla="*/ 1472711 w 1978269"/>
                <a:gd name="connsiteY3" fmla="*/ 1437154 h 1437154"/>
                <a:gd name="connsiteX0" fmla="*/ 1472711 w 1965081"/>
                <a:gd name="connsiteY0" fmla="*/ 1437154 h 1437154"/>
                <a:gd name="connsiteX1" fmla="*/ 0 w 1965081"/>
                <a:gd name="connsiteY1" fmla="*/ 0 h 1437154"/>
                <a:gd name="connsiteX2" fmla="*/ 1965081 w 1965081"/>
                <a:gd name="connsiteY2" fmla="*/ 513962 h 1437154"/>
                <a:gd name="connsiteX3" fmla="*/ 1472711 w 1965081"/>
                <a:gd name="connsiteY3" fmla="*/ 1437154 h 1437154"/>
                <a:gd name="connsiteX0" fmla="*/ 140301 w 632671"/>
                <a:gd name="connsiteY0" fmla="*/ 923192 h 923192"/>
                <a:gd name="connsiteX1" fmla="*/ 0 w 632671"/>
                <a:gd name="connsiteY1" fmla="*/ 739 h 923192"/>
                <a:gd name="connsiteX2" fmla="*/ 632671 w 632671"/>
                <a:gd name="connsiteY2" fmla="*/ 0 h 923192"/>
                <a:gd name="connsiteX3" fmla="*/ 140301 w 632671"/>
                <a:gd name="connsiteY3" fmla="*/ 923192 h 923192"/>
                <a:gd name="connsiteX0" fmla="*/ 447461 w 632671"/>
                <a:gd name="connsiteY0" fmla="*/ 865081 h 865081"/>
                <a:gd name="connsiteX1" fmla="*/ 0 w 632671"/>
                <a:gd name="connsiteY1" fmla="*/ 739 h 865081"/>
                <a:gd name="connsiteX2" fmla="*/ 632671 w 632671"/>
                <a:gd name="connsiteY2" fmla="*/ 0 h 865081"/>
                <a:gd name="connsiteX3" fmla="*/ 447461 w 632671"/>
                <a:gd name="connsiteY3" fmla="*/ 865081 h 865081"/>
                <a:gd name="connsiteX0" fmla="*/ 1479008 w 1664218"/>
                <a:gd name="connsiteY0" fmla="*/ 865081 h 865081"/>
                <a:gd name="connsiteX1" fmla="*/ 0 w 1664218"/>
                <a:gd name="connsiteY1" fmla="*/ 551421 h 865081"/>
                <a:gd name="connsiteX2" fmla="*/ 1031547 w 1664218"/>
                <a:gd name="connsiteY2" fmla="*/ 739 h 865081"/>
                <a:gd name="connsiteX3" fmla="*/ 1664218 w 1664218"/>
                <a:gd name="connsiteY3" fmla="*/ 0 h 865081"/>
                <a:gd name="connsiteX4" fmla="*/ 1479008 w 1664218"/>
                <a:gd name="connsiteY4" fmla="*/ 865081 h 865081"/>
                <a:gd name="connsiteX0" fmla="*/ 1479008 w 1664218"/>
                <a:gd name="connsiteY0" fmla="*/ 865081 h 865081"/>
                <a:gd name="connsiteX1" fmla="*/ 0 w 1664218"/>
                <a:gd name="connsiteY1" fmla="*/ 551421 h 865081"/>
                <a:gd name="connsiteX2" fmla="*/ 1031547 w 1664218"/>
                <a:gd name="connsiteY2" fmla="*/ 739 h 865081"/>
                <a:gd name="connsiteX3" fmla="*/ 1664218 w 1664218"/>
                <a:gd name="connsiteY3" fmla="*/ 0 h 865081"/>
                <a:gd name="connsiteX4" fmla="*/ 1479008 w 1664218"/>
                <a:gd name="connsiteY4" fmla="*/ 865081 h 865081"/>
                <a:gd name="connsiteX0" fmla="*/ 1479008 w 1664218"/>
                <a:gd name="connsiteY0" fmla="*/ 865081 h 865081"/>
                <a:gd name="connsiteX1" fmla="*/ 0 w 1664218"/>
                <a:gd name="connsiteY1" fmla="*/ 551421 h 865081"/>
                <a:gd name="connsiteX2" fmla="*/ 1031547 w 1664218"/>
                <a:gd name="connsiteY2" fmla="*/ 739 h 865081"/>
                <a:gd name="connsiteX3" fmla="*/ 1664218 w 1664218"/>
                <a:gd name="connsiteY3" fmla="*/ 0 h 865081"/>
                <a:gd name="connsiteX4" fmla="*/ 1479008 w 1664218"/>
                <a:gd name="connsiteY4" fmla="*/ 865081 h 865081"/>
                <a:gd name="connsiteX0" fmla="*/ 1433349 w 1664218"/>
                <a:gd name="connsiteY0" fmla="*/ 802819 h 802819"/>
                <a:gd name="connsiteX1" fmla="*/ 0 w 1664218"/>
                <a:gd name="connsiteY1" fmla="*/ 551421 h 802819"/>
                <a:gd name="connsiteX2" fmla="*/ 1031547 w 1664218"/>
                <a:gd name="connsiteY2" fmla="*/ 739 h 802819"/>
                <a:gd name="connsiteX3" fmla="*/ 1664218 w 1664218"/>
                <a:gd name="connsiteY3" fmla="*/ 0 h 802819"/>
                <a:gd name="connsiteX4" fmla="*/ 1433349 w 1664218"/>
                <a:gd name="connsiteY4" fmla="*/ 802819 h 802819"/>
                <a:gd name="connsiteX0" fmla="*/ 1470707 w 1664218"/>
                <a:gd name="connsiteY0" fmla="*/ 873383 h 873383"/>
                <a:gd name="connsiteX1" fmla="*/ 0 w 1664218"/>
                <a:gd name="connsiteY1" fmla="*/ 551421 h 873383"/>
                <a:gd name="connsiteX2" fmla="*/ 1031547 w 1664218"/>
                <a:gd name="connsiteY2" fmla="*/ 739 h 873383"/>
                <a:gd name="connsiteX3" fmla="*/ 1664218 w 1664218"/>
                <a:gd name="connsiteY3" fmla="*/ 0 h 873383"/>
                <a:gd name="connsiteX4" fmla="*/ 1470707 w 1664218"/>
                <a:gd name="connsiteY4" fmla="*/ 873383 h 873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64218" h="873383">
                  <a:moveTo>
                    <a:pt x="1470707" y="873383"/>
                  </a:moveTo>
                  <a:cubicBezTo>
                    <a:pt x="1378948" y="855997"/>
                    <a:pt x="4591" y="552203"/>
                    <a:pt x="0" y="551421"/>
                  </a:cubicBezTo>
                  <a:lnTo>
                    <a:pt x="1031547" y="739"/>
                  </a:lnTo>
                  <a:lnTo>
                    <a:pt x="1664218" y="0"/>
                  </a:lnTo>
                  <a:lnTo>
                    <a:pt x="1470707" y="873383"/>
                  </a:lnTo>
                  <a:close/>
                </a:path>
              </a:pathLst>
            </a:custGeom>
            <a:gradFill flip="none" rotWithShape="1">
              <a:gsLst>
                <a:gs pos="100000">
                  <a:srgbClr val="5C6673"/>
                </a:gs>
                <a:gs pos="0">
                  <a:srgbClr val="7D8793"/>
                </a:gs>
              </a:gsLst>
              <a:path path="circle">
                <a:fillToRect r="100000" b="100000"/>
              </a:path>
              <a:tileRect l="-100000" t="-100000"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5" name="Isosceles Triangle 12"/>
            <p:cNvSpPr/>
            <p:nvPr/>
          </p:nvSpPr>
          <p:spPr>
            <a:xfrm>
              <a:off x="7758996" y="3639"/>
              <a:ext cx="744602" cy="935201"/>
            </a:xfrm>
            <a:custGeom>
              <a:avLst/>
              <a:gdLst>
                <a:gd name="connsiteX0" fmla="*/ 0 w 923192"/>
                <a:gd name="connsiteY0" fmla="*/ 1384788 h 1384788"/>
                <a:gd name="connsiteX1" fmla="*/ 461596 w 923192"/>
                <a:gd name="connsiteY1" fmla="*/ 0 h 1384788"/>
                <a:gd name="connsiteX2" fmla="*/ 923192 w 923192"/>
                <a:gd name="connsiteY2" fmla="*/ 1384788 h 1384788"/>
                <a:gd name="connsiteX3" fmla="*/ 0 w 923192"/>
                <a:gd name="connsiteY3" fmla="*/ 1384788 h 1384788"/>
                <a:gd name="connsiteX0" fmla="*/ 0 w 1077058"/>
                <a:gd name="connsiteY0" fmla="*/ 1626576 h 1626576"/>
                <a:gd name="connsiteX1" fmla="*/ 1077058 w 1077058"/>
                <a:gd name="connsiteY1" fmla="*/ 0 h 1626576"/>
                <a:gd name="connsiteX2" fmla="*/ 923192 w 1077058"/>
                <a:gd name="connsiteY2" fmla="*/ 1626576 h 1626576"/>
                <a:gd name="connsiteX3" fmla="*/ 0 w 1077058"/>
                <a:gd name="connsiteY3" fmla="*/ 1626576 h 1626576"/>
                <a:gd name="connsiteX0" fmla="*/ 0 w 1257300"/>
                <a:gd name="connsiteY0" fmla="*/ 874834 h 1626576"/>
                <a:gd name="connsiteX1" fmla="*/ 1257300 w 1257300"/>
                <a:gd name="connsiteY1" fmla="*/ 0 h 1626576"/>
                <a:gd name="connsiteX2" fmla="*/ 1103434 w 1257300"/>
                <a:gd name="connsiteY2" fmla="*/ 1626576 h 1626576"/>
                <a:gd name="connsiteX3" fmla="*/ 0 w 1257300"/>
                <a:gd name="connsiteY3" fmla="*/ 874834 h 1626576"/>
                <a:gd name="connsiteX0" fmla="*/ 0 w 1257300"/>
                <a:gd name="connsiteY0" fmla="*/ 874834 h 2198076"/>
                <a:gd name="connsiteX1" fmla="*/ 1257300 w 1257300"/>
                <a:gd name="connsiteY1" fmla="*/ 0 h 2198076"/>
                <a:gd name="connsiteX2" fmla="*/ 281354 w 1257300"/>
                <a:gd name="connsiteY2" fmla="*/ 2198076 h 2198076"/>
                <a:gd name="connsiteX3" fmla="*/ 0 w 1257300"/>
                <a:gd name="connsiteY3" fmla="*/ 874834 h 2198076"/>
                <a:gd name="connsiteX0" fmla="*/ 0 w 1288695"/>
                <a:gd name="connsiteY0" fmla="*/ 874834 h 2198076"/>
                <a:gd name="connsiteX1" fmla="*/ 1257300 w 1288695"/>
                <a:gd name="connsiteY1" fmla="*/ 0 h 2198076"/>
                <a:gd name="connsiteX2" fmla="*/ 1261696 w 1288695"/>
                <a:gd name="connsiteY2" fmla="*/ 360484 h 2198076"/>
                <a:gd name="connsiteX3" fmla="*/ 281354 w 1288695"/>
                <a:gd name="connsiteY3" fmla="*/ 2198076 h 2198076"/>
                <a:gd name="connsiteX4" fmla="*/ 0 w 1288695"/>
                <a:gd name="connsiteY4" fmla="*/ 874834 h 2198076"/>
                <a:gd name="connsiteX0" fmla="*/ 0 w 1305185"/>
                <a:gd name="connsiteY0" fmla="*/ 874834 h 2198076"/>
                <a:gd name="connsiteX1" fmla="*/ 1257300 w 1305185"/>
                <a:gd name="connsiteY1" fmla="*/ 0 h 2198076"/>
                <a:gd name="connsiteX2" fmla="*/ 1261696 w 1305185"/>
                <a:gd name="connsiteY2" fmla="*/ 360484 h 2198076"/>
                <a:gd name="connsiteX3" fmla="*/ 281354 w 1305185"/>
                <a:gd name="connsiteY3" fmla="*/ 2198076 h 2198076"/>
                <a:gd name="connsiteX4" fmla="*/ 0 w 1305185"/>
                <a:gd name="connsiteY4" fmla="*/ 874834 h 2198076"/>
                <a:gd name="connsiteX0" fmla="*/ 0 w 1262875"/>
                <a:gd name="connsiteY0" fmla="*/ 874834 h 2198076"/>
                <a:gd name="connsiteX1" fmla="*/ 1257300 w 1262875"/>
                <a:gd name="connsiteY1" fmla="*/ 0 h 2198076"/>
                <a:gd name="connsiteX2" fmla="*/ 1261696 w 1262875"/>
                <a:gd name="connsiteY2" fmla="*/ 360484 h 2198076"/>
                <a:gd name="connsiteX3" fmla="*/ 281354 w 1262875"/>
                <a:gd name="connsiteY3" fmla="*/ 2198076 h 2198076"/>
                <a:gd name="connsiteX4" fmla="*/ 0 w 1262875"/>
                <a:gd name="connsiteY4" fmla="*/ 874834 h 2198076"/>
                <a:gd name="connsiteX0" fmla="*/ 0 w 1262875"/>
                <a:gd name="connsiteY0" fmla="*/ 874834 h 2132133"/>
                <a:gd name="connsiteX1" fmla="*/ 1257300 w 1262875"/>
                <a:gd name="connsiteY1" fmla="*/ 0 h 2132133"/>
                <a:gd name="connsiteX2" fmla="*/ 1261696 w 1262875"/>
                <a:gd name="connsiteY2" fmla="*/ 360484 h 2132133"/>
                <a:gd name="connsiteX3" fmla="*/ 391258 w 1262875"/>
                <a:gd name="connsiteY3" fmla="*/ 2132133 h 2132133"/>
                <a:gd name="connsiteX4" fmla="*/ 0 w 1262875"/>
                <a:gd name="connsiteY4" fmla="*/ 874834 h 2132133"/>
                <a:gd name="connsiteX0" fmla="*/ 0 w 1262875"/>
                <a:gd name="connsiteY0" fmla="*/ 874834 h 2193680"/>
                <a:gd name="connsiteX1" fmla="*/ 1257300 w 1262875"/>
                <a:gd name="connsiteY1" fmla="*/ 0 h 2193680"/>
                <a:gd name="connsiteX2" fmla="*/ 1261696 w 1262875"/>
                <a:gd name="connsiteY2" fmla="*/ 360484 h 2193680"/>
                <a:gd name="connsiteX3" fmla="*/ 276958 w 1262875"/>
                <a:gd name="connsiteY3" fmla="*/ 2193680 h 2193680"/>
                <a:gd name="connsiteX4" fmla="*/ 0 w 1262875"/>
                <a:gd name="connsiteY4" fmla="*/ 874834 h 2193680"/>
                <a:gd name="connsiteX0" fmla="*/ 0 w 1261696"/>
                <a:gd name="connsiteY0" fmla="*/ 874845 h 2193691"/>
                <a:gd name="connsiteX1" fmla="*/ 1257300 w 1261696"/>
                <a:gd name="connsiteY1" fmla="*/ 11 h 2193691"/>
                <a:gd name="connsiteX2" fmla="*/ 1261696 w 1261696"/>
                <a:gd name="connsiteY2" fmla="*/ 360495 h 2193691"/>
                <a:gd name="connsiteX3" fmla="*/ 276958 w 1261696"/>
                <a:gd name="connsiteY3" fmla="*/ 2193691 h 2193691"/>
                <a:gd name="connsiteX4" fmla="*/ 0 w 1261696"/>
                <a:gd name="connsiteY4" fmla="*/ 874845 h 2193691"/>
                <a:gd name="connsiteX0" fmla="*/ 0 w 1261696"/>
                <a:gd name="connsiteY0" fmla="*/ 829574 h 2148420"/>
                <a:gd name="connsiteX1" fmla="*/ 1191450 w 1261696"/>
                <a:gd name="connsiteY1" fmla="*/ 13 h 2148420"/>
                <a:gd name="connsiteX2" fmla="*/ 1261696 w 1261696"/>
                <a:gd name="connsiteY2" fmla="*/ 315224 h 2148420"/>
                <a:gd name="connsiteX3" fmla="*/ 276958 w 1261696"/>
                <a:gd name="connsiteY3" fmla="*/ 2148420 h 2148420"/>
                <a:gd name="connsiteX4" fmla="*/ 0 w 1261696"/>
                <a:gd name="connsiteY4" fmla="*/ 829574 h 2148420"/>
                <a:gd name="connsiteX0" fmla="*/ 0 w 1195846"/>
                <a:gd name="connsiteY0" fmla="*/ 829571 h 2148417"/>
                <a:gd name="connsiteX1" fmla="*/ 1191450 w 1195846"/>
                <a:gd name="connsiteY1" fmla="*/ 10 h 2148417"/>
                <a:gd name="connsiteX2" fmla="*/ 1195846 w 1195846"/>
                <a:gd name="connsiteY2" fmla="*/ 434574 h 2148417"/>
                <a:gd name="connsiteX3" fmla="*/ 276958 w 1195846"/>
                <a:gd name="connsiteY3" fmla="*/ 2148417 h 2148417"/>
                <a:gd name="connsiteX4" fmla="*/ 0 w 1195846"/>
                <a:gd name="connsiteY4" fmla="*/ 829571 h 2148417"/>
                <a:gd name="connsiteX0" fmla="*/ 0 w 1195846"/>
                <a:gd name="connsiteY0" fmla="*/ 829571 h 829571"/>
                <a:gd name="connsiteX1" fmla="*/ 1191450 w 1195846"/>
                <a:gd name="connsiteY1" fmla="*/ 10 h 829571"/>
                <a:gd name="connsiteX2" fmla="*/ 1195846 w 1195846"/>
                <a:gd name="connsiteY2" fmla="*/ 434574 h 829571"/>
                <a:gd name="connsiteX3" fmla="*/ 650530 w 1195846"/>
                <a:gd name="connsiteY3" fmla="*/ 649974 h 829571"/>
                <a:gd name="connsiteX4" fmla="*/ 0 w 1195846"/>
                <a:gd name="connsiteY4" fmla="*/ 829571 h 829571"/>
                <a:gd name="connsiteX0" fmla="*/ 0 w 1195846"/>
                <a:gd name="connsiteY0" fmla="*/ 829571 h 1301650"/>
                <a:gd name="connsiteX1" fmla="*/ 1191450 w 1195846"/>
                <a:gd name="connsiteY1" fmla="*/ 10 h 1301650"/>
                <a:gd name="connsiteX2" fmla="*/ 1195846 w 1195846"/>
                <a:gd name="connsiteY2" fmla="*/ 434574 h 1301650"/>
                <a:gd name="connsiteX3" fmla="*/ 505252 w 1195846"/>
                <a:gd name="connsiteY3" fmla="*/ 1301650 h 1301650"/>
                <a:gd name="connsiteX4" fmla="*/ 0 w 1195846"/>
                <a:gd name="connsiteY4" fmla="*/ 829571 h 1301650"/>
                <a:gd name="connsiteX0" fmla="*/ 295854 w 690594"/>
                <a:gd name="connsiteY0" fmla="*/ 605428 h 1301650"/>
                <a:gd name="connsiteX1" fmla="*/ 686198 w 690594"/>
                <a:gd name="connsiteY1" fmla="*/ 10 h 1301650"/>
                <a:gd name="connsiteX2" fmla="*/ 690594 w 690594"/>
                <a:gd name="connsiteY2" fmla="*/ 434574 h 1301650"/>
                <a:gd name="connsiteX3" fmla="*/ 0 w 690594"/>
                <a:gd name="connsiteY3" fmla="*/ 1301650 h 1301650"/>
                <a:gd name="connsiteX4" fmla="*/ 295854 w 690594"/>
                <a:gd name="connsiteY4" fmla="*/ 605428 h 1301650"/>
                <a:gd name="connsiteX0" fmla="*/ 179632 w 690594"/>
                <a:gd name="connsiteY0" fmla="*/ 439396 h 1301650"/>
                <a:gd name="connsiteX1" fmla="*/ 686198 w 690594"/>
                <a:gd name="connsiteY1" fmla="*/ 10 h 1301650"/>
                <a:gd name="connsiteX2" fmla="*/ 690594 w 690594"/>
                <a:gd name="connsiteY2" fmla="*/ 434574 h 1301650"/>
                <a:gd name="connsiteX3" fmla="*/ 0 w 690594"/>
                <a:gd name="connsiteY3" fmla="*/ 1301650 h 1301650"/>
                <a:gd name="connsiteX4" fmla="*/ 179632 w 690594"/>
                <a:gd name="connsiteY4" fmla="*/ 439396 h 1301650"/>
                <a:gd name="connsiteX0" fmla="*/ 179632 w 690594"/>
                <a:gd name="connsiteY0" fmla="*/ 4822 h 867076"/>
                <a:gd name="connsiteX1" fmla="*/ 690594 w 690594"/>
                <a:gd name="connsiteY1" fmla="*/ 0 h 867076"/>
                <a:gd name="connsiteX2" fmla="*/ 0 w 690594"/>
                <a:gd name="connsiteY2" fmla="*/ 867076 h 867076"/>
                <a:gd name="connsiteX3" fmla="*/ 179632 w 690594"/>
                <a:gd name="connsiteY3" fmla="*/ 4822 h 867076"/>
                <a:gd name="connsiteX0" fmla="*/ 204537 w 690594"/>
                <a:gd name="connsiteY0" fmla="*/ 67084 h 867076"/>
                <a:gd name="connsiteX1" fmla="*/ 690594 w 690594"/>
                <a:gd name="connsiteY1" fmla="*/ 0 h 867076"/>
                <a:gd name="connsiteX2" fmla="*/ 0 w 690594"/>
                <a:gd name="connsiteY2" fmla="*/ 867076 h 867076"/>
                <a:gd name="connsiteX3" fmla="*/ 204537 w 690594"/>
                <a:gd name="connsiteY3" fmla="*/ 67084 h 867076"/>
                <a:gd name="connsiteX0" fmla="*/ 196236 w 690594"/>
                <a:gd name="connsiteY0" fmla="*/ 0 h 883008"/>
                <a:gd name="connsiteX1" fmla="*/ 690594 w 690594"/>
                <a:gd name="connsiteY1" fmla="*/ 15932 h 883008"/>
                <a:gd name="connsiteX2" fmla="*/ 0 w 690594"/>
                <a:gd name="connsiteY2" fmla="*/ 883008 h 883008"/>
                <a:gd name="connsiteX3" fmla="*/ 196236 w 690594"/>
                <a:gd name="connsiteY3" fmla="*/ 0 h 883008"/>
                <a:gd name="connsiteX0" fmla="*/ 196236 w 703046"/>
                <a:gd name="connsiteY0" fmla="*/ 0 h 883008"/>
                <a:gd name="connsiteX1" fmla="*/ 703046 w 703046"/>
                <a:gd name="connsiteY1" fmla="*/ 3480 h 883008"/>
                <a:gd name="connsiteX2" fmla="*/ 0 w 703046"/>
                <a:gd name="connsiteY2" fmla="*/ 883008 h 883008"/>
                <a:gd name="connsiteX3" fmla="*/ 196236 w 703046"/>
                <a:gd name="connsiteY3" fmla="*/ 0 h 883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03046" h="883008">
                  <a:moveTo>
                    <a:pt x="196236" y="0"/>
                  </a:moveTo>
                  <a:lnTo>
                    <a:pt x="703046" y="3480"/>
                  </a:lnTo>
                  <a:lnTo>
                    <a:pt x="0" y="883008"/>
                  </a:lnTo>
                  <a:lnTo>
                    <a:pt x="196236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5C6673"/>
                </a:gs>
                <a:gs pos="100000">
                  <a:srgbClr val="7D8793"/>
                </a:gs>
              </a:gsLst>
              <a:lin ang="13500000" scaled="1"/>
              <a:tileRect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6" name="Isosceles Triangle 11"/>
            <p:cNvSpPr/>
            <p:nvPr/>
          </p:nvSpPr>
          <p:spPr>
            <a:xfrm>
              <a:off x="8211654" y="657309"/>
              <a:ext cx="954792" cy="1782554"/>
            </a:xfrm>
            <a:custGeom>
              <a:avLst/>
              <a:gdLst>
                <a:gd name="connsiteX0" fmla="*/ 0 w 470389"/>
                <a:gd name="connsiteY0" fmla="*/ 984739 h 984739"/>
                <a:gd name="connsiteX1" fmla="*/ 235195 w 470389"/>
                <a:gd name="connsiteY1" fmla="*/ 0 h 984739"/>
                <a:gd name="connsiteX2" fmla="*/ 470389 w 470389"/>
                <a:gd name="connsiteY2" fmla="*/ 984739 h 984739"/>
                <a:gd name="connsiteX3" fmla="*/ 0 w 470389"/>
                <a:gd name="connsiteY3" fmla="*/ 984739 h 984739"/>
                <a:gd name="connsiteX0" fmla="*/ 0 w 470389"/>
                <a:gd name="connsiteY0" fmla="*/ 989135 h 989135"/>
                <a:gd name="connsiteX1" fmla="*/ 437418 w 470389"/>
                <a:gd name="connsiteY1" fmla="*/ 0 h 989135"/>
                <a:gd name="connsiteX2" fmla="*/ 470389 w 470389"/>
                <a:gd name="connsiteY2" fmla="*/ 989135 h 989135"/>
                <a:gd name="connsiteX3" fmla="*/ 0 w 470389"/>
                <a:gd name="connsiteY3" fmla="*/ 989135 h 989135"/>
                <a:gd name="connsiteX0" fmla="*/ 0 w 681404"/>
                <a:gd name="connsiteY0" fmla="*/ 593481 h 989135"/>
                <a:gd name="connsiteX1" fmla="*/ 648433 w 681404"/>
                <a:gd name="connsiteY1" fmla="*/ 0 h 989135"/>
                <a:gd name="connsiteX2" fmla="*/ 681404 w 681404"/>
                <a:gd name="connsiteY2" fmla="*/ 989135 h 989135"/>
                <a:gd name="connsiteX3" fmla="*/ 0 w 681404"/>
                <a:gd name="connsiteY3" fmla="*/ 593481 h 989135"/>
                <a:gd name="connsiteX0" fmla="*/ 0 w 1121020"/>
                <a:gd name="connsiteY0" fmla="*/ 593481 h 2373923"/>
                <a:gd name="connsiteX1" fmla="*/ 648433 w 1121020"/>
                <a:gd name="connsiteY1" fmla="*/ 0 h 2373923"/>
                <a:gd name="connsiteX2" fmla="*/ 1121020 w 1121020"/>
                <a:gd name="connsiteY2" fmla="*/ 2373923 h 2373923"/>
                <a:gd name="connsiteX3" fmla="*/ 0 w 1121020"/>
                <a:gd name="connsiteY3" fmla="*/ 593481 h 2373923"/>
                <a:gd name="connsiteX0" fmla="*/ 0 w 1134209"/>
                <a:gd name="connsiteY0" fmla="*/ 593481 h 2395904"/>
                <a:gd name="connsiteX1" fmla="*/ 648433 w 1134209"/>
                <a:gd name="connsiteY1" fmla="*/ 0 h 2395904"/>
                <a:gd name="connsiteX2" fmla="*/ 1134209 w 1134209"/>
                <a:gd name="connsiteY2" fmla="*/ 2395904 h 2395904"/>
                <a:gd name="connsiteX3" fmla="*/ 0 w 1134209"/>
                <a:gd name="connsiteY3" fmla="*/ 593481 h 2395904"/>
                <a:gd name="connsiteX0" fmla="*/ 0 w 1116625"/>
                <a:gd name="connsiteY0" fmla="*/ 426428 h 2395904"/>
                <a:gd name="connsiteX1" fmla="*/ 630849 w 1116625"/>
                <a:gd name="connsiteY1" fmla="*/ 0 h 2395904"/>
                <a:gd name="connsiteX2" fmla="*/ 1116625 w 1116625"/>
                <a:gd name="connsiteY2" fmla="*/ 2395904 h 2395904"/>
                <a:gd name="connsiteX3" fmla="*/ 0 w 1116625"/>
                <a:gd name="connsiteY3" fmla="*/ 426428 h 2395904"/>
                <a:gd name="connsiteX0" fmla="*/ 0 w 1138605"/>
                <a:gd name="connsiteY0" fmla="*/ 602274 h 2395904"/>
                <a:gd name="connsiteX1" fmla="*/ 652829 w 1138605"/>
                <a:gd name="connsiteY1" fmla="*/ 0 h 2395904"/>
                <a:gd name="connsiteX2" fmla="*/ 1138605 w 1138605"/>
                <a:gd name="connsiteY2" fmla="*/ 2395904 h 2395904"/>
                <a:gd name="connsiteX3" fmla="*/ 0 w 1138605"/>
                <a:gd name="connsiteY3" fmla="*/ 602274 h 2395904"/>
                <a:gd name="connsiteX0" fmla="*/ 0 w 1370241"/>
                <a:gd name="connsiteY0" fmla="*/ 299042 h 2395904"/>
                <a:gd name="connsiteX1" fmla="*/ 884465 w 1370241"/>
                <a:gd name="connsiteY1" fmla="*/ 0 h 2395904"/>
                <a:gd name="connsiteX2" fmla="*/ 1370241 w 1370241"/>
                <a:gd name="connsiteY2" fmla="*/ 2395904 h 2395904"/>
                <a:gd name="connsiteX3" fmla="*/ 0 w 1370241"/>
                <a:gd name="connsiteY3" fmla="*/ 299042 h 2395904"/>
                <a:gd name="connsiteX0" fmla="*/ 0 w 884465"/>
                <a:gd name="connsiteY0" fmla="*/ 299042 h 947129"/>
                <a:gd name="connsiteX1" fmla="*/ 884465 w 884465"/>
                <a:gd name="connsiteY1" fmla="*/ 0 h 947129"/>
                <a:gd name="connsiteX2" fmla="*/ 662700 w 884465"/>
                <a:gd name="connsiteY2" fmla="*/ 947129 h 947129"/>
                <a:gd name="connsiteX3" fmla="*/ 0 w 884465"/>
                <a:gd name="connsiteY3" fmla="*/ 299042 h 947129"/>
                <a:gd name="connsiteX0" fmla="*/ 0 w 884465"/>
                <a:gd name="connsiteY0" fmla="*/ 299042 h 897320"/>
                <a:gd name="connsiteX1" fmla="*/ 884465 w 884465"/>
                <a:gd name="connsiteY1" fmla="*/ 0 h 897320"/>
                <a:gd name="connsiteX2" fmla="*/ 874391 w 884465"/>
                <a:gd name="connsiteY2" fmla="*/ 897320 h 897320"/>
                <a:gd name="connsiteX3" fmla="*/ 0 w 884465"/>
                <a:gd name="connsiteY3" fmla="*/ 299042 h 897320"/>
                <a:gd name="connsiteX0" fmla="*/ 0 w 884465"/>
                <a:gd name="connsiteY0" fmla="*/ 299042 h 1664187"/>
                <a:gd name="connsiteX1" fmla="*/ 884465 w 884465"/>
                <a:gd name="connsiteY1" fmla="*/ 0 h 1664187"/>
                <a:gd name="connsiteX2" fmla="*/ 874391 w 884465"/>
                <a:gd name="connsiteY2" fmla="*/ 897320 h 1664187"/>
                <a:gd name="connsiteX3" fmla="*/ 508588 w 884465"/>
                <a:gd name="connsiteY3" fmla="*/ 1658168 h 1664187"/>
                <a:gd name="connsiteX4" fmla="*/ 0 w 884465"/>
                <a:gd name="connsiteY4" fmla="*/ 299042 h 1664187"/>
                <a:gd name="connsiteX0" fmla="*/ 0 w 884465"/>
                <a:gd name="connsiteY0" fmla="*/ 299042 h 1658168"/>
                <a:gd name="connsiteX1" fmla="*/ 884465 w 884465"/>
                <a:gd name="connsiteY1" fmla="*/ 0 h 1658168"/>
                <a:gd name="connsiteX2" fmla="*/ 874391 w 884465"/>
                <a:gd name="connsiteY2" fmla="*/ 897320 h 1658168"/>
                <a:gd name="connsiteX3" fmla="*/ 508588 w 884465"/>
                <a:gd name="connsiteY3" fmla="*/ 1658168 h 1658168"/>
                <a:gd name="connsiteX4" fmla="*/ 0 w 884465"/>
                <a:gd name="connsiteY4" fmla="*/ 299042 h 1658168"/>
                <a:gd name="connsiteX0" fmla="*/ 0 w 884465"/>
                <a:gd name="connsiteY0" fmla="*/ 299042 h 1658168"/>
                <a:gd name="connsiteX1" fmla="*/ 884465 w 884465"/>
                <a:gd name="connsiteY1" fmla="*/ 0 h 1658168"/>
                <a:gd name="connsiteX2" fmla="*/ 874391 w 884465"/>
                <a:gd name="connsiteY2" fmla="*/ 897320 h 1658168"/>
                <a:gd name="connsiteX3" fmla="*/ 508588 w 884465"/>
                <a:gd name="connsiteY3" fmla="*/ 1658168 h 1658168"/>
                <a:gd name="connsiteX4" fmla="*/ 0 w 884465"/>
                <a:gd name="connsiteY4" fmla="*/ 299042 h 1658168"/>
                <a:gd name="connsiteX0" fmla="*/ 0 w 884465"/>
                <a:gd name="connsiteY0" fmla="*/ 299042 h 1658168"/>
                <a:gd name="connsiteX1" fmla="*/ 884465 w 884465"/>
                <a:gd name="connsiteY1" fmla="*/ 0 h 1658168"/>
                <a:gd name="connsiteX2" fmla="*/ 874391 w 884465"/>
                <a:gd name="connsiteY2" fmla="*/ 897320 h 1658168"/>
                <a:gd name="connsiteX3" fmla="*/ 508588 w 884465"/>
                <a:gd name="connsiteY3" fmla="*/ 1658168 h 1658168"/>
                <a:gd name="connsiteX4" fmla="*/ 0 w 884465"/>
                <a:gd name="connsiteY4" fmla="*/ 299042 h 1658168"/>
                <a:gd name="connsiteX0" fmla="*/ 0 w 884465"/>
                <a:gd name="connsiteY0" fmla="*/ 299042 h 1529493"/>
                <a:gd name="connsiteX1" fmla="*/ 884465 w 884465"/>
                <a:gd name="connsiteY1" fmla="*/ 0 h 1529493"/>
                <a:gd name="connsiteX2" fmla="*/ 874391 w 884465"/>
                <a:gd name="connsiteY2" fmla="*/ 897320 h 1529493"/>
                <a:gd name="connsiteX3" fmla="*/ 479532 w 884465"/>
                <a:gd name="connsiteY3" fmla="*/ 1529493 h 1529493"/>
                <a:gd name="connsiteX4" fmla="*/ 0 w 884465"/>
                <a:gd name="connsiteY4" fmla="*/ 299042 h 1529493"/>
                <a:gd name="connsiteX0" fmla="*/ 0 w 884465"/>
                <a:gd name="connsiteY0" fmla="*/ 299042 h 1683073"/>
                <a:gd name="connsiteX1" fmla="*/ 884465 w 884465"/>
                <a:gd name="connsiteY1" fmla="*/ 0 h 1683073"/>
                <a:gd name="connsiteX2" fmla="*/ 874391 w 884465"/>
                <a:gd name="connsiteY2" fmla="*/ 897320 h 1683073"/>
                <a:gd name="connsiteX3" fmla="*/ 516890 w 884465"/>
                <a:gd name="connsiteY3" fmla="*/ 1683073 h 1683073"/>
                <a:gd name="connsiteX4" fmla="*/ 0 w 884465"/>
                <a:gd name="connsiteY4" fmla="*/ 299042 h 1683073"/>
                <a:gd name="connsiteX0" fmla="*/ 0 w 901232"/>
                <a:gd name="connsiteY0" fmla="*/ 299042 h 1683073"/>
                <a:gd name="connsiteX1" fmla="*/ 884465 w 901232"/>
                <a:gd name="connsiteY1" fmla="*/ 0 h 1683073"/>
                <a:gd name="connsiteX2" fmla="*/ 900899 w 901232"/>
                <a:gd name="connsiteY2" fmla="*/ 870813 h 1683073"/>
                <a:gd name="connsiteX3" fmla="*/ 516890 w 901232"/>
                <a:gd name="connsiteY3" fmla="*/ 1683073 h 1683073"/>
                <a:gd name="connsiteX4" fmla="*/ 0 w 901232"/>
                <a:gd name="connsiteY4" fmla="*/ 299042 h 1683073"/>
                <a:gd name="connsiteX0" fmla="*/ 0 w 901507"/>
                <a:gd name="connsiteY0" fmla="*/ 299042 h 1683073"/>
                <a:gd name="connsiteX1" fmla="*/ 895825 w 901507"/>
                <a:gd name="connsiteY1" fmla="*/ 0 h 1683073"/>
                <a:gd name="connsiteX2" fmla="*/ 900899 w 901507"/>
                <a:gd name="connsiteY2" fmla="*/ 870813 h 1683073"/>
                <a:gd name="connsiteX3" fmla="*/ 516890 w 901507"/>
                <a:gd name="connsiteY3" fmla="*/ 1683073 h 1683073"/>
                <a:gd name="connsiteX4" fmla="*/ 0 w 901507"/>
                <a:gd name="connsiteY4" fmla="*/ 299042 h 1683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1507" h="1683073">
                  <a:moveTo>
                    <a:pt x="0" y="299042"/>
                  </a:moveTo>
                  <a:lnTo>
                    <a:pt x="895825" y="0"/>
                  </a:lnTo>
                  <a:cubicBezTo>
                    <a:pt x="892467" y="299107"/>
                    <a:pt x="904257" y="571706"/>
                    <a:pt x="900899" y="870813"/>
                  </a:cubicBezTo>
                  <a:cubicBezTo>
                    <a:pt x="895187" y="876765"/>
                    <a:pt x="696936" y="1282795"/>
                    <a:pt x="516890" y="1683073"/>
                  </a:cubicBezTo>
                  <a:lnTo>
                    <a:pt x="0" y="299042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5C6673"/>
                </a:gs>
                <a:gs pos="100000">
                  <a:srgbClr val="7D8793"/>
                </a:gs>
              </a:gsLst>
              <a:lin ang="16200000" scaled="1"/>
              <a:tileRect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 err="1" smtClean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14" name="Isosceles Triangle 9"/>
            <p:cNvSpPr/>
            <p:nvPr/>
          </p:nvSpPr>
          <p:spPr>
            <a:xfrm>
              <a:off x="7543800" y="1"/>
              <a:ext cx="1618702" cy="1195754"/>
            </a:xfrm>
            <a:custGeom>
              <a:avLst/>
              <a:gdLst>
                <a:gd name="connsiteX0" fmla="*/ 0 w 1534258"/>
                <a:gd name="connsiteY0" fmla="*/ 1494692 h 1494692"/>
                <a:gd name="connsiteX1" fmla="*/ 767129 w 1534258"/>
                <a:gd name="connsiteY1" fmla="*/ 0 h 1494692"/>
                <a:gd name="connsiteX2" fmla="*/ 1534258 w 1534258"/>
                <a:gd name="connsiteY2" fmla="*/ 1494692 h 1494692"/>
                <a:gd name="connsiteX3" fmla="*/ 0 w 1534258"/>
                <a:gd name="connsiteY3" fmla="*/ 1494692 h 1494692"/>
                <a:gd name="connsiteX0" fmla="*/ 0 w 1558436"/>
                <a:gd name="connsiteY0" fmla="*/ 1507881 h 1507881"/>
                <a:gd name="connsiteX1" fmla="*/ 1558436 w 1558436"/>
                <a:gd name="connsiteY1" fmla="*/ 0 h 1507881"/>
                <a:gd name="connsiteX2" fmla="*/ 1534258 w 1558436"/>
                <a:gd name="connsiteY2" fmla="*/ 1507881 h 1507881"/>
                <a:gd name="connsiteX3" fmla="*/ 0 w 1558436"/>
                <a:gd name="connsiteY3" fmla="*/ 1507881 h 1507881"/>
                <a:gd name="connsiteX0" fmla="*/ 0 w 2705832"/>
                <a:gd name="connsiteY0" fmla="*/ 751742 h 1507881"/>
                <a:gd name="connsiteX1" fmla="*/ 2705832 w 2705832"/>
                <a:gd name="connsiteY1" fmla="*/ 0 h 1507881"/>
                <a:gd name="connsiteX2" fmla="*/ 2681654 w 2705832"/>
                <a:gd name="connsiteY2" fmla="*/ 1507881 h 1507881"/>
                <a:gd name="connsiteX3" fmla="*/ 0 w 2705832"/>
                <a:gd name="connsiteY3" fmla="*/ 751742 h 1507881"/>
                <a:gd name="connsiteX0" fmla="*/ 0 w 2705832"/>
                <a:gd name="connsiteY0" fmla="*/ 751742 h 1600201"/>
                <a:gd name="connsiteX1" fmla="*/ 2705832 w 2705832"/>
                <a:gd name="connsiteY1" fmla="*/ 0 h 1600201"/>
                <a:gd name="connsiteX2" fmla="*/ 936381 w 2705832"/>
                <a:gd name="connsiteY2" fmla="*/ 1600201 h 1600201"/>
                <a:gd name="connsiteX3" fmla="*/ 0 w 2705832"/>
                <a:gd name="connsiteY3" fmla="*/ 751742 h 1600201"/>
                <a:gd name="connsiteX0" fmla="*/ 0 w 2705832"/>
                <a:gd name="connsiteY0" fmla="*/ 751742 h 1481504"/>
                <a:gd name="connsiteX1" fmla="*/ 2705832 w 2705832"/>
                <a:gd name="connsiteY1" fmla="*/ 0 h 1481504"/>
                <a:gd name="connsiteX2" fmla="*/ 844062 w 2705832"/>
                <a:gd name="connsiteY2" fmla="*/ 1481504 h 1481504"/>
                <a:gd name="connsiteX3" fmla="*/ 0 w 2705832"/>
                <a:gd name="connsiteY3" fmla="*/ 751742 h 1481504"/>
                <a:gd name="connsiteX0" fmla="*/ 0 w 2705832"/>
                <a:gd name="connsiteY0" fmla="*/ 751742 h 1604597"/>
                <a:gd name="connsiteX1" fmla="*/ 2705832 w 2705832"/>
                <a:gd name="connsiteY1" fmla="*/ 0 h 1604597"/>
                <a:gd name="connsiteX2" fmla="*/ 949569 w 2705832"/>
                <a:gd name="connsiteY2" fmla="*/ 1604597 h 1604597"/>
                <a:gd name="connsiteX3" fmla="*/ 0 w 2705832"/>
                <a:gd name="connsiteY3" fmla="*/ 751742 h 1604597"/>
                <a:gd name="connsiteX0" fmla="*/ 0 w 2626701"/>
                <a:gd name="connsiteY0" fmla="*/ 813289 h 1666144"/>
                <a:gd name="connsiteX1" fmla="*/ 2626701 w 2626701"/>
                <a:gd name="connsiteY1" fmla="*/ 0 h 1666144"/>
                <a:gd name="connsiteX2" fmla="*/ 949569 w 2626701"/>
                <a:gd name="connsiteY2" fmla="*/ 1666144 h 1666144"/>
                <a:gd name="connsiteX3" fmla="*/ 0 w 2626701"/>
                <a:gd name="connsiteY3" fmla="*/ 813289 h 1666144"/>
                <a:gd name="connsiteX0" fmla="*/ 0 w 2688247"/>
                <a:gd name="connsiteY0" fmla="*/ 734158 h 1587013"/>
                <a:gd name="connsiteX1" fmla="*/ 2688247 w 2688247"/>
                <a:gd name="connsiteY1" fmla="*/ 0 h 1587013"/>
                <a:gd name="connsiteX2" fmla="*/ 949569 w 2688247"/>
                <a:gd name="connsiteY2" fmla="*/ 1587013 h 1587013"/>
                <a:gd name="connsiteX3" fmla="*/ 0 w 2688247"/>
                <a:gd name="connsiteY3" fmla="*/ 734158 h 1587013"/>
                <a:gd name="connsiteX0" fmla="*/ 0 w 2695217"/>
                <a:gd name="connsiteY0" fmla="*/ 734158 h 812381"/>
                <a:gd name="connsiteX1" fmla="*/ 2688247 w 2695217"/>
                <a:gd name="connsiteY1" fmla="*/ 0 h 812381"/>
                <a:gd name="connsiteX2" fmla="*/ 2695217 w 2695217"/>
                <a:gd name="connsiteY2" fmla="*/ 812381 h 812381"/>
                <a:gd name="connsiteX3" fmla="*/ 0 w 2695217"/>
                <a:gd name="connsiteY3" fmla="*/ 734158 h 812381"/>
                <a:gd name="connsiteX0" fmla="*/ 0 w 813190"/>
                <a:gd name="connsiteY0" fmla="*/ 0 h 814669"/>
                <a:gd name="connsiteX1" fmla="*/ 806220 w 813190"/>
                <a:gd name="connsiteY1" fmla="*/ 2288 h 814669"/>
                <a:gd name="connsiteX2" fmla="*/ 813190 w 813190"/>
                <a:gd name="connsiteY2" fmla="*/ 814669 h 814669"/>
                <a:gd name="connsiteX3" fmla="*/ 0 w 813190"/>
                <a:gd name="connsiteY3" fmla="*/ 0 h 814669"/>
                <a:gd name="connsiteX0" fmla="*/ 1186049 w 1999239"/>
                <a:gd name="connsiteY0" fmla="*/ 0 h 1499280"/>
                <a:gd name="connsiteX1" fmla="*/ 1992269 w 1999239"/>
                <a:gd name="connsiteY1" fmla="*/ 2288 h 1499280"/>
                <a:gd name="connsiteX2" fmla="*/ 1999239 w 1999239"/>
                <a:gd name="connsiteY2" fmla="*/ 814669 h 1499280"/>
                <a:gd name="connsiteX3" fmla="*/ 0 w 1999239"/>
                <a:gd name="connsiteY3" fmla="*/ 1486089 h 1499280"/>
                <a:gd name="connsiteX4" fmla="*/ 1186049 w 1999239"/>
                <a:gd name="connsiteY4" fmla="*/ 0 h 1499280"/>
                <a:gd name="connsiteX0" fmla="*/ 1186049 w 1999239"/>
                <a:gd name="connsiteY0" fmla="*/ 0 h 1486089"/>
                <a:gd name="connsiteX1" fmla="*/ 1992269 w 1999239"/>
                <a:gd name="connsiteY1" fmla="*/ 2288 h 1486089"/>
                <a:gd name="connsiteX2" fmla="*/ 1999239 w 1999239"/>
                <a:gd name="connsiteY2" fmla="*/ 814669 h 1486089"/>
                <a:gd name="connsiteX3" fmla="*/ 0 w 1999239"/>
                <a:gd name="connsiteY3" fmla="*/ 1486089 h 1486089"/>
                <a:gd name="connsiteX4" fmla="*/ 1186049 w 1999239"/>
                <a:gd name="connsiteY4" fmla="*/ 0 h 1486089"/>
                <a:gd name="connsiteX0" fmla="*/ 1186049 w 1999239"/>
                <a:gd name="connsiteY0" fmla="*/ 0 h 1486089"/>
                <a:gd name="connsiteX1" fmla="*/ 1992269 w 1999239"/>
                <a:gd name="connsiteY1" fmla="*/ 2288 h 1486089"/>
                <a:gd name="connsiteX2" fmla="*/ 1999239 w 1999239"/>
                <a:gd name="connsiteY2" fmla="*/ 814669 h 1486089"/>
                <a:gd name="connsiteX3" fmla="*/ 0 w 1999239"/>
                <a:gd name="connsiteY3" fmla="*/ 1486089 h 1486089"/>
                <a:gd name="connsiteX4" fmla="*/ 1186049 w 1999239"/>
                <a:gd name="connsiteY4" fmla="*/ 0 h 1486089"/>
                <a:gd name="connsiteX0" fmla="*/ 1186049 w 1999239"/>
                <a:gd name="connsiteY0" fmla="*/ 0 h 1486089"/>
                <a:gd name="connsiteX1" fmla="*/ 1992269 w 1999239"/>
                <a:gd name="connsiteY1" fmla="*/ 2288 h 1486089"/>
                <a:gd name="connsiteX2" fmla="*/ 1999239 w 1999239"/>
                <a:gd name="connsiteY2" fmla="*/ 814669 h 1486089"/>
                <a:gd name="connsiteX3" fmla="*/ 0 w 1999239"/>
                <a:gd name="connsiteY3" fmla="*/ 1486089 h 1486089"/>
                <a:gd name="connsiteX4" fmla="*/ 1186049 w 1999239"/>
                <a:gd name="connsiteY4" fmla="*/ 0 h 1486089"/>
                <a:gd name="connsiteX0" fmla="*/ 1186049 w 1999239"/>
                <a:gd name="connsiteY0" fmla="*/ 0 h 1486089"/>
                <a:gd name="connsiteX1" fmla="*/ 1817704 w 1999239"/>
                <a:gd name="connsiteY1" fmla="*/ 29564 h 1486089"/>
                <a:gd name="connsiteX2" fmla="*/ 1999239 w 1999239"/>
                <a:gd name="connsiteY2" fmla="*/ 814669 h 1486089"/>
                <a:gd name="connsiteX3" fmla="*/ 0 w 1999239"/>
                <a:gd name="connsiteY3" fmla="*/ 1486089 h 1486089"/>
                <a:gd name="connsiteX4" fmla="*/ 1186049 w 1999239"/>
                <a:gd name="connsiteY4" fmla="*/ 0 h 1486089"/>
                <a:gd name="connsiteX0" fmla="*/ 1186049 w 2014281"/>
                <a:gd name="connsiteY0" fmla="*/ 0 h 1486089"/>
                <a:gd name="connsiteX1" fmla="*/ 2014089 w 2014281"/>
                <a:gd name="connsiteY1" fmla="*/ 7743 h 1486089"/>
                <a:gd name="connsiteX2" fmla="*/ 1999239 w 2014281"/>
                <a:gd name="connsiteY2" fmla="*/ 814669 h 1486089"/>
                <a:gd name="connsiteX3" fmla="*/ 0 w 2014281"/>
                <a:gd name="connsiteY3" fmla="*/ 1486089 h 1486089"/>
                <a:gd name="connsiteX4" fmla="*/ 1186049 w 2014281"/>
                <a:gd name="connsiteY4" fmla="*/ 0 h 1486089"/>
                <a:gd name="connsiteX0" fmla="*/ 1186049 w 2014089"/>
                <a:gd name="connsiteY0" fmla="*/ 0 h 1486089"/>
                <a:gd name="connsiteX1" fmla="*/ 2014089 w 2014089"/>
                <a:gd name="connsiteY1" fmla="*/ 7743 h 1486089"/>
                <a:gd name="connsiteX2" fmla="*/ 1999239 w 2014089"/>
                <a:gd name="connsiteY2" fmla="*/ 814669 h 1486089"/>
                <a:gd name="connsiteX3" fmla="*/ 0 w 2014089"/>
                <a:gd name="connsiteY3" fmla="*/ 1486089 h 1486089"/>
                <a:gd name="connsiteX4" fmla="*/ 1186049 w 2014089"/>
                <a:gd name="connsiteY4" fmla="*/ 0 h 1486089"/>
                <a:gd name="connsiteX0" fmla="*/ 1186049 w 1999239"/>
                <a:gd name="connsiteY0" fmla="*/ 0 h 1486089"/>
                <a:gd name="connsiteX1" fmla="*/ 1795883 w 1999239"/>
                <a:gd name="connsiteY1" fmla="*/ 198673 h 1486089"/>
                <a:gd name="connsiteX2" fmla="*/ 1999239 w 1999239"/>
                <a:gd name="connsiteY2" fmla="*/ 814669 h 1486089"/>
                <a:gd name="connsiteX3" fmla="*/ 0 w 1999239"/>
                <a:gd name="connsiteY3" fmla="*/ 1486089 h 1486089"/>
                <a:gd name="connsiteX4" fmla="*/ 1186049 w 1999239"/>
                <a:gd name="connsiteY4" fmla="*/ 0 h 1486089"/>
                <a:gd name="connsiteX0" fmla="*/ 1186049 w 2008634"/>
                <a:gd name="connsiteY0" fmla="*/ 0 h 1486089"/>
                <a:gd name="connsiteX1" fmla="*/ 2008634 w 2008634"/>
                <a:gd name="connsiteY1" fmla="*/ 2288 h 1486089"/>
                <a:gd name="connsiteX2" fmla="*/ 1999239 w 2008634"/>
                <a:gd name="connsiteY2" fmla="*/ 814669 h 1486089"/>
                <a:gd name="connsiteX3" fmla="*/ 0 w 2008634"/>
                <a:gd name="connsiteY3" fmla="*/ 1486089 h 1486089"/>
                <a:gd name="connsiteX4" fmla="*/ 1186049 w 2008634"/>
                <a:gd name="connsiteY4" fmla="*/ 0 h 1486089"/>
                <a:gd name="connsiteX0" fmla="*/ 1186049 w 2008634"/>
                <a:gd name="connsiteY0" fmla="*/ 0 h 1486089"/>
                <a:gd name="connsiteX1" fmla="*/ 2008634 w 2008634"/>
                <a:gd name="connsiteY1" fmla="*/ 2288 h 1486089"/>
                <a:gd name="connsiteX2" fmla="*/ 1890136 w 2008634"/>
                <a:gd name="connsiteY2" fmla="*/ 814669 h 1486089"/>
                <a:gd name="connsiteX3" fmla="*/ 0 w 2008634"/>
                <a:gd name="connsiteY3" fmla="*/ 1486089 h 1486089"/>
                <a:gd name="connsiteX4" fmla="*/ 1186049 w 2008634"/>
                <a:gd name="connsiteY4" fmla="*/ 0 h 1486089"/>
                <a:gd name="connsiteX0" fmla="*/ 1186049 w 2008634"/>
                <a:gd name="connsiteY0" fmla="*/ 0 h 1486089"/>
                <a:gd name="connsiteX1" fmla="*/ 2008634 w 2008634"/>
                <a:gd name="connsiteY1" fmla="*/ 2288 h 1486089"/>
                <a:gd name="connsiteX2" fmla="*/ 1988329 w 2008634"/>
                <a:gd name="connsiteY2" fmla="*/ 831034 h 1486089"/>
                <a:gd name="connsiteX3" fmla="*/ 0 w 2008634"/>
                <a:gd name="connsiteY3" fmla="*/ 1486089 h 1486089"/>
                <a:gd name="connsiteX4" fmla="*/ 1186049 w 2008634"/>
                <a:gd name="connsiteY4" fmla="*/ 0 h 1486089"/>
                <a:gd name="connsiteX0" fmla="*/ 1186049 w 2008634"/>
                <a:gd name="connsiteY0" fmla="*/ 0 h 1486089"/>
                <a:gd name="connsiteX1" fmla="*/ 2008634 w 2008634"/>
                <a:gd name="connsiteY1" fmla="*/ 2288 h 1486089"/>
                <a:gd name="connsiteX2" fmla="*/ 1988329 w 2008634"/>
                <a:gd name="connsiteY2" fmla="*/ 831034 h 1486089"/>
                <a:gd name="connsiteX3" fmla="*/ 0 w 2008634"/>
                <a:gd name="connsiteY3" fmla="*/ 1486089 h 1486089"/>
                <a:gd name="connsiteX4" fmla="*/ 1186049 w 2008634"/>
                <a:gd name="connsiteY4" fmla="*/ 0 h 1486089"/>
                <a:gd name="connsiteX0" fmla="*/ 1191504 w 2014089"/>
                <a:gd name="connsiteY0" fmla="*/ 0 h 1382441"/>
                <a:gd name="connsiteX1" fmla="*/ 2014089 w 2014089"/>
                <a:gd name="connsiteY1" fmla="*/ 2288 h 1382441"/>
                <a:gd name="connsiteX2" fmla="*/ 1993784 w 2014089"/>
                <a:gd name="connsiteY2" fmla="*/ 831034 h 1382441"/>
                <a:gd name="connsiteX3" fmla="*/ 0 w 2014089"/>
                <a:gd name="connsiteY3" fmla="*/ 1382441 h 1382441"/>
                <a:gd name="connsiteX4" fmla="*/ 1191504 w 2014089"/>
                <a:gd name="connsiteY4" fmla="*/ 0 h 1382441"/>
                <a:gd name="connsiteX0" fmla="*/ 1186049 w 2008634"/>
                <a:gd name="connsiteY0" fmla="*/ 0 h 1486089"/>
                <a:gd name="connsiteX1" fmla="*/ 2008634 w 2008634"/>
                <a:gd name="connsiteY1" fmla="*/ 2288 h 1486089"/>
                <a:gd name="connsiteX2" fmla="*/ 1988329 w 2008634"/>
                <a:gd name="connsiteY2" fmla="*/ 831034 h 1486089"/>
                <a:gd name="connsiteX3" fmla="*/ 0 w 2008634"/>
                <a:gd name="connsiteY3" fmla="*/ 1486089 h 1486089"/>
                <a:gd name="connsiteX4" fmla="*/ 1186049 w 2008634"/>
                <a:gd name="connsiteY4" fmla="*/ 0 h 1486089"/>
                <a:gd name="connsiteX0" fmla="*/ 1166142 w 2008634"/>
                <a:gd name="connsiteY0" fmla="*/ 12672 h 1483831"/>
                <a:gd name="connsiteX1" fmla="*/ 2008634 w 2008634"/>
                <a:gd name="connsiteY1" fmla="*/ 30 h 1483831"/>
                <a:gd name="connsiteX2" fmla="*/ 1988329 w 2008634"/>
                <a:gd name="connsiteY2" fmla="*/ 828776 h 1483831"/>
                <a:gd name="connsiteX3" fmla="*/ 0 w 2008634"/>
                <a:gd name="connsiteY3" fmla="*/ 1483831 h 1483831"/>
                <a:gd name="connsiteX4" fmla="*/ 1166142 w 2008634"/>
                <a:gd name="connsiteY4" fmla="*/ 12672 h 1483831"/>
                <a:gd name="connsiteX0" fmla="*/ 1172052 w 2008634"/>
                <a:gd name="connsiteY0" fmla="*/ 3777 h 1483801"/>
                <a:gd name="connsiteX1" fmla="*/ 2008634 w 2008634"/>
                <a:gd name="connsiteY1" fmla="*/ 0 h 1483801"/>
                <a:gd name="connsiteX2" fmla="*/ 1988329 w 2008634"/>
                <a:gd name="connsiteY2" fmla="*/ 828746 h 1483801"/>
                <a:gd name="connsiteX3" fmla="*/ 0 w 2008634"/>
                <a:gd name="connsiteY3" fmla="*/ 1483801 h 1483801"/>
                <a:gd name="connsiteX4" fmla="*/ 1172052 w 2008634"/>
                <a:gd name="connsiteY4" fmla="*/ 3777 h 1483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8634" h="1483801">
                  <a:moveTo>
                    <a:pt x="1172052" y="3777"/>
                  </a:moveTo>
                  <a:lnTo>
                    <a:pt x="2008634" y="0"/>
                  </a:lnTo>
                  <a:cubicBezTo>
                    <a:pt x="2005502" y="128960"/>
                    <a:pt x="2007826" y="574318"/>
                    <a:pt x="1988329" y="828746"/>
                  </a:cubicBezTo>
                  <a:cubicBezTo>
                    <a:pt x="1807424" y="879806"/>
                    <a:pt x="355467" y="1367279"/>
                    <a:pt x="0" y="1483801"/>
                  </a:cubicBezTo>
                  <a:lnTo>
                    <a:pt x="1172052" y="3777"/>
                  </a:lnTo>
                  <a:close/>
                </a:path>
              </a:pathLst>
            </a:custGeom>
            <a:gradFill>
              <a:gsLst>
                <a:gs pos="0">
                  <a:srgbClr val="7D8793"/>
                </a:gs>
                <a:gs pos="100000">
                  <a:srgbClr val="5C6673"/>
                </a:gs>
              </a:gsLst>
              <a:lin ang="8100000" scaled="1"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 err="1" smtClean="0">
                <a:solidFill>
                  <a:schemeClr val="tx1"/>
                </a:solidFill>
              </a:endParaRPr>
            </a:p>
          </p:txBody>
        </p:sp>
      </p:grp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>
          <a:xfrm>
            <a:off x="717449" y="4553148"/>
            <a:ext cx="1958203" cy="66824"/>
          </a:xfrm>
        </p:spPr>
        <p:txBody>
          <a:bodyPr/>
          <a:lstStyle>
            <a:lvl1pPr>
              <a:defRPr baseline="0">
                <a:solidFill>
                  <a:srgbClr val="FFFFFF"/>
                </a:solidFill>
              </a:defRPr>
            </a:lvl1pPr>
          </a:lstStyle>
          <a:p>
            <a:r>
              <a:rPr lang="nb-NO" smtClean="0"/>
              <a:t>23 oktober 2017</a:t>
            </a:r>
            <a:endParaRPr lang="nb-NO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7449" y="4646471"/>
            <a:ext cx="1958203" cy="68838"/>
          </a:xfrm>
        </p:spPr>
        <p:txBody>
          <a:bodyPr/>
          <a:lstStyle>
            <a:lvl1pPr>
              <a:defRPr baseline="0">
                <a:solidFill>
                  <a:srgbClr val="FFFFFF"/>
                </a:solidFill>
              </a:defRPr>
            </a:lvl1pPr>
          </a:lstStyle>
          <a:p>
            <a:r>
              <a:rPr lang="nb-NO" smtClean="0"/>
              <a:t>COWI Powerpoint presentation</a:t>
            </a:r>
            <a:endParaRPr lang="nb-NO" dirty="0"/>
          </a:p>
        </p:txBody>
      </p:sp>
      <p:pic>
        <p:nvPicPr>
          <p:cNvPr id="19" name="Picture 18" title="White COWI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7600" y="4529187"/>
            <a:ext cx="655200" cy="197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131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cus C">
    <p:bg>
      <p:bgPr>
        <a:solidFill>
          <a:srgbClr val="F04E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9EDCC4F-61B3-445B-AC6F-14CA4635A88D}" type="slidenum">
              <a:rPr lang="nb-NO" smtClean="0"/>
              <a:pPr/>
              <a:t>‹#›</a:t>
            </a:fld>
            <a:endParaRPr lang="nb-NO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44101" y="4522157"/>
            <a:ext cx="0" cy="221581"/>
          </a:xfrm>
          <a:prstGeom prst="line">
            <a:avLst/>
          </a:prstGeom>
          <a:ln w="3175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756476" y="2225348"/>
            <a:ext cx="5631048" cy="676227"/>
          </a:xfrm>
        </p:spPr>
        <p:txBody>
          <a:bodyPr anchor="ctr" anchorCtr="0"/>
          <a:lstStyle>
            <a:lvl1pPr algn="ctr">
              <a:defRPr sz="3200">
                <a:solidFill>
                  <a:srgbClr val="FFFFFF"/>
                </a:solidFill>
              </a:defRPr>
            </a:lvl1pPr>
          </a:lstStyle>
          <a:p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title</a:t>
            </a:r>
            <a:r>
              <a:rPr lang="nb-NO" dirty="0" smtClean="0"/>
              <a:t> style</a:t>
            </a:r>
            <a:endParaRPr lang="nb-NO" dirty="0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6197662" y="1974"/>
            <a:ext cx="2946338" cy="2436590"/>
            <a:chOff x="6216164" y="12"/>
            <a:chExt cx="2946338" cy="2436590"/>
          </a:xfrm>
        </p:grpSpPr>
        <p:sp>
          <p:nvSpPr>
            <p:cNvPr id="12" name="Isosceles Triangle 11"/>
            <p:cNvSpPr/>
            <p:nvPr userDrawn="1"/>
          </p:nvSpPr>
          <p:spPr>
            <a:xfrm>
              <a:off x="6216164" y="12"/>
              <a:ext cx="1742414" cy="928845"/>
            </a:xfrm>
            <a:custGeom>
              <a:avLst/>
              <a:gdLst>
                <a:gd name="connsiteX0" fmla="*/ 0 w 1147397"/>
                <a:gd name="connsiteY0" fmla="*/ 1745273 h 1745273"/>
                <a:gd name="connsiteX1" fmla="*/ 573699 w 1147397"/>
                <a:gd name="connsiteY1" fmla="*/ 0 h 1745273"/>
                <a:gd name="connsiteX2" fmla="*/ 1147397 w 1147397"/>
                <a:gd name="connsiteY2" fmla="*/ 1745273 h 1745273"/>
                <a:gd name="connsiteX3" fmla="*/ 0 w 1147397"/>
                <a:gd name="connsiteY3" fmla="*/ 1745273 h 1745273"/>
                <a:gd name="connsiteX0" fmla="*/ 0 w 1147397"/>
                <a:gd name="connsiteY0" fmla="*/ 1736481 h 1736481"/>
                <a:gd name="connsiteX1" fmla="*/ 960560 w 1147397"/>
                <a:gd name="connsiteY1" fmla="*/ 0 h 1736481"/>
                <a:gd name="connsiteX2" fmla="*/ 1147397 w 1147397"/>
                <a:gd name="connsiteY2" fmla="*/ 1736481 h 1736481"/>
                <a:gd name="connsiteX3" fmla="*/ 0 w 1147397"/>
                <a:gd name="connsiteY3" fmla="*/ 1736481 h 1736481"/>
                <a:gd name="connsiteX0" fmla="*/ 0 w 1162783"/>
                <a:gd name="connsiteY0" fmla="*/ 1437542 h 1437542"/>
                <a:gd name="connsiteX1" fmla="*/ 1162783 w 1162783"/>
                <a:gd name="connsiteY1" fmla="*/ 0 h 1437542"/>
                <a:gd name="connsiteX2" fmla="*/ 1147397 w 1162783"/>
                <a:gd name="connsiteY2" fmla="*/ 1437542 h 1437542"/>
                <a:gd name="connsiteX3" fmla="*/ 0 w 1162783"/>
                <a:gd name="connsiteY3" fmla="*/ 1437542 h 1437542"/>
                <a:gd name="connsiteX0" fmla="*/ 0 w 1312253"/>
                <a:gd name="connsiteY0" fmla="*/ 1692519 h 1692519"/>
                <a:gd name="connsiteX1" fmla="*/ 1312253 w 1312253"/>
                <a:gd name="connsiteY1" fmla="*/ 0 h 1692519"/>
                <a:gd name="connsiteX2" fmla="*/ 1296867 w 1312253"/>
                <a:gd name="connsiteY2" fmla="*/ 1437542 h 1692519"/>
                <a:gd name="connsiteX3" fmla="*/ 0 w 1312253"/>
                <a:gd name="connsiteY3" fmla="*/ 1692519 h 1692519"/>
                <a:gd name="connsiteX0" fmla="*/ 0 w 1296867"/>
                <a:gd name="connsiteY0" fmla="*/ 2009042 h 2009042"/>
                <a:gd name="connsiteX1" fmla="*/ 833072 w 1296867"/>
                <a:gd name="connsiteY1" fmla="*/ 0 h 2009042"/>
                <a:gd name="connsiteX2" fmla="*/ 1296867 w 1296867"/>
                <a:gd name="connsiteY2" fmla="*/ 1754065 h 2009042"/>
                <a:gd name="connsiteX3" fmla="*/ 0 w 1296867"/>
                <a:gd name="connsiteY3" fmla="*/ 2009042 h 2009042"/>
                <a:gd name="connsiteX0" fmla="*/ 0 w 1048777"/>
                <a:gd name="connsiteY0" fmla="*/ 3982 h 1754065"/>
                <a:gd name="connsiteX1" fmla="*/ 584982 w 1048777"/>
                <a:gd name="connsiteY1" fmla="*/ 0 h 1754065"/>
                <a:gd name="connsiteX2" fmla="*/ 1048777 w 1048777"/>
                <a:gd name="connsiteY2" fmla="*/ 1754065 h 1754065"/>
                <a:gd name="connsiteX3" fmla="*/ 0 w 1048777"/>
                <a:gd name="connsiteY3" fmla="*/ 3982 h 1754065"/>
                <a:gd name="connsiteX0" fmla="*/ 0 w 584982"/>
                <a:gd name="connsiteY0" fmla="*/ 3982 h 851178"/>
                <a:gd name="connsiteX1" fmla="*/ 584982 w 584982"/>
                <a:gd name="connsiteY1" fmla="*/ 0 h 851178"/>
                <a:gd name="connsiteX2" fmla="*/ 406182 w 584982"/>
                <a:gd name="connsiteY2" fmla="*/ 851178 h 851178"/>
                <a:gd name="connsiteX3" fmla="*/ 0 w 584982"/>
                <a:gd name="connsiteY3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22928 w 1607910"/>
                <a:gd name="connsiteY0" fmla="*/ 3982 h 851178"/>
                <a:gd name="connsiteX1" fmla="*/ 1607910 w 1607910"/>
                <a:gd name="connsiteY1" fmla="*/ 0 h 851178"/>
                <a:gd name="connsiteX2" fmla="*/ 1429110 w 1607910"/>
                <a:gd name="connsiteY2" fmla="*/ 851178 h 851178"/>
                <a:gd name="connsiteX3" fmla="*/ 0 w 1607910"/>
                <a:gd name="connsiteY3" fmla="*/ 540907 h 851178"/>
                <a:gd name="connsiteX4" fmla="*/ 1022928 w 1607910"/>
                <a:gd name="connsiteY4" fmla="*/ 3982 h 851178"/>
                <a:gd name="connsiteX0" fmla="*/ 1022928 w 1607910"/>
                <a:gd name="connsiteY0" fmla="*/ 3982 h 769837"/>
                <a:gd name="connsiteX1" fmla="*/ 1607910 w 1607910"/>
                <a:gd name="connsiteY1" fmla="*/ 0 h 769837"/>
                <a:gd name="connsiteX2" fmla="*/ 1388439 w 1607910"/>
                <a:gd name="connsiteY2" fmla="*/ 769837 h 769837"/>
                <a:gd name="connsiteX3" fmla="*/ 0 w 1607910"/>
                <a:gd name="connsiteY3" fmla="*/ 540907 h 769837"/>
                <a:gd name="connsiteX4" fmla="*/ 1022928 w 1607910"/>
                <a:gd name="connsiteY4" fmla="*/ 3982 h 769837"/>
                <a:gd name="connsiteX0" fmla="*/ 1022928 w 1607910"/>
                <a:gd name="connsiteY0" fmla="*/ 3982 h 863379"/>
                <a:gd name="connsiteX1" fmla="*/ 1607910 w 1607910"/>
                <a:gd name="connsiteY1" fmla="*/ 0 h 863379"/>
                <a:gd name="connsiteX2" fmla="*/ 1433177 w 1607910"/>
                <a:gd name="connsiteY2" fmla="*/ 863379 h 863379"/>
                <a:gd name="connsiteX3" fmla="*/ 0 w 1607910"/>
                <a:gd name="connsiteY3" fmla="*/ 540907 h 863379"/>
                <a:gd name="connsiteX4" fmla="*/ 1022928 w 1607910"/>
                <a:gd name="connsiteY4" fmla="*/ 3982 h 863379"/>
                <a:gd name="connsiteX0" fmla="*/ 1022928 w 1607910"/>
                <a:gd name="connsiteY0" fmla="*/ 3982 h 863379"/>
                <a:gd name="connsiteX1" fmla="*/ 1607910 w 1607910"/>
                <a:gd name="connsiteY1" fmla="*/ 0 h 863379"/>
                <a:gd name="connsiteX2" fmla="*/ 1433177 w 1607910"/>
                <a:gd name="connsiteY2" fmla="*/ 863379 h 863379"/>
                <a:gd name="connsiteX3" fmla="*/ 0 w 1607910"/>
                <a:gd name="connsiteY3" fmla="*/ 540907 h 863379"/>
                <a:gd name="connsiteX4" fmla="*/ 1022928 w 1607910"/>
                <a:gd name="connsiteY4" fmla="*/ 3982 h 863379"/>
                <a:gd name="connsiteX0" fmla="*/ 1014793 w 1599775"/>
                <a:gd name="connsiteY0" fmla="*/ 3982 h 863379"/>
                <a:gd name="connsiteX1" fmla="*/ 1599775 w 1599775"/>
                <a:gd name="connsiteY1" fmla="*/ 0 h 863379"/>
                <a:gd name="connsiteX2" fmla="*/ 1425042 w 1599775"/>
                <a:gd name="connsiteY2" fmla="*/ 863379 h 863379"/>
                <a:gd name="connsiteX3" fmla="*/ 0 w 1599775"/>
                <a:gd name="connsiteY3" fmla="*/ 459566 h 863379"/>
                <a:gd name="connsiteX4" fmla="*/ 1014793 w 1599775"/>
                <a:gd name="connsiteY4" fmla="*/ 3982 h 863379"/>
                <a:gd name="connsiteX0" fmla="*/ 1022927 w 1607909"/>
                <a:gd name="connsiteY0" fmla="*/ 3982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1022927 w 1607909"/>
                <a:gd name="connsiteY4" fmla="*/ 3982 h 863379"/>
                <a:gd name="connsiteX0" fmla="*/ 1031062 w 1607909"/>
                <a:gd name="connsiteY0" fmla="*/ 138195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1031062 w 1607909"/>
                <a:gd name="connsiteY4" fmla="*/ 138195 h 863379"/>
                <a:gd name="connsiteX0" fmla="*/ 998525 w 1607909"/>
                <a:gd name="connsiteY0" fmla="*/ 8049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998525 w 1607909"/>
                <a:gd name="connsiteY4" fmla="*/ 8049 h 863379"/>
                <a:gd name="connsiteX0" fmla="*/ 945653 w 1555037"/>
                <a:gd name="connsiteY0" fmla="*/ 8049 h 863379"/>
                <a:gd name="connsiteX1" fmla="*/ 1555037 w 1555037"/>
                <a:gd name="connsiteY1" fmla="*/ 0 h 863379"/>
                <a:gd name="connsiteX2" fmla="*/ 1380304 w 1555037"/>
                <a:gd name="connsiteY2" fmla="*/ 863379 h 863379"/>
                <a:gd name="connsiteX3" fmla="*/ 0 w 1555037"/>
                <a:gd name="connsiteY3" fmla="*/ 630382 h 863379"/>
                <a:gd name="connsiteX4" fmla="*/ 945653 w 1555037"/>
                <a:gd name="connsiteY4" fmla="*/ 8049 h 863379"/>
                <a:gd name="connsiteX0" fmla="*/ 994458 w 1603842"/>
                <a:gd name="connsiteY0" fmla="*/ 8049 h 863379"/>
                <a:gd name="connsiteX1" fmla="*/ 1603842 w 1603842"/>
                <a:gd name="connsiteY1" fmla="*/ 0 h 863379"/>
                <a:gd name="connsiteX2" fmla="*/ 1429109 w 1603842"/>
                <a:gd name="connsiteY2" fmla="*/ 863379 h 863379"/>
                <a:gd name="connsiteX3" fmla="*/ 0 w 1603842"/>
                <a:gd name="connsiteY3" fmla="*/ 544974 h 863379"/>
                <a:gd name="connsiteX4" fmla="*/ 994458 w 1603842"/>
                <a:gd name="connsiteY4" fmla="*/ 8049 h 863379"/>
                <a:gd name="connsiteX0" fmla="*/ 994458 w 1494032"/>
                <a:gd name="connsiteY0" fmla="*/ 0 h 855330"/>
                <a:gd name="connsiteX1" fmla="*/ 1494032 w 1494032"/>
                <a:gd name="connsiteY1" fmla="*/ 130231 h 855330"/>
                <a:gd name="connsiteX2" fmla="*/ 1429109 w 1494032"/>
                <a:gd name="connsiteY2" fmla="*/ 855330 h 855330"/>
                <a:gd name="connsiteX3" fmla="*/ 0 w 1494032"/>
                <a:gd name="connsiteY3" fmla="*/ 536925 h 855330"/>
                <a:gd name="connsiteX4" fmla="*/ 994458 w 1494032"/>
                <a:gd name="connsiteY4" fmla="*/ 0 h 855330"/>
                <a:gd name="connsiteX0" fmla="*/ 994458 w 1611977"/>
                <a:gd name="connsiteY0" fmla="*/ 3982 h 859312"/>
                <a:gd name="connsiteX1" fmla="*/ 1611977 w 1611977"/>
                <a:gd name="connsiteY1" fmla="*/ 0 h 859312"/>
                <a:gd name="connsiteX2" fmla="*/ 1429109 w 1611977"/>
                <a:gd name="connsiteY2" fmla="*/ 859312 h 859312"/>
                <a:gd name="connsiteX3" fmla="*/ 0 w 1611977"/>
                <a:gd name="connsiteY3" fmla="*/ 540907 h 859312"/>
                <a:gd name="connsiteX4" fmla="*/ 994458 w 1611977"/>
                <a:gd name="connsiteY4" fmla="*/ 3982 h 859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1977" h="859312">
                  <a:moveTo>
                    <a:pt x="994458" y="3982"/>
                  </a:moveTo>
                  <a:lnTo>
                    <a:pt x="1611977" y="0"/>
                  </a:lnTo>
                  <a:lnTo>
                    <a:pt x="1429109" y="859312"/>
                  </a:lnTo>
                  <a:lnTo>
                    <a:pt x="0" y="540907"/>
                  </a:lnTo>
                  <a:lnTo>
                    <a:pt x="994458" y="3982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EF4A1D"/>
                </a:gs>
                <a:gs pos="100000">
                  <a:srgbClr val="C1330D"/>
                </a:gs>
              </a:gsLst>
              <a:lin ang="2700000" scaled="1"/>
              <a:tileRect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3" name="Isosceles Triangle 11"/>
            <p:cNvSpPr/>
            <p:nvPr userDrawn="1"/>
          </p:nvSpPr>
          <p:spPr>
            <a:xfrm>
              <a:off x="7759112" y="1881"/>
              <a:ext cx="744486" cy="936462"/>
            </a:xfrm>
            <a:custGeom>
              <a:avLst/>
              <a:gdLst>
                <a:gd name="connsiteX0" fmla="*/ 0 w 1147397"/>
                <a:gd name="connsiteY0" fmla="*/ 1745273 h 1745273"/>
                <a:gd name="connsiteX1" fmla="*/ 573699 w 1147397"/>
                <a:gd name="connsiteY1" fmla="*/ 0 h 1745273"/>
                <a:gd name="connsiteX2" fmla="*/ 1147397 w 1147397"/>
                <a:gd name="connsiteY2" fmla="*/ 1745273 h 1745273"/>
                <a:gd name="connsiteX3" fmla="*/ 0 w 1147397"/>
                <a:gd name="connsiteY3" fmla="*/ 1745273 h 1745273"/>
                <a:gd name="connsiteX0" fmla="*/ 0 w 1147397"/>
                <a:gd name="connsiteY0" fmla="*/ 1736481 h 1736481"/>
                <a:gd name="connsiteX1" fmla="*/ 960560 w 1147397"/>
                <a:gd name="connsiteY1" fmla="*/ 0 h 1736481"/>
                <a:gd name="connsiteX2" fmla="*/ 1147397 w 1147397"/>
                <a:gd name="connsiteY2" fmla="*/ 1736481 h 1736481"/>
                <a:gd name="connsiteX3" fmla="*/ 0 w 1147397"/>
                <a:gd name="connsiteY3" fmla="*/ 1736481 h 1736481"/>
                <a:gd name="connsiteX0" fmla="*/ 0 w 1162783"/>
                <a:gd name="connsiteY0" fmla="*/ 1437542 h 1437542"/>
                <a:gd name="connsiteX1" fmla="*/ 1162783 w 1162783"/>
                <a:gd name="connsiteY1" fmla="*/ 0 h 1437542"/>
                <a:gd name="connsiteX2" fmla="*/ 1147397 w 1162783"/>
                <a:gd name="connsiteY2" fmla="*/ 1437542 h 1437542"/>
                <a:gd name="connsiteX3" fmla="*/ 0 w 1162783"/>
                <a:gd name="connsiteY3" fmla="*/ 1437542 h 1437542"/>
                <a:gd name="connsiteX0" fmla="*/ 0 w 1312253"/>
                <a:gd name="connsiteY0" fmla="*/ 1692519 h 1692519"/>
                <a:gd name="connsiteX1" fmla="*/ 1312253 w 1312253"/>
                <a:gd name="connsiteY1" fmla="*/ 0 h 1692519"/>
                <a:gd name="connsiteX2" fmla="*/ 1296867 w 1312253"/>
                <a:gd name="connsiteY2" fmla="*/ 1437542 h 1692519"/>
                <a:gd name="connsiteX3" fmla="*/ 0 w 1312253"/>
                <a:gd name="connsiteY3" fmla="*/ 1692519 h 1692519"/>
                <a:gd name="connsiteX0" fmla="*/ 0 w 1296867"/>
                <a:gd name="connsiteY0" fmla="*/ 2009042 h 2009042"/>
                <a:gd name="connsiteX1" fmla="*/ 833072 w 1296867"/>
                <a:gd name="connsiteY1" fmla="*/ 0 h 2009042"/>
                <a:gd name="connsiteX2" fmla="*/ 1296867 w 1296867"/>
                <a:gd name="connsiteY2" fmla="*/ 1754065 h 2009042"/>
                <a:gd name="connsiteX3" fmla="*/ 0 w 1296867"/>
                <a:gd name="connsiteY3" fmla="*/ 2009042 h 2009042"/>
                <a:gd name="connsiteX0" fmla="*/ 0 w 1048777"/>
                <a:gd name="connsiteY0" fmla="*/ 3982 h 1754065"/>
                <a:gd name="connsiteX1" fmla="*/ 584982 w 1048777"/>
                <a:gd name="connsiteY1" fmla="*/ 0 h 1754065"/>
                <a:gd name="connsiteX2" fmla="*/ 1048777 w 1048777"/>
                <a:gd name="connsiteY2" fmla="*/ 1754065 h 1754065"/>
                <a:gd name="connsiteX3" fmla="*/ 0 w 1048777"/>
                <a:gd name="connsiteY3" fmla="*/ 3982 h 1754065"/>
                <a:gd name="connsiteX0" fmla="*/ 0 w 584982"/>
                <a:gd name="connsiteY0" fmla="*/ 3982 h 851178"/>
                <a:gd name="connsiteX1" fmla="*/ 584982 w 584982"/>
                <a:gd name="connsiteY1" fmla="*/ 0 h 851178"/>
                <a:gd name="connsiteX2" fmla="*/ 406182 w 584982"/>
                <a:gd name="connsiteY2" fmla="*/ 851178 h 851178"/>
                <a:gd name="connsiteX3" fmla="*/ 0 w 584982"/>
                <a:gd name="connsiteY3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22928 w 1607910"/>
                <a:gd name="connsiteY0" fmla="*/ 3982 h 851178"/>
                <a:gd name="connsiteX1" fmla="*/ 1607910 w 1607910"/>
                <a:gd name="connsiteY1" fmla="*/ 0 h 851178"/>
                <a:gd name="connsiteX2" fmla="*/ 1429110 w 1607910"/>
                <a:gd name="connsiteY2" fmla="*/ 851178 h 851178"/>
                <a:gd name="connsiteX3" fmla="*/ 0 w 1607910"/>
                <a:gd name="connsiteY3" fmla="*/ 540907 h 851178"/>
                <a:gd name="connsiteX4" fmla="*/ 1022928 w 1607910"/>
                <a:gd name="connsiteY4" fmla="*/ 3982 h 851178"/>
                <a:gd name="connsiteX0" fmla="*/ 1022928 w 1607910"/>
                <a:gd name="connsiteY0" fmla="*/ 3982 h 769837"/>
                <a:gd name="connsiteX1" fmla="*/ 1607910 w 1607910"/>
                <a:gd name="connsiteY1" fmla="*/ 0 h 769837"/>
                <a:gd name="connsiteX2" fmla="*/ 1388439 w 1607910"/>
                <a:gd name="connsiteY2" fmla="*/ 769837 h 769837"/>
                <a:gd name="connsiteX3" fmla="*/ 0 w 1607910"/>
                <a:gd name="connsiteY3" fmla="*/ 540907 h 769837"/>
                <a:gd name="connsiteX4" fmla="*/ 1022928 w 1607910"/>
                <a:gd name="connsiteY4" fmla="*/ 3982 h 769837"/>
                <a:gd name="connsiteX0" fmla="*/ 1022928 w 1607910"/>
                <a:gd name="connsiteY0" fmla="*/ 3982 h 863379"/>
                <a:gd name="connsiteX1" fmla="*/ 1607910 w 1607910"/>
                <a:gd name="connsiteY1" fmla="*/ 0 h 863379"/>
                <a:gd name="connsiteX2" fmla="*/ 1433177 w 1607910"/>
                <a:gd name="connsiteY2" fmla="*/ 863379 h 863379"/>
                <a:gd name="connsiteX3" fmla="*/ 0 w 1607910"/>
                <a:gd name="connsiteY3" fmla="*/ 540907 h 863379"/>
                <a:gd name="connsiteX4" fmla="*/ 1022928 w 1607910"/>
                <a:gd name="connsiteY4" fmla="*/ 3982 h 863379"/>
                <a:gd name="connsiteX0" fmla="*/ 1022928 w 1607910"/>
                <a:gd name="connsiteY0" fmla="*/ 3982 h 863379"/>
                <a:gd name="connsiteX1" fmla="*/ 1607910 w 1607910"/>
                <a:gd name="connsiteY1" fmla="*/ 0 h 863379"/>
                <a:gd name="connsiteX2" fmla="*/ 1433177 w 1607910"/>
                <a:gd name="connsiteY2" fmla="*/ 863379 h 863379"/>
                <a:gd name="connsiteX3" fmla="*/ 0 w 1607910"/>
                <a:gd name="connsiteY3" fmla="*/ 540907 h 863379"/>
                <a:gd name="connsiteX4" fmla="*/ 1022928 w 1607910"/>
                <a:gd name="connsiteY4" fmla="*/ 3982 h 863379"/>
                <a:gd name="connsiteX0" fmla="*/ 1014793 w 1599775"/>
                <a:gd name="connsiteY0" fmla="*/ 3982 h 863379"/>
                <a:gd name="connsiteX1" fmla="*/ 1599775 w 1599775"/>
                <a:gd name="connsiteY1" fmla="*/ 0 h 863379"/>
                <a:gd name="connsiteX2" fmla="*/ 1425042 w 1599775"/>
                <a:gd name="connsiteY2" fmla="*/ 863379 h 863379"/>
                <a:gd name="connsiteX3" fmla="*/ 0 w 1599775"/>
                <a:gd name="connsiteY3" fmla="*/ 459566 h 863379"/>
                <a:gd name="connsiteX4" fmla="*/ 1014793 w 1599775"/>
                <a:gd name="connsiteY4" fmla="*/ 3982 h 863379"/>
                <a:gd name="connsiteX0" fmla="*/ 1022927 w 1607909"/>
                <a:gd name="connsiteY0" fmla="*/ 3982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1022927 w 1607909"/>
                <a:gd name="connsiteY4" fmla="*/ 3982 h 863379"/>
                <a:gd name="connsiteX0" fmla="*/ 1031062 w 1607909"/>
                <a:gd name="connsiteY0" fmla="*/ 138195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1031062 w 1607909"/>
                <a:gd name="connsiteY4" fmla="*/ 138195 h 863379"/>
                <a:gd name="connsiteX0" fmla="*/ 998525 w 1607909"/>
                <a:gd name="connsiteY0" fmla="*/ 8049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998525 w 1607909"/>
                <a:gd name="connsiteY4" fmla="*/ 8049 h 863379"/>
                <a:gd name="connsiteX0" fmla="*/ 945653 w 1555037"/>
                <a:gd name="connsiteY0" fmla="*/ 8049 h 863379"/>
                <a:gd name="connsiteX1" fmla="*/ 1555037 w 1555037"/>
                <a:gd name="connsiteY1" fmla="*/ 0 h 863379"/>
                <a:gd name="connsiteX2" fmla="*/ 1380304 w 1555037"/>
                <a:gd name="connsiteY2" fmla="*/ 863379 h 863379"/>
                <a:gd name="connsiteX3" fmla="*/ 0 w 1555037"/>
                <a:gd name="connsiteY3" fmla="*/ 630382 h 863379"/>
                <a:gd name="connsiteX4" fmla="*/ 945653 w 1555037"/>
                <a:gd name="connsiteY4" fmla="*/ 8049 h 863379"/>
                <a:gd name="connsiteX0" fmla="*/ 994458 w 1603842"/>
                <a:gd name="connsiteY0" fmla="*/ 8049 h 863379"/>
                <a:gd name="connsiteX1" fmla="*/ 1603842 w 1603842"/>
                <a:gd name="connsiteY1" fmla="*/ 0 h 863379"/>
                <a:gd name="connsiteX2" fmla="*/ 1429109 w 1603842"/>
                <a:gd name="connsiteY2" fmla="*/ 863379 h 863379"/>
                <a:gd name="connsiteX3" fmla="*/ 0 w 1603842"/>
                <a:gd name="connsiteY3" fmla="*/ 544974 h 863379"/>
                <a:gd name="connsiteX4" fmla="*/ 994458 w 1603842"/>
                <a:gd name="connsiteY4" fmla="*/ 8049 h 863379"/>
                <a:gd name="connsiteX0" fmla="*/ 994458 w 1494032"/>
                <a:gd name="connsiteY0" fmla="*/ 0 h 855330"/>
                <a:gd name="connsiteX1" fmla="*/ 1494032 w 1494032"/>
                <a:gd name="connsiteY1" fmla="*/ 130231 h 855330"/>
                <a:gd name="connsiteX2" fmla="*/ 1429109 w 1494032"/>
                <a:gd name="connsiteY2" fmla="*/ 855330 h 855330"/>
                <a:gd name="connsiteX3" fmla="*/ 0 w 1494032"/>
                <a:gd name="connsiteY3" fmla="*/ 536925 h 855330"/>
                <a:gd name="connsiteX4" fmla="*/ 994458 w 1494032"/>
                <a:gd name="connsiteY4" fmla="*/ 0 h 855330"/>
                <a:gd name="connsiteX0" fmla="*/ 994458 w 1611977"/>
                <a:gd name="connsiteY0" fmla="*/ 3982 h 859312"/>
                <a:gd name="connsiteX1" fmla="*/ 1611977 w 1611977"/>
                <a:gd name="connsiteY1" fmla="*/ 0 h 859312"/>
                <a:gd name="connsiteX2" fmla="*/ 1429109 w 1611977"/>
                <a:gd name="connsiteY2" fmla="*/ 859312 h 859312"/>
                <a:gd name="connsiteX3" fmla="*/ 0 w 1611977"/>
                <a:gd name="connsiteY3" fmla="*/ 540907 h 859312"/>
                <a:gd name="connsiteX4" fmla="*/ 994458 w 1611977"/>
                <a:gd name="connsiteY4" fmla="*/ 3982 h 859312"/>
                <a:gd name="connsiteX0" fmla="*/ 1108335 w 1611977"/>
                <a:gd name="connsiteY0" fmla="*/ 138195 h 859312"/>
                <a:gd name="connsiteX1" fmla="*/ 1611977 w 1611977"/>
                <a:gd name="connsiteY1" fmla="*/ 0 h 859312"/>
                <a:gd name="connsiteX2" fmla="*/ 1429109 w 1611977"/>
                <a:gd name="connsiteY2" fmla="*/ 859312 h 859312"/>
                <a:gd name="connsiteX3" fmla="*/ 0 w 1611977"/>
                <a:gd name="connsiteY3" fmla="*/ 540907 h 859312"/>
                <a:gd name="connsiteX4" fmla="*/ 1108335 w 1611977"/>
                <a:gd name="connsiteY4" fmla="*/ 138195 h 859312"/>
                <a:gd name="connsiteX0" fmla="*/ 1112403 w 1611977"/>
                <a:gd name="connsiteY0" fmla="*/ 0 h 859397"/>
                <a:gd name="connsiteX1" fmla="*/ 1611977 w 1611977"/>
                <a:gd name="connsiteY1" fmla="*/ 85 h 859397"/>
                <a:gd name="connsiteX2" fmla="*/ 1429109 w 1611977"/>
                <a:gd name="connsiteY2" fmla="*/ 859397 h 859397"/>
                <a:gd name="connsiteX3" fmla="*/ 0 w 1611977"/>
                <a:gd name="connsiteY3" fmla="*/ 540992 h 859397"/>
                <a:gd name="connsiteX4" fmla="*/ 1112403 w 1611977"/>
                <a:gd name="connsiteY4" fmla="*/ 0 h 859397"/>
                <a:gd name="connsiteX0" fmla="*/ 185114 w 684688"/>
                <a:gd name="connsiteY0" fmla="*/ 0 h 859397"/>
                <a:gd name="connsiteX1" fmla="*/ 684688 w 684688"/>
                <a:gd name="connsiteY1" fmla="*/ 85 h 859397"/>
                <a:gd name="connsiteX2" fmla="*/ 501820 w 684688"/>
                <a:gd name="connsiteY2" fmla="*/ 859397 h 859397"/>
                <a:gd name="connsiteX3" fmla="*/ 0 w 684688"/>
                <a:gd name="connsiteY3" fmla="*/ 850089 h 859397"/>
                <a:gd name="connsiteX4" fmla="*/ 185114 w 684688"/>
                <a:gd name="connsiteY4" fmla="*/ 0 h 859397"/>
                <a:gd name="connsiteX0" fmla="*/ 185114 w 684688"/>
                <a:gd name="connsiteY0" fmla="*/ 0 h 850089"/>
                <a:gd name="connsiteX1" fmla="*/ 684688 w 684688"/>
                <a:gd name="connsiteY1" fmla="*/ 85 h 850089"/>
                <a:gd name="connsiteX2" fmla="*/ 0 w 684688"/>
                <a:gd name="connsiteY2" fmla="*/ 850089 h 850089"/>
                <a:gd name="connsiteX3" fmla="*/ 185114 w 684688"/>
                <a:gd name="connsiteY3" fmla="*/ 0 h 850089"/>
                <a:gd name="connsiteX0" fmla="*/ 172912 w 684688"/>
                <a:gd name="connsiteY0" fmla="*/ 0 h 850089"/>
                <a:gd name="connsiteX1" fmla="*/ 684688 w 684688"/>
                <a:gd name="connsiteY1" fmla="*/ 85 h 850089"/>
                <a:gd name="connsiteX2" fmla="*/ 0 w 684688"/>
                <a:gd name="connsiteY2" fmla="*/ 850089 h 850089"/>
                <a:gd name="connsiteX3" fmla="*/ 172912 w 684688"/>
                <a:gd name="connsiteY3" fmla="*/ 0 h 850089"/>
                <a:gd name="connsiteX0" fmla="*/ 136308 w 648084"/>
                <a:gd name="connsiteY0" fmla="*/ 0 h 870425"/>
                <a:gd name="connsiteX1" fmla="*/ 648084 w 648084"/>
                <a:gd name="connsiteY1" fmla="*/ 85 h 870425"/>
                <a:gd name="connsiteX2" fmla="*/ 0 w 648084"/>
                <a:gd name="connsiteY2" fmla="*/ 870425 h 870425"/>
                <a:gd name="connsiteX3" fmla="*/ 136308 w 648084"/>
                <a:gd name="connsiteY3" fmla="*/ 0 h 870425"/>
                <a:gd name="connsiteX0" fmla="*/ 176978 w 688754"/>
                <a:gd name="connsiteY0" fmla="*/ 0 h 866358"/>
                <a:gd name="connsiteX1" fmla="*/ 688754 w 688754"/>
                <a:gd name="connsiteY1" fmla="*/ 85 h 866358"/>
                <a:gd name="connsiteX2" fmla="*/ 0 w 688754"/>
                <a:gd name="connsiteY2" fmla="*/ 866358 h 866358"/>
                <a:gd name="connsiteX3" fmla="*/ 176978 w 688754"/>
                <a:gd name="connsiteY3" fmla="*/ 0 h 866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8754" h="866358">
                  <a:moveTo>
                    <a:pt x="176978" y="0"/>
                  </a:moveTo>
                  <a:lnTo>
                    <a:pt x="688754" y="85"/>
                  </a:lnTo>
                  <a:lnTo>
                    <a:pt x="0" y="866358"/>
                  </a:lnTo>
                  <a:lnTo>
                    <a:pt x="176978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EF4A1D"/>
                </a:gs>
                <a:gs pos="100000">
                  <a:srgbClr val="C1330D"/>
                </a:gs>
              </a:gsLst>
              <a:lin ang="2700000" scaled="1"/>
              <a:tileRect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5" name="Isosceles Triangle 11"/>
            <p:cNvSpPr/>
            <p:nvPr userDrawn="1"/>
          </p:nvSpPr>
          <p:spPr>
            <a:xfrm>
              <a:off x="8212744" y="647381"/>
              <a:ext cx="944354" cy="1789221"/>
            </a:xfrm>
            <a:custGeom>
              <a:avLst/>
              <a:gdLst>
                <a:gd name="connsiteX0" fmla="*/ 0 w 1147397"/>
                <a:gd name="connsiteY0" fmla="*/ 1745273 h 1745273"/>
                <a:gd name="connsiteX1" fmla="*/ 573699 w 1147397"/>
                <a:gd name="connsiteY1" fmla="*/ 0 h 1745273"/>
                <a:gd name="connsiteX2" fmla="*/ 1147397 w 1147397"/>
                <a:gd name="connsiteY2" fmla="*/ 1745273 h 1745273"/>
                <a:gd name="connsiteX3" fmla="*/ 0 w 1147397"/>
                <a:gd name="connsiteY3" fmla="*/ 1745273 h 1745273"/>
                <a:gd name="connsiteX0" fmla="*/ 0 w 1147397"/>
                <a:gd name="connsiteY0" fmla="*/ 1736481 h 1736481"/>
                <a:gd name="connsiteX1" fmla="*/ 960560 w 1147397"/>
                <a:gd name="connsiteY1" fmla="*/ 0 h 1736481"/>
                <a:gd name="connsiteX2" fmla="*/ 1147397 w 1147397"/>
                <a:gd name="connsiteY2" fmla="*/ 1736481 h 1736481"/>
                <a:gd name="connsiteX3" fmla="*/ 0 w 1147397"/>
                <a:gd name="connsiteY3" fmla="*/ 1736481 h 1736481"/>
                <a:gd name="connsiteX0" fmla="*/ 0 w 1162783"/>
                <a:gd name="connsiteY0" fmla="*/ 1437542 h 1437542"/>
                <a:gd name="connsiteX1" fmla="*/ 1162783 w 1162783"/>
                <a:gd name="connsiteY1" fmla="*/ 0 h 1437542"/>
                <a:gd name="connsiteX2" fmla="*/ 1147397 w 1162783"/>
                <a:gd name="connsiteY2" fmla="*/ 1437542 h 1437542"/>
                <a:gd name="connsiteX3" fmla="*/ 0 w 1162783"/>
                <a:gd name="connsiteY3" fmla="*/ 1437542 h 1437542"/>
                <a:gd name="connsiteX0" fmla="*/ 0 w 1312253"/>
                <a:gd name="connsiteY0" fmla="*/ 1692519 h 1692519"/>
                <a:gd name="connsiteX1" fmla="*/ 1312253 w 1312253"/>
                <a:gd name="connsiteY1" fmla="*/ 0 h 1692519"/>
                <a:gd name="connsiteX2" fmla="*/ 1296867 w 1312253"/>
                <a:gd name="connsiteY2" fmla="*/ 1437542 h 1692519"/>
                <a:gd name="connsiteX3" fmla="*/ 0 w 1312253"/>
                <a:gd name="connsiteY3" fmla="*/ 1692519 h 1692519"/>
                <a:gd name="connsiteX0" fmla="*/ 0 w 1296867"/>
                <a:gd name="connsiteY0" fmla="*/ 2009042 h 2009042"/>
                <a:gd name="connsiteX1" fmla="*/ 833072 w 1296867"/>
                <a:gd name="connsiteY1" fmla="*/ 0 h 2009042"/>
                <a:gd name="connsiteX2" fmla="*/ 1296867 w 1296867"/>
                <a:gd name="connsiteY2" fmla="*/ 1754065 h 2009042"/>
                <a:gd name="connsiteX3" fmla="*/ 0 w 1296867"/>
                <a:gd name="connsiteY3" fmla="*/ 2009042 h 2009042"/>
                <a:gd name="connsiteX0" fmla="*/ 0 w 1048777"/>
                <a:gd name="connsiteY0" fmla="*/ 3982 h 1754065"/>
                <a:gd name="connsiteX1" fmla="*/ 584982 w 1048777"/>
                <a:gd name="connsiteY1" fmla="*/ 0 h 1754065"/>
                <a:gd name="connsiteX2" fmla="*/ 1048777 w 1048777"/>
                <a:gd name="connsiteY2" fmla="*/ 1754065 h 1754065"/>
                <a:gd name="connsiteX3" fmla="*/ 0 w 1048777"/>
                <a:gd name="connsiteY3" fmla="*/ 3982 h 1754065"/>
                <a:gd name="connsiteX0" fmla="*/ 0 w 584982"/>
                <a:gd name="connsiteY0" fmla="*/ 3982 h 851178"/>
                <a:gd name="connsiteX1" fmla="*/ 584982 w 584982"/>
                <a:gd name="connsiteY1" fmla="*/ 0 h 851178"/>
                <a:gd name="connsiteX2" fmla="*/ 406182 w 584982"/>
                <a:gd name="connsiteY2" fmla="*/ 851178 h 851178"/>
                <a:gd name="connsiteX3" fmla="*/ 0 w 584982"/>
                <a:gd name="connsiteY3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22928 w 1607910"/>
                <a:gd name="connsiteY0" fmla="*/ 3982 h 851178"/>
                <a:gd name="connsiteX1" fmla="*/ 1607910 w 1607910"/>
                <a:gd name="connsiteY1" fmla="*/ 0 h 851178"/>
                <a:gd name="connsiteX2" fmla="*/ 1429110 w 1607910"/>
                <a:gd name="connsiteY2" fmla="*/ 851178 h 851178"/>
                <a:gd name="connsiteX3" fmla="*/ 0 w 1607910"/>
                <a:gd name="connsiteY3" fmla="*/ 540907 h 851178"/>
                <a:gd name="connsiteX4" fmla="*/ 1022928 w 1607910"/>
                <a:gd name="connsiteY4" fmla="*/ 3982 h 851178"/>
                <a:gd name="connsiteX0" fmla="*/ 1022928 w 1607910"/>
                <a:gd name="connsiteY0" fmla="*/ 3982 h 769837"/>
                <a:gd name="connsiteX1" fmla="*/ 1607910 w 1607910"/>
                <a:gd name="connsiteY1" fmla="*/ 0 h 769837"/>
                <a:gd name="connsiteX2" fmla="*/ 1388439 w 1607910"/>
                <a:gd name="connsiteY2" fmla="*/ 769837 h 769837"/>
                <a:gd name="connsiteX3" fmla="*/ 0 w 1607910"/>
                <a:gd name="connsiteY3" fmla="*/ 540907 h 769837"/>
                <a:gd name="connsiteX4" fmla="*/ 1022928 w 1607910"/>
                <a:gd name="connsiteY4" fmla="*/ 3982 h 769837"/>
                <a:gd name="connsiteX0" fmla="*/ 1022928 w 1607910"/>
                <a:gd name="connsiteY0" fmla="*/ 3982 h 863379"/>
                <a:gd name="connsiteX1" fmla="*/ 1607910 w 1607910"/>
                <a:gd name="connsiteY1" fmla="*/ 0 h 863379"/>
                <a:gd name="connsiteX2" fmla="*/ 1433177 w 1607910"/>
                <a:gd name="connsiteY2" fmla="*/ 863379 h 863379"/>
                <a:gd name="connsiteX3" fmla="*/ 0 w 1607910"/>
                <a:gd name="connsiteY3" fmla="*/ 540907 h 863379"/>
                <a:gd name="connsiteX4" fmla="*/ 1022928 w 1607910"/>
                <a:gd name="connsiteY4" fmla="*/ 3982 h 863379"/>
                <a:gd name="connsiteX0" fmla="*/ 1022928 w 1607910"/>
                <a:gd name="connsiteY0" fmla="*/ 3982 h 863379"/>
                <a:gd name="connsiteX1" fmla="*/ 1607910 w 1607910"/>
                <a:gd name="connsiteY1" fmla="*/ 0 h 863379"/>
                <a:gd name="connsiteX2" fmla="*/ 1433177 w 1607910"/>
                <a:gd name="connsiteY2" fmla="*/ 863379 h 863379"/>
                <a:gd name="connsiteX3" fmla="*/ 0 w 1607910"/>
                <a:gd name="connsiteY3" fmla="*/ 540907 h 863379"/>
                <a:gd name="connsiteX4" fmla="*/ 1022928 w 1607910"/>
                <a:gd name="connsiteY4" fmla="*/ 3982 h 863379"/>
                <a:gd name="connsiteX0" fmla="*/ 1014793 w 1599775"/>
                <a:gd name="connsiteY0" fmla="*/ 3982 h 863379"/>
                <a:gd name="connsiteX1" fmla="*/ 1599775 w 1599775"/>
                <a:gd name="connsiteY1" fmla="*/ 0 h 863379"/>
                <a:gd name="connsiteX2" fmla="*/ 1425042 w 1599775"/>
                <a:gd name="connsiteY2" fmla="*/ 863379 h 863379"/>
                <a:gd name="connsiteX3" fmla="*/ 0 w 1599775"/>
                <a:gd name="connsiteY3" fmla="*/ 459566 h 863379"/>
                <a:gd name="connsiteX4" fmla="*/ 1014793 w 1599775"/>
                <a:gd name="connsiteY4" fmla="*/ 3982 h 863379"/>
                <a:gd name="connsiteX0" fmla="*/ 1022927 w 1607909"/>
                <a:gd name="connsiteY0" fmla="*/ 3982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1022927 w 1607909"/>
                <a:gd name="connsiteY4" fmla="*/ 3982 h 863379"/>
                <a:gd name="connsiteX0" fmla="*/ 1031062 w 1607909"/>
                <a:gd name="connsiteY0" fmla="*/ 138195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1031062 w 1607909"/>
                <a:gd name="connsiteY4" fmla="*/ 138195 h 863379"/>
                <a:gd name="connsiteX0" fmla="*/ 998525 w 1607909"/>
                <a:gd name="connsiteY0" fmla="*/ 8049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998525 w 1607909"/>
                <a:gd name="connsiteY4" fmla="*/ 8049 h 863379"/>
                <a:gd name="connsiteX0" fmla="*/ 945653 w 1555037"/>
                <a:gd name="connsiteY0" fmla="*/ 8049 h 863379"/>
                <a:gd name="connsiteX1" fmla="*/ 1555037 w 1555037"/>
                <a:gd name="connsiteY1" fmla="*/ 0 h 863379"/>
                <a:gd name="connsiteX2" fmla="*/ 1380304 w 1555037"/>
                <a:gd name="connsiteY2" fmla="*/ 863379 h 863379"/>
                <a:gd name="connsiteX3" fmla="*/ 0 w 1555037"/>
                <a:gd name="connsiteY3" fmla="*/ 630382 h 863379"/>
                <a:gd name="connsiteX4" fmla="*/ 945653 w 1555037"/>
                <a:gd name="connsiteY4" fmla="*/ 8049 h 863379"/>
                <a:gd name="connsiteX0" fmla="*/ 994458 w 1603842"/>
                <a:gd name="connsiteY0" fmla="*/ 8049 h 863379"/>
                <a:gd name="connsiteX1" fmla="*/ 1603842 w 1603842"/>
                <a:gd name="connsiteY1" fmla="*/ 0 h 863379"/>
                <a:gd name="connsiteX2" fmla="*/ 1429109 w 1603842"/>
                <a:gd name="connsiteY2" fmla="*/ 863379 h 863379"/>
                <a:gd name="connsiteX3" fmla="*/ 0 w 1603842"/>
                <a:gd name="connsiteY3" fmla="*/ 544974 h 863379"/>
                <a:gd name="connsiteX4" fmla="*/ 994458 w 1603842"/>
                <a:gd name="connsiteY4" fmla="*/ 8049 h 863379"/>
                <a:gd name="connsiteX0" fmla="*/ 994458 w 1494032"/>
                <a:gd name="connsiteY0" fmla="*/ 0 h 855330"/>
                <a:gd name="connsiteX1" fmla="*/ 1494032 w 1494032"/>
                <a:gd name="connsiteY1" fmla="*/ 130231 h 855330"/>
                <a:gd name="connsiteX2" fmla="*/ 1429109 w 1494032"/>
                <a:gd name="connsiteY2" fmla="*/ 855330 h 855330"/>
                <a:gd name="connsiteX3" fmla="*/ 0 w 1494032"/>
                <a:gd name="connsiteY3" fmla="*/ 536925 h 855330"/>
                <a:gd name="connsiteX4" fmla="*/ 994458 w 1494032"/>
                <a:gd name="connsiteY4" fmla="*/ 0 h 855330"/>
                <a:gd name="connsiteX0" fmla="*/ 994458 w 1611977"/>
                <a:gd name="connsiteY0" fmla="*/ 3982 h 859312"/>
                <a:gd name="connsiteX1" fmla="*/ 1611977 w 1611977"/>
                <a:gd name="connsiteY1" fmla="*/ 0 h 859312"/>
                <a:gd name="connsiteX2" fmla="*/ 1429109 w 1611977"/>
                <a:gd name="connsiteY2" fmla="*/ 859312 h 859312"/>
                <a:gd name="connsiteX3" fmla="*/ 0 w 1611977"/>
                <a:gd name="connsiteY3" fmla="*/ 540907 h 859312"/>
                <a:gd name="connsiteX4" fmla="*/ 994458 w 1611977"/>
                <a:gd name="connsiteY4" fmla="*/ 3982 h 859312"/>
                <a:gd name="connsiteX0" fmla="*/ 994458 w 1611977"/>
                <a:gd name="connsiteY0" fmla="*/ 3982 h 611222"/>
                <a:gd name="connsiteX1" fmla="*/ 1611977 w 1611977"/>
                <a:gd name="connsiteY1" fmla="*/ 0 h 611222"/>
                <a:gd name="connsiteX2" fmla="*/ 1595858 w 1611977"/>
                <a:gd name="connsiteY2" fmla="*/ 611222 h 611222"/>
                <a:gd name="connsiteX3" fmla="*/ 0 w 1611977"/>
                <a:gd name="connsiteY3" fmla="*/ 540907 h 611222"/>
                <a:gd name="connsiteX4" fmla="*/ 994458 w 1611977"/>
                <a:gd name="connsiteY4" fmla="*/ 3982 h 611222"/>
                <a:gd name="connsiteX0" fmla="*/ 880581 w 1498100"/>
                <a:gd name="connsiteY0" fmla="*/ 3982 h 1106229"/>
                <a:gd name="connsiteX1" fmla="*/ 1498100 w 1498100"/>
                <a:gd name="connsiteY1" fmla="*/ 0 h 1106229"/>
                <a:gd name="connsiteX2" fmla="*/ 1481981 w 1498100"/>
                <a:gd name="connsiteY2" fmla="*/ 611222 h 1106229"/>
                <a:gd name="connsiteX3" fmla="*/ 0 w 1498100"/>
                <a:gd name="connsiteY3" fmla="*/ 1106229 h 1106229"/>
                <a:gd name="connsiteX4" fmla="*/ 880581 w 1498100"/>
                <a:gd name="connsiteY4" fmla="*/ 3982 h 1106229"/>
                <a:gd name="connsiteX0" fmla="*/ 880581 w 1652648"/>
                <a:gd name="connsiteY0" fmla="*/ 223603 h 1325850"/>
                <a:gd name="connsiteX1" fmla="*/ 1652648 w 1652648"/>
                <a:gd name="connsiteY1" fmla="*/ 0 h 1325850"/>
                <a:gd name="connsiteX2" fmla="*/ 1481981 w 1652648"/>
                <a:gd name="connsiteY2" fmla="*/ 830843 h 1325850"/>
                <a:gd name="connsiteX3" fmla="*/ 0 w 1652648"/>
                <a:gd name="connsiteY3" fmla="*/ 1325850 h 1325850"/>
                <a:gd name="connsiteX4" fmla="*/ 880581 w 1652648"/>
                <a:gd name="connsiteY4" fmla="*/ 223603 h 1325850"/>
                <a:gd name="connsiteX0" fmla="*/ 880581 w 1502167"/>
                <a:gd name="connsiteY0" fmla="*/ 284609 h 1386856"/>
                <a:gd name="connsiteX1" fmla="*/ 1502167 w 1502167"/>
                <a:gd name="connsiteY1" fmla="*/ 0 h 1386856"/>
                <a:gd name="connsiteX2" fmla="*/ 1481981 w 1502167"/>
                <a:gd name="connsiteY2" fmla="*/ 891849 h 1386856"/>
                <a:gd name="connsiteX3" fmla="*/ 0 w 1502167"/>
                <a:gd name="connsiteY3" fmla="*/ 1386856 h 1386856"/>
                <a:gd name="connsiteX4" fmla="*/ 880581 w 1502167"/>
                <a:gd name="connsiteY4" fmla="*/ 284609 h 1386856"/>
                <a:gd name="connsiteX0" fmla="*/ 632491 w 1502167"/>
                <a:gd name="connsiteY0" fmla="*/ 300877 h 1386856"/>
                <a:gd name="connsiteX1" fmla="*/ 1502167 w 1502167"/>
                <a:gd name="connsiteY1" fmla="*/ 0 h 1386856"/>
                <a:gd name="connsiteX2" fmla="*/ 1481981 w 1502167"/>
                <a:gd name="connsiteY2" fmla="*/ 891849 h 1386856"/>
                <a:gd name="connsiteX3" fmla="*/ 0 w 1502167"/>
                <a:gd name="connsiteY3" fmla="*/ 1386856 h 1386856"/>
                <a:gd name="connsiteX4" fmla="*/ 632491 w 1502167"/>
                <a:gd name="connsiteY4" fmla="*/ 300877 h 1386856"/>
                <a:gd name="connsiteX0" fmla="*/ 0 w 869676"/>
                <a:gd name="connsiteY0" fmla="*/ 300877 h 1655282"/>
                <a:gd name="connsiteX1" fmla="*/ 869676 w 869676"/>
                <a:gd name="connsiteY1" fmla="*/ 0 h 1655282"/>
                <a:gd name="connsiteX2" fmla="*/ 849490 w 869676"/>
                <a:gd name="connsiteY2" fmla="*/ 891849 h 1655282"/>
                <a:gd name="connsiteX3" fmla="*/ 506286 w 869676"/>
                <a:gd name="connsiteY3" fmla="*/ 1655282 h 1655282"/>
                <a:gd name="connsiteX4" fmla="*/ 0 w 869676"/>
                <a:gd name="connsiteY4" fmla="*/ 300877 h 1655282"/>
                <a:gd name="connsiteX0" fmla="*/ 0 w 873660"/>
                <a:gd name="connsiteY0" fmla="*/ 300877 h 1655282"/>
                <a:gd name="connsiteX1" fmla="*/ 869676 w 873660"/>
                <a:gd name="connsiteY1" fmla="*/ 0 h 1655282"/>
                <a:gd name="connsiteX2" fmla="*/ 873660 w 873660"/>
                <a:gd name="connsiteY2" fmla="*/ 867679 h 1655282"/>
                <a:gd name="connsiteX3" fmla="*/ 506286 w 873660"/>
                <a:gd name="connsiteY3" fmla="*/ 1655282 h 1655282"/>
                <a:gd name="connsiteX4" fmla="*/ 0 w 873660"/>
                <a:gd name="connsiteY4" fmla="*/ 300877 h 1655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3660" h="1655282">
                  <a:moveTo>
                    <a:pt x="0" y="300877"/>
                  </a:moveTo>
                  <a:lnTo>
                    <a:pt x="869676" y="0"/>
                  </a:lnTo>
                  <a:lnTo>
                    <a:pt x="873660" y="867679"/>
                  </a:lnTo>
                  <a:lnTo>
                    <a:pt x="506286" y="1655282"/>
                  </a:lnTo>
                  <a:lnTo>
                    <a:pt x="0" y="30087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EF4A1D"/>
                </a:gs>
                <a:gs pos="100000">
                  <a:srgbClr val="C1330D"/>
                </a:gs>
              </a:gsLst>
              <a:path path="circle">
                <a:fillToRect l="100000" b="100000"/>
              </a:path>
              <a:tileRect t="-100000" r="-100000"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4" name="Isosceles Triangle 11"/>
            <p:cNvSpPr/>
            <p:nvPr userDrawn="1"/>
          </p:nvSpPr>
          <p:spPr>
            <a:xfrm>
              <a:off x="7543180" y="1973"/>
              <a:ext cx="1619322" cy="1195741"/>
            </a:xfrm>
            <a:custGeom>
              <a:avLst/>
              <a:gdLst>
                <a:gd name="connsiteX0" fmla="*/ 0 w 1147397"/>
                <a:gd name="connsiteY0" fmla="*/ 1745273 h 1745273"/>
                <a:gd name="connsiteX1" fmla="*/ 573699 w 1147397"/>
                <a:gd name="connsiteY1" fmla="*/ 0 h 1745273"/>
                <a:gd name="connsiteX2" fmla="*/ 1147397 w 1147397"/>
                <a:gd name="connsiteY2" fmla="*/ 1745273 h 1745273"/>
                <a:gd name="connsiteX3" fmla="*/ 0 w 1147397"/>
                <a:gd name="connsiteY3" fmla="*/ 1745273 h 1745273"/>
                <a:gd name="connsiteX0" fmla="*/ 0 w 1147397"/>
                <a:gd name="connsiteY0" fmla="*/ 1736481 h 1736481"/>
                <a:gd name="connsiteX1" fmla="*/ 960560 w 1147397"/>
                <a:gd name="connsiteY1" fmla="*/ 0 h 1736481"/>
                <a:gd name="connsiteX2" fmla="*/ 1147397 w 1147397"/>
                <a:gd name="connsiteY2" fmla="*/ 1736481 h 1736481"/>
                <a:gd name="connsiteX3" fmla="*/ 0 w 1147397"/>
                <a:gd name="connsiteY3" fmla="*/ 1736481 h 1736481"/>
                <a:gd name="connsiteX0" fmla="*/ 0 w 1162783"/>
                <a:gd name="connsiteY0" fmla="*/ 1437542 h 1437542"/>
                <a:gd name="connsiteX1" fmla="*/ 1162783 w 1162783"/>
                <a:gd name="connsiteY1" fmla="*/ 0 h 1437542"/>
                <a:gd name="connsiteX2" fmla="*/ 1147397 w 1162783"/>
                <a:gd name="connsiteY2" fmla="*/ 1437542 h 1437542"/>
                <a:gd name="connsiteX3" fmla="*/ 0 w 1162783"/>
                <a:gd name="connsiteY3" fmla="*/ 1437542 h 1437542"/>
                <a:gd name="connsiteX0" fmla="*/ 0 w 1312253"/>
                <a:gd name="connsiteY0" fmla="*/ 1692519 h 1692519"/>
                <a:gd name="connsiteX1" fmla="*/ 1312253 w 1312253"/>
                <a:gd name="connsiteY1" fmla="*/ 0 h 1692519"/>
                <a:gd name="connsiteX2" fmla="*/ 1296867 w 1312253"/>
                <a:gd name="connsiteY2" fmla="*/ 1437542 h 1692519"/>
                <a:gd name="connsiteX3" fmla="*/ 0 w 1312253"/>
                <a:gd name="connsiteY3" fmla="*/ 1692519 h 1692519"/>
                <a:gd name="connsiteX0" fmla="*/ 0 w 1296867"/>
                <a:gd name="connsiteY0" fmla="*/ 2009042 h 2009042"/>
                <a:gd name="connsiteX1" fmla="*/ 833072 w 1296867"/>
                <a:gd name="connsiteY1" fmla="*/ 0 h 2009042"/>
                <a:gd name="connsiteX2" fmla="*/ 1296867 w 1296867"/>
                <a:gd name="connsiteY2" fmla="*/ 1754065 h 2009042"/>
                <a:gd name="connsiteX3" fmla="*/ 0 w 1296867"/>
                <a:gd name="connsiteY3" fmla="*/ 2009042 h 2009042"/>
                <a:gd name="connsiteX0" fmla="*/ 0 w 1048777"/>
                <a:gd name="connsiteY0" fmla="*/ 3982 h 1754065"/>
                <a:gd name="connsiteX1" fmla="*/ 584982 w 1048777"/>
                <a:gd name="connsiteY1" fmla="*/ 0 h 1754065"/>
                <a:gd name="connsiteX2" fmla="*/ 1048777 w 1048777"/>
                <a:gd name="connsiteY2" fmla="*/ 1754065 h 1754065"/>
                <a:gd name="connsiteX3" fmla="*/ 0 w 1048777"/>
                <a:gd name="connsiteY3" fmla="*/ 3982 h 1754065"/>
                <a:gd name="connsiteX0" fmla="*/ 0 w 584982"/>
                <a:gd name="connsiteY0" fmla="*/ 3982 h 851178"/>
                <a:gd name="connsiteX1" fmla="*/ 584982 w 584982"/>
                <a:gd name="connsiteY1" fmla="*/ 0 h 851178"/>
                <a:gd name="connsiteX2" fmla="*/ 406182 w 584982"/>
                <a:gd name="connsiteY2" fmla="*/ 851178 h 851178"/>
                <a:gd name="connsiteX3" fmla="*/ 0 w 584982"/>
                <a:gd name="connsiteY3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22928 w 1607910"/>
                <a:gd name="connsiteY0" fmla="*/ 3982 h 851178"/>
                <a:gd name="connsiteX1" fmla="*/ 1607910 w 1607910"/>
                <a:gd name="connsiteY1" fmla="*/ 0 h 851178"/>
                <a:gd name="connsiteX2" fmla="*/ 1429110 w 1607910"/>
                <a:gd name="connsiteY2" fmla="*/ 851178 h 851178"/>
                <a:gd name="connsiteX3" fmla="*/ 0 w 1607910"/>
                <a:gd name="connsiteY3" fmla="*/ 540907 h 851178"/>
                <a:gd name="connsiteX4" fmla="*/ 1022928 w 1607910"/>
                <a:gd name="connsiteY4" fmla="*/ 3982 h 851178"/>
                <a:gd name="connsiteX0" fmla="*/ 1022928 w 1607910"/>
                <a:gd name="connsiteY0" fmla="*/ 3982 h 769837"/>
                <a:gd name="connsiteX1" fmla="*/ 1607910 w 1607910"/>
                <a:gd name="connsiteY1" fmla="*/ 0 h 769837"/>
                <a:gd name="connsiteX2" fmla="*/ 1388439 w 1607910"/>
                <a:gd name="connsiteY2" fmla="*/ 769837 h 769837"/>
                <a:gd name="connsiteX3" fmla="*/ 0 w 1607910"/>
                <a:gd name="connsiteY3" fmla="*/ 540907 h 769837"/>
                <a:gd name="connsiteX4" fmla="*/ 1022928 w 1607910"/>
                <a:gd name="connsiteY4" fmla="*/ 3982 h 769837"/>
                <a:gd name="connsiteX0" fmla="*/ 1022928 w 1607910"/>
                <a:gd name="connsiteY0" fmla="*/ 3982 h 863379"/>
                <a:gd name="connsiteX1" fmla="*/ 1607910 w 1607910"/>
                <a:gd name="connsiteY1" fmla="*/ 0 h 863379"/>
                <a:gd name="connsiteX2" fmla="*/ 1433177 w 1607910"/>
                <a:gd name="connsiteY2" fmla="*/ 863379 h 863379"/>
                <a:gd name="connsiteX3" fmla="*/ 0 w 1607910"/>
                <a:gd name="connsiteY3" fmla="*/ 540907 h 863379"/>
                <a:gd name="connsiteX4" fmla="*/ 1022928 w 1607910"/>
                <a:gd name="connsiteY4" fmla="*/ 3982 h 863379"/>
                <a:gd name="connsiteX0" fmla="*/ 1022928 w 1607910"/>
                <a:gd name="connsiteY0" fmla="*/ 3982 h 863379"/>
                <a:gd name="connsiteX1" fmla="*/ 1607910 w 1607910"/>
                <a:gd name="connsiteY1" fmla="*/ 0 h 863379"/>
                <a:gd name="connsiteX2" fmla="*/ 1433177 w 1607910"/>
                <a:gd name="connsiteY2" fmla="*/ 863379 h 863379"/>
                <a:gd name="connsiteX3" fmla="*/ 0 w 1607910"/>
                <a:gd name="connsiteY3" fmla="*/ 540907 h 863379"/>
                <a:gd name="connsiteX4" fmla="*/ 1022928 w 1607910"/>
                <a:gd name="connsiteY4" fmla="*/ 3982 h 863379"/>
                <a:gd name="connsiteX0" fmla="*/ 1014793 w 1599775"/>
                <a:gd name="connsiteY0" fmla="*/ 3982 h 863379"/>
                <a:gd name="connsiteX1" fmla="*/ 1599775 w 1599775"/>
                <a:gd name="connsiteY1" fmla="*/ 0 h 863379"/>
                <a:gd name="connsiteX2" fmla="*/ 1425042 w 1599775"/>
                <a:gd name="connsiteY2" fmla="*/ 863379 h 863379"/>
                <a:gd name="connsiteX3" fmla="*/ 0 w 1599775"/>
                <a:gd name="connsiteY3" fmla="*/ 459566 h 863379"/>
                <a:gd name="connsiteX4" fmla="*/ 1014793 w 1599775"/>
                <a:gd name="connsiteY4" fmla="*/ 3982 h 863379"/>
                <a:gd name="connsiteX0" fmla="*/ 1022927 w 1607909"/>
                <a:gd name="connsiteY0" fmla="*/ 3982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1022927 w 1607909"/>
                <a:gd name="connsiteY4" fmla="*/ 3982 h 863379"/>
                <a:gd name="connsiteX0" fmla="*/ 1031062 w 1607909"/>
                <a:gd name="connsiteY0" fmla="*/ 138195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1031062 w 1607909"/>
                <a:gd name="connsiteY4" fmla="*/ 138195 h 863379"/>
                <a:gd name="connsiteX0" fmla="*/ 998525 w 1607909"/>
                <a:gd name="connsiteY0" fmla="*/ 8049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998525 w 1607909"/>
                <a:gd name="connsiteY4" fmla="*/ 8049 h 863379"/>
                <a:gd name="connsiteX0" fmla="*/ 945653 w 1555037"/>
                <a:gd name="connsiteY0" fmla="*/ 8049 h 863379"/>
                <a:gd name="connsiteX1" fmla="*/ 1555037 w 1555037"/>
                <a:gd name="connsiteY1" fmla="*/ 0 h 863379"/>
                <a:gd name="connsiteX2" fmla="*/ 1380304 w 1555037"/>
                <a:gd name="connsiteY2" fmla="*/ 863379 h 863379"/>
                <a:gd name="connsiteX3" fmla="*/ 0 w 1555037"/>
                <a:gd name="connsiteY3" fmla="*/ 630382 h 863379"/>
                <a:gd name="connsiteX4" fmla="*/ 945653 w 1555037"/>
                <a:gd name="connsiteY4" fmla="*/ 8049 h 863379"/>
                <a:gd name="connsiteX0" fmla="*/ 994458 w 1603842"/>
                <a:gd name="connsiteY0" fmla="*/ 8049 h 863379"/>
                <a:gd name="connsiteX1" fmla="*/ 1603842 w 1603842"/>
                <a:gd name="connsiteY1" fmla="*/ 0 h 863379"/>
                <a:gd name="connsiteX2" fmla="*/ 1429109 w 1603842"/>
                <a:gd name="connsiteY2" fmla="*/ 863379 h 863379"/>
                <a:gd name="connsiteX3" fmla="*/ 0 w 1603842"/>
                <a:gd name="connsiteY3" fmla="*/ 544974 h 863379"/>
                <a:gd name="connsiteX4" fmla="*/ 994458 w 1603842"/>
                <a:gd name="connsiteY4" fmla="*/ 8049 h 863379"/>
                <a:gd name="connsiteX0" fmla="*/ 994458 w 1494032"/>
                <a:gd name="connsiteY0" fmla="*/ 0 h 855330"/>
                <a:gd name="connsiteX1" fmla="*/ 1494032 w 1494032"/>
                <a:gd name="connsiteY1" fmla="*/ 130231 h 855330"/>
                <a:gd name="connsiteX2" fmla="*/ 1429109 w 1494032"/>
                <a:gd name="connsiteY2" fmla="*/ 855330 h 855330"/>
                <a:gd name="connsiteX3" fmla="*/ 0 w 1494032"/>
                <a:gd name="connsiteY3" fmla="*/ 536925 h 855330"/>
                <a:gd name="connsiteX4" fmla="*/ 994458 w 1494032"/>
                <a:gd name="connsiteY4" fmla="*/ 0 h 855330"/>
                <a:gd name="connsiteX0" fmla="*/ 994458 w 1611977"/>
                <a:gd name="connsiteY0" fmla="*/ 3982 h 859312"/>
                <a:gd name="connsiteX1" fmla="*/ 1611977 w 1611977"/>
                <a:gd name="connsiteY1" fmla="*/ 0 h 859312"/>
                <a:gd name="connsiteX2" fmla="*/ 1429109 w 1611977"/>
                <a:gd name="connsiteY2" fmla="*/ 859312 h 859312"/>
                <a:gd name="connsiteX3" fmla="*/ 0 w 1611977"/>
                <a:gd name="connsiteY3" fmla="*/ 540907 h 859312"/>
                <a:gd name="connsiteX4" fmla="*/ 994458 w 1611977"/>
                <a:gd name="connsiteY4" fmla="*/ 3982 h 859312"/>
                <a:gd name="connsiteX0" fmla="*/ 994458 w 1611977"/>
                <a:gd name="connsiteY0" fmla="*/ 3982 h 611222"/>
                <a:gd name="connsiteX1" fmla="*/ 1611977 w 1611977"/>
                <a:gd name="connsiteY1" fmla="*/ 0 h 611222"/>
                <a:gd name="connsiteX2" fmla="*/ 1595858 w 1611977"/>
                <a:gd name="connsiteY2" fmla="*/ 611222 h 611222"/>
                <a:gd name="connsiteX3" fmla="*/ 0 w 1611977"/>
                <a:gd name="connsiteY3" fmla="*/ 540907 h 611222"/>
                <a:gd name="connsiteX4" fmla="*/ 994458 w 1611977"/>
                <a:gd name="connsiteY4" fmla="*/ 3982 h 611222"/>
                <a:gd name="connsiteX0" fmla="*/ 880581 w 1498100"/>
                <a:gd name="connsiteY0" fmla="*/ 3982 h 1106229"/>
                <a:gd name="connsiteX1" fmla="*/ 1498100 w 1498100"/>
                <a:gd name="connsiteY1" fmla="*/ 0 h 1106229"/>
                <a:gd name="connsiteX2" fmla="*/ 1481981 w 1498100"/>
                <a:gd name="connsiteY2" fmla="*/ 611222 h 1106229"/>
                <a:gd name="connsiteX3" fmla="*/ 0 w 1498100"/>
                <a:gd name="connsiteY3" fmla="*/ 1106229 h 1106229"/>
                <a:gd name="connsiteX4" fmla="*/ 880581 w 1498100"/>
                <a:gd name="connsiteY4" fmla="*/ 3982 h 1106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8100" h="1106229">
                  <a:moveTo>
                    <a:pt x="880581" y="3982"/>
                  </a:moveTo>
                  <a:lnTo>
                    <a:pt x="1498100" y="0"/>
                  </a:lnTo>
                  <a:lnTo>
                    <a:pt x="1481981" y="611222"/>
                  </a:lnTo>
                  <a:lnTo>
                    <a:pt x="0" y="1106229"/>
                  </a:lnTo>
                  <a:lnTo>
                    <a:pt x="880581" y="3982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EF4A1D"/>
                </a:gs>
                <a:gs pos="100000">
                  <a:srgbClr val="C1330D"/>
                </a:gs>
              </a:gsLst>
              <a:lin ang="8100000" scaled="1"/>
              <a:tileRect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 err="1" smtClean="0">
                <a:solidFill>
                  <a:schemeClr val="tx1"/>
                </a:solidFill>
              </a:endParaRPr>
            </a:p>
          </p:txBody>
        </p:sp>
      </p:grp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717449" y="4553148"/>
            <a:ext cx="1958203" cy="668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nb-NO" smtClean="0"/>
              <a:t>23 oktober 2017</a:t>
            </a:r>
            <a:endParaRPr lang="nb-NO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7449" y="4646471"/>
            <a:ext cx="1958203" cy="6883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nb-NO" smtClean="0"/>
              <a:t>COWI Powerpoint presentation</a:t>
            </a:r>
            <a:endParaRPr lang="nb-NO" dirty="0"/>
          </a:p>
        </p:txBody>
      </p:sp>
      <p:pic>
        <p:nvPicPr>
          <p:cNvPr id="18" name="Picture 17" title="White COWI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7600" y="4529187"/>
            <a:ext cx="655200" cy="197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072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rgbClr val="FFFFFF"/>
                </a:solidFill>
              </a:defRPr>
            </a:lvl1pPr>
          </a:lstStyle>
          <a:p>
            <a:r>
              <a:rPr lang="nb-NO" smtClean="0"/>
              <a:t>23 oktober 2017</a:t>
            </a:r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rgbClr val="FFFFFF"/>
                </a:solidFill>
              </a:defRPr>
            </a:lvl1pPr>
          </a:lstStyle>
          <a:p>
            <a:r>
              <a:rPr lang="nb-NO" smtClean="0"/>
              <a:t>COWI Powerpoint presentation</a:t>
            </a:r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rgbClr val="FFFFFF"/>
                </a:solidFill>
              </a:defRPr>
            </a:lvl1pPr>
          </a:lstStyle>
          <a:p>
            <a:fld id="{59EDCC4F-61B3-445B-AC6F-14CA4635A88D}" type="slidenum">
              <a:rPr lang="nb-NO" smtClean="0"/>
              <a:pPr/>
              <a:t>‹#›</a:t>
            </a:fld>
            <a:endParaRPr lang="nb-NO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44101" y="4522157"/>
            <a:ext cx="0" cy="221581"/>
          </a:xfrm>
          <a:prstGeom prst="line">
            <a:avLst/>
          </a:prstGeom>
          <a:ln w="3175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6"/>
          <p:cNvSpPr>
            <a:spLocks noGrp="1"/>
          </p:cNvSpPr>
          <p:nvPr>
            <p:ph type="body" sz="quarter" idx="25"/>
          </p:nvPr>
        </p:nvSpPr>
        <p:spPr>
          <a:xfrm>
            <a:off x="419824" y="408353"/>
            <a:ext cx="8266977" cy="189781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19824" y="613503"/>
            <a:ext cx="8266977" cy="2592683"/>
          </a:xfrm>
        </p:spPr>
        <p:txBody>
          <a:bodyPr/>
          <a:lstStyle/>
          <a:p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title</a:t>
            </a:r>
            <a:r>
              <a:rPr lang="nb-NO" dirty="0" smtClean="0"/>
              <a:t> style</a:t>
            </a:r>
            <a:endParaRPr lang="nb-NO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26" hasCustomPrompt="1"/>
          </p:nvPr>
        </p:nvSpPr>
        <p:spPr>
          <a:xfrm>
            <a:off x="419824" y="3581746"/>
            <a:ext cx="8266977" cy="189781"/>
          </a:xfrm>
        </p:spPr>
        <p:txBody>
          <a:bodyPr lIns="18000" anchor="t" anchorCtr="0">
            <a:noAutofit/>
          </a:bodyPr>
          <a:lstStyle>
            <a:lvl1pPr marL="0" indent="0">
              <a:buNone/>
              <a:defRPr sz="1400" cap="none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 dirty="0" err="1" smtClean="0"/>
              <a:t>Add</a:t>
            </a:r>
            <a:r>
              <a:rPr lang="nb-NO" dirty="0" smtClean="0"/>
              <a:t> </a:t>
            </a:r>
            <a:r>
              <a:rPr lang="nb-NO" dirty="0" err="1" smtClean="0"/>
              <a:t>name</a:t>
            </a:r>
            <a:r>
              <a:rPr lang="nb-NO" dirty="0" smtClean="0"/>
              <a:t>, </a:t>
            </a:r>
            <a:r>
              <a:rPr lang="nb-NO" dirty="0" err="1" smtClean="0"/>
              <a:t>Title</a:t>
            </a:r>
            <a:r>
              <a:rPr lang="nb-NO" dirty="0" smtClean="0"/>
              <a:t>, Department</a:t>
            </a:r>
          </a:p>
        </p:txBody>
      </p:sp>
    </p:spTree>
    <p:extLst>
      <p:ext uri="{BB962C8B-B14F-4D97-AF65-F5344CB8AC3E}">
        <p14:creationId xmlns:p14="http://schemas.microsoft.com/office/powerpoint/2010/main" val="712678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cus D">
    <p:bg>
      <p:bgPr>
        <a:solidFill>
          <a:srgbClr val="8077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9EDCC4F-61B3-445B-AC6F-14CA4635A88D}" type="slidenum">
              <a:rPr lang="nb-NO" smtClean="0"/>
              <a:pPr/>
              <a:t>‹#›</a:t>
            </a:fld>
            <a:endParaRPr lang="nb-NO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44101" y="4522157"/>
            <a:ext cx="0" cy="221581"/>
          </a:xfrm>
          <a:prstGeom prst="line">
            <a:avLst/>
          </a:prstGeom>
          <a:ln w="3175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756476" y="2225348"/>
            <a:ext cx="5631048" cy="676227"/>
          </a:xfrm>
        </p:spPr>
        <p:txBody>
          <a:bodyPr anchor="ctr" anchorCtr="0"/>
          <a:lstStyle>
            <a:lvl1pPr algn="ctr">
              <a:defRPr sz="3200">
                <a:solidFill>
                  <a:srgbClr val="FFFFFF"/>
                </a:solidFill>
              </a:defRPr>
            </a:lvl1pPr>
          </a:lstStyle>
          <a:p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title</a:t>
            </a:r>
            <a:r>
              <a:rPr lang="nb-NO" dirty="0" smtClean="0"/>
              <a:t> style</a:t>
            </a:r>
            <a:endParaRPr lang="nb-NO" dirty="0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6205390" y="1"/>
            <a:ext cx="2938610" cy="2454026"/>
            <a:chOff x="6205390" y="8368"/>
            <a:chExt cx="2938610" cy="2454026"/>
          </a:xfrm>
        </p:grpSpPr>
        <p:sp>
          <p:nvSpPr>
            <p:cNvPr id="12" name="Isosceles Triangle 9"/>
            <p:cNvSpPr/>
            <p:nvPr userDrawn="1"/>
          </p:nvSpPr>
          <p:spPr>
            <a:xfrm>
              <a:off x="6205390" y="8644"/>
              <a:ext cx="1738875" cy="927638"/>
            </a:xfrm>
            <a:custGeom>
              <a:avLst/>
              <a:gdLst>
                <a:gd name="connsiteX0" fmla="*/ 0 w 774279"/>
                <a:gd name="connsiteY0" fmla="*/ 1151792 h 1151792"/>
                <a:gd name="connsiteX1" fmla="*/ 387140 w 774279"/>
                <a:gd name="connsiteY1" fmla="*/ 0 h 1151792"/>
                <a:gd name="connsiteX2" fmla="*/ 774279 w 774279"/>
                <a:gd name="connsiteY2" fmla="*/ 1151792 h 1151792"/>
                <a:gd name="connsiteX3" fmla="*/ 0 w 774279"/>
                <a:gd name="connsiteY3" fmla="*/ 1151792 h 1151792"/>
                <a:gd name="connsiteX0" fmla="*/ 0 w 774279"/>
                <a:gd name="connsiteY0" fmla="*/ 1138604 h 1138604"/>
                <a:gd name="connsiteX1" fmla="*/ 752021 w 774279"/>
                <a:gd name="connsiteY1" fmla="*/ 0 h 1138604"/>
                <a:gd name="connsiteX2" fmla="*/ 774279 w 774279"/>
                <a:gd name="connsiteY2" fmla="*/ 1138604 h 1138604"/>
                <a:gd name="connsiteX3" fmla="*/ 0 w 774279"/>
                <a:gd name="connsiteY3" fmla="*/ 1138604 h 1138604"/>
                <a:gd name="connsiteX0" fmla="*/ 0 w 1143556"/>
                <a:gd name="connsiteY0" fmla="*/ 1138604 h 1169377"/>
                <a:gd name="connsiteX1" fmla="*/ 752021 w 1143556"/>
                <a:gd name="connsiteY1" fmla="*/ 0 h 1169377"/>
                <a:gd name="connsiteX2" fmla="*/ 1143556 w 1143556"/>
                <a:gd name="connsiteY2" fmla="*/ 1169377 h 1169377"/>
                <a:gd name="connsiteX3" fmla="*/ 0 w 1143556"/>
                <a:gd name="connsiteY3" fmla="*/ 1138604 h 1169377"/>
                <a:gd name="connsiteX0" fmla="*/ 0 w 1103991"/>
                <a:gd name="connsiteY0" fmla="*/ 993531 h 1169377"/>
                <a:gd name="connsiteX1" fmla="*/ 712456 w 1103991"/>
                <a:gd name="connsiteY1" fmla="*/ 0 h 1169377"/>
                <a:gd name="connsiteX2" fmla="*/ 1103991 w 1103991"/>
                <a:gd name="connsiteY2" fmla="*/ 1169377 h 1169377"/>
                <a:gd name="connsiteX3" fmla="*/ 0 w 1103991"/>
                <a:gd name="connsiteY3" fmla="*/ 993531 h 1169377"/>
                <a:gd name="connsiteX0" fmla="*/ 0 w 1147952"/>
                <a:gd name="connsiteY0" fmla="*/ 1147396 h 1169377"/>
                <a:gd name="connsiteX1" fmla="*/ 756417 w 1147952"/>
                <a:gd name="connsiteY1" fmla="*/ 0 h 1169377"/>
                <a:gd name="connsiteX2" fmla="*/ 1147952 w 1147952"/>
                <a:gd name="connsiteY2" fmla="*/ 1169377 h 1169377"/>
                <a:gd name="connsiteX3" fmla="*/ 0 w 1147952"/>
                <a:gd name="connsiteY3" fmla="*/ 1147396 h 1169377"/>
                <a:gd name="connsiteX0" fmla="*/ 0 w 967709"/>
                <a:gd name="connsiteY0" fmla="*/ 1147396 h 1147396"/>
                <a:gd name="connsiteX1" fmla="*/ 756417 w 967709"/>
                <a:gd name="connsiteY1" fmla="*/ 0 h 1147396"/>
                <a:gd name="connsiteX2" fmla="*/ 967709 w 967709"/>
                <a:gd name="connsiteY2" fmla="*/ 1094642 h 1147396"/>
                <a:gd name="connsiteX3" fmla="*/ 0 w 967709"/>
                <a:gd name="connsiteY3" fmla="*/ 1147396 h 1147396"/>
                <a:gd name="connsiteX0" fmla="*/ 0 w 1156744"/>
                <a:gd name="connsiteY0" fmla="*/ 1147396 h 1164981"/>
                <a:gd name="connsiteX1" fmla="*/ 756417 w 1156744"/>
                <a:gd name="connsiteY1" fmla="*/ 0 h 1164981"/>
                <a:gd name="connsiteX2" fmla="*/ 1156744 w 1156744"/>
                <a:gd name="connsiteY2" fmla="*/ 1164981 h 1164981"/>
                <a:gd name="connsiteX3" fmla="*/ 0 w 1156744"/>
                <a:gd name="connsiteY3" fmla="*/ 1147396 h 1164981"/>
                <a:gd name="connsiteX0" fmla="*/ 0 w 934546"/>
                <a:gd name="connsiteY0" fmla="*/ 822328 h 1164981"/>
                <a:gd name="connsiteX1" fmla="*/ 534219 w 934546"/>
                <a:gd name="connsiteY1" fmla="*/ 0 h 1164981"/>
                <a:gd name="connsiteX2" fmla="*/ 934546 w 934546"/>
                <a:gd name="connsiteY2" fmla="*/ 1164981 h 1164981"/>
                <a:gd name="connsiteX3" fmla="*/ 0 w 934546"/>
                <a:gd name="connsiteY3" fmla="*/ 822328 h 1164981"/>
                <a:gd name="connsiteX0" fmla="*/ 0 w 1066219"/>
                <a:gd name="connsiteY0" fmla="*/ 785295 h 1164981"/>
                <a:gd name="connsiteX1" fmla="*/ 665892 w 1066219"/>
                <a:gd name="connsiteY1" fmla="*/ 0 h 1164981"/>
                <a:gd name="connsiteX2" fmla="*/ 1066219 w 1066219"/>
                <a:gd name="connsiteY2" fmla="*/ 1164981 h 1164981"/>
                <a:gd name="connsiteX3" fmla="*/ 0 w 1066219"/>
                <a:gd name="connsiteY3" fmla="*/ 785295 h 1164981"/>
                <a:gd name="connsiteX0" fmla="*/ 0 w 1001599"/>
                <a:gd name="connsiteY0" fmla="*/ 0 h 1167234"/>
                <a:gd name="connsiteX1" fmla="*/ 601272 w 1001599"/>
                <a:gd name="connsiteY1" fmla="*/ 2253 h 1167234"/>
                <a:gd name="connsiteX2" fmla="*/ 1001599 w 1001599"/>
                <a:gd name="connsiteY2" fmla="*/ 1167234 h 1167234"/>
                <a:gd name="connsiteX3" fmla="*/ 0 w 1001599"/>
                <a:gd name="connsiteY3" fmla="*/ 0 h 1167234"/>
                <a:gd name="connsiteX0" fmla="*/ 0 w 601272"/>
                <a:gd name="connsiteY0" fmla="*/ 0 h 840098"/>
                <a:gd name="connsiteX1" fmla="*/ 601272 w 601272"/>
                <a:gd name="connsiteY1" fmla="*/ 2253 h 840098"/>
                <a:gd name="connsiteX2" fmla="*/ 428103 w 601272"/>
                <a:gd name="connsiteY2" fmla="*/ 840098 h 840098"/>
                <a:gd name="connsiteX3" fmla="*/ 0 w 601272"/>
                <a:gd name="connsiteY3" fmla="*/ 0 h 840098"/>
                <a:gd name="connsiteX0" fmla="*/ 996216 w 1597488"/>
                <a:gd name="connsiteY0" fmla="*/ 0 h 840098"/>
                <a:gd name="connsiteX1" fmla="*/ 1597488 w 1597488"/>
                <a:gd name="connsiteY1" fmla="*/ 2253 h 840098"/>
                <a:gd name="connsiteX2" fmla="*/ 1424319 w 1597488"/>
                <a:gd name="connsiteY2" fmla="*/ 840098 h 840098"/>
                <a:gd name="connsiteX3" fmla="*/ 0 w 1597488"/>
                <a:gd name="connsiteY3" fmla="*/ 539401 h 840098"/>
                <a:gd name="connsiteX4" fmla="*/ 996216 w 1597488"/>
                <a:gd name="connsiteY4" fmla="*/ 0 h 840098"/>
                <a:gd name="connsiteX0" fmla="*/ 996216 w 1597488"/>
                <a:gd name="connsiteY0" fmla="*/ 0 h 840098"/>
                <a:gd name="connsiteX1" fmla="*/ 1597488 w 1597488"/>
                <a:gd name="connsiteY1" fmla="*/ 2253 h 840098"/>
                <a:gd name="connsiteX2" fmla="*/ 1424319 w 1597488"/>
                <a:gd name="connsiteY2" fmla="*/ 840098 h 840098"/>
                <a:gd name="connsiteX3" fmla="*/ 0 w 1597488"/>
                <a:gd name="connsiteY3" fmla="*/ 539401 h 840098"/>
                <a:gd name="connsiteX4" fmla="*/ 996216 w 1597488"/>
                <a:gd name="connsiteY4" fmla="*/ 0 h 840098"/>
                <a:gd name="connsiteX0" fmla="*/ 996216 w 1597488"/>
                <a:gd name="connsiteY0" fmla="*/ 0 h 840098"/>
                <a:gd name="connsiteX1" fmla="*/ 1597488 w 1597488"/>
                <a:gd name="connsiteY1" fmla="*/ 2253 h 840098"/>
                <a:gd name="connsiteX2" fmla="*/ 1424319 w 1597488"/>
                <a:gd name="connsiteY2" fmla="*/ 840098 h 840098"/>
                <a:gd name="connsiteX3" fmla="*/ 0 w 1597488"/>
                <a:gd name="connsiteY3" fmla="*/ 539401 h 840098"/>
                <a:gd name="connsiteX4" fmla="*/ 996216 w 1597488"/>
                <a:gd name="connsiteY4" fmla="*/ 0 h 840098"/>
                <a:gd name="connsiteX0" fmla="*/ 996216 w 1597488"/>
                <a:gd name="connsiteY0" fmla="*/ 0 h 840098"/>
                <a:gd name="connsiteX1" fmla="*/ 1597488 w 1597488"/>
                <a:gd name="connsiteY1" fmla="*/ 2253 h 840098"/>
                <a:gd name="connsiteX2" fmla="*/ 1424319 w 1597488"/>
                <a:gd name="connsiteY2" fmla="*/ 840098 h 840098"/>
                <a:gd name="connsiteX3" fmla="*/ 0 w 1597488"/>
                <a:gd name="connsiteY3" fmla="*/ 539401 h 840098"/>
                <a:gd name="connsiteX4" fmla="*/ 996216 w 1597488"/>
                <a:gd name="connsiteY4" fmla="*/ 0 h 840098"/>
                <a:gd name="connsiteX0" fmla="*/ 996216 w 1597488"/>
                <a:gd name="connsiteY0" fmla="*/ 0 h 731052"/>
                <a:gd name="connsiteX1" fmla="*/ 1597488 w 1597488"/>
                <a:gd name="connsiteY1" fmla="*/ 2253 h 731052"/>
                <a:gd name="connsiteX2" fmla="*/ 1339507 w 1597488"/>
                <a:gd name="connsiteY2" fmla="*/ 731052 h 731052"/>
                <a:gd name="connsiteX3" fmla="*/ 0 w 1597488"/>
                <a:gd name="connsiteY3" fmla="*/ 539401 h 731052"/>
                <a:gd name="connsiteX4" fmla="*/ 996216 w 1597488"/>
                <a:gd name="connsiteY4" fmla="*/ 0 h 731052"/>
                <a:gd name="connsiteX0" fmla="*/ 996216 w 1597488"/>
                <a:gd name="connsiteY0" fmla="*/ 0 h 852213"/>
                <a:gd name="connsiteX1" fmla="*/ 1597488 w 1597488"/>
                <a:gd name="connsiteY1" fmla="*/ 2253 h 852213"/>
                <a:gd name="connsiteX2" fmla="*/ 1412204 w 1597488"/>
                <a:gd name="connsiteY2" fmla="*/ 852213 h 852213"/>
                <a:gd name="connsiteX3" fmla="*/ 0 w 1597488"/>
                <a:gd name="connsiteY3" fmla="*/ 539401 h 852213"/>
                <a:gd name="connsiteX4" fmla="*/ 996216 w 1597488"/>
                <a:gd name="connsiteY4" fmla="*/ 0 h 852213"/>
                <a:gd name="connsiteX0" fmla="*/ 996216 w 1597488"/>
                <a:gd name="connsiteY0" fmla="*/ 0 h 852213"/>
                <a:gd name="connsiteX1" fmla="*/ 1597488 w 1597488"/>
                <a:gd name="connsiteY1" fmla="*/ 2253 h 852213"/>
                <a:gd name="connsiteX2" fmla="*/ 1412204 w 1597488"/>
                <a:gd name="connsiteY2" fmla="*/ 852213 h 852213"/>
                <a:gd name="connsiteX3" fmla="*/ 0 w 1597488"/>
                <a:gd name="connsiteY3" fmla="*/ 539401 h 852213"/>
                <a:gd name="connsiteX4" fmla="*/ 996216 w 1597488"/>
                <a:gd name="connsiteY4" fmla="*/ 0 h 852213"/>
                <a:gd name="connsiteX0" fmla="*/ 996216 w 1597488"/>
                <a:gd name="connsiteY0" fmla="*/ 0 h 852213"/>
                <a:gd name="connsiteX1" fmla="*/ 1597488 w 1597488"/>
                <a:gd name="connsiteY1" fmla="*/ 2253 h 852213"/>
                <a:gd name="connsiteX2" fmla="*/ 1412204 w 1597488"/>
                <a:gd name="connsiteY2" fmla="*/ 852213 h 852213"/>
                <a:gd name="connsiteX3" fmla="*/ 0 w 1597488"/>
                <a:gd name="connsiteY3" fmla="*/ 539401 h 852213"/>
                <a:gd name="connsiteX4" fmla="*/ 996216 w 1597488"/>
                <a:gd name="connsiteY4" fmla="*/ 0 h 852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7488" h="852213">
                  <a:moveTo>
                    <a:pt x="996216" y="0"/>
                  </a:moveTo>
                  <a:lnTo>
                    <a:pt x="1597488" y="2253"/>
                  </a:lnTo>
                  <a:lnTo>
                    <a:pt x="1412204" y="852213"/>
                  </a:lnTo>
                  <a:lnTo>
                    <a:pt x="0" y="539401"/>
                  </a:lnTo>
                  <a:lnTo>
                    <a:pt x="996216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9D9187"/>
                </a:gs>
                <a:gs pos="100000">
                  <a:srgbClr val="605953"/>
                </a:gs>
              </a:gsLst>
              <a:lin ang="2700000" scaled="1"/>
              <a:tileRect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3" name="Isosceles Triangle 9"/>
            <p:cNvSpPr/>
            <p:nvPr userDrawn="1"/>
          </p:nvSpPr>
          <p:spPr>
            <a:xfrm>
              <a:off x="7736773" y="12728"/>
              <a:ext cx="733618" cy="947169"/>
            </a:xfrm>
            <a:custGeom>
              <a:avLst/>
              <a:gdLst>
                <a:gd name="connsiteX0" fmla="*/ 0 w 774279"/>
                <a:gd name="connsiteY0" fmla="*/ 1151792 h 1151792"/>
                <a:gd name="connsiteX1" fmla="*/ 387140 w 774279"/>
                <a:gd name="connsiteY1" fmla="*/ 0 h 1151792"/>
                <a:gd name="connsiteX2" fmla="*/ 774279 w 774279"/>
                <a:gd name="connsiteY2" fmla="*/ 1151792 h 1151792"/>
                <a:gd name="connsiteX3" fmla="*/ 0 w 774279"/>
                <a:gd name="connsiteY3" fmla="*/ 1151792 h 1151792"/>
                <a:gd name="connsiteX0" fmla="*/ 0 w 774279"/>
                <a:gd name="connsiteY0" fmla="*/ 1138604 h 1138604"/>
                <a:gd name="connsiteX1" fmla="*/ 752021 w 774279"/>
                <a:gd name="connsiteY1" fmla="*/ 0 h 1138604"/>
                <a:gd name="connsiteX2" fmla="*/ 774279 w 774279"/>
                <a:gd name="connsiteY2" fmla="*/ 1138604 h 1138604"/>
                <a:gd name="connsiteX3" fmla="*/ 0 w 774279"/>
                <a:gd name="connsiteY3" fmla="*/ 1138604 h 1138604"/>
                <a:gd name="connsiteX0" fmla="*/ 0 w 1143556"/>
                <a:gd name="connsiteY0" fmla="*/ 1138604 h 1169377"/>
                <a:gd name="connsiteX1" fmla="*/ 752021 w 1143556"/>
                <a:gd name="connsiteY1" fmla="*/ 0 h 1169377"/>
                <a:gd name="connsiteX2" fmla="*/ 1143556 w 1143556"/>
                <a:gd name="connsiteY2" fmla="*/ 1169377 h 1169377"/>
                <a:gd name="connsiteX3" fmla="*/ 0 w 1143556"/>
                <a:gd name="connsiteY3" fmla="*/ 1138604 h 1169377"/>
                <a:gd name="connsiteX0" fmla="*/ 0 w 1103991"/>
                <a:gd name="connsiteY0" fmla="*/ 993531 h 1169377"/>
                <a:gd name="connsiteX1" fmla="*/ 712456 w 1103991"/>
                <a:gd name="connsiteY1" fmla="*/ 0 h 1169377"/>
                <a:gd name="connsiteX2" fmla="*/ 1103991 w 1103991"/>
                <a:gd name="connsiteY2" fmla="*/ 1169377 h 1169377"/>
                <a:gd name="connsiteX3" fmla="*/ 0 w 1103991"/>
                <a:gd name="connsiteY3" fmla="*/ 993531 h 1169377"/>
                <a:gd name="connsiteX0" fmla="*/ 0 w 1147952"/>
                <a:gd name="connsiteY0" fmla="*/ 1147396 h 1169377"/>
                <a:gd name="connsiteX1" fmla="*/ 756417 w 1147952"/>
                <a:gd name="connsiteY1" fmla="*/ 0 h 1169377"/>
                <a:gd name="connsiteX2" fmla="*/ 1147952 w 1147952"/>
                <a:gd name="connsiteY2" fmla="*/ 1169377 h 1169377"/>
                <a:gd name="connsiteX3" fmla="*/ 0 w 1147952"/>
                <a:gd name="connsiteY3" fmla="*/ 1147396 h 1169377"/>
                <a:gd name="connsiteX0" fmla="*/ 0 w 967709"/>
                <a:gd name="connsiteY0" fmla="*/ 1147396 h 1147396"/>
                <a:gd name="connsiteX1" fmla="*/ 756417 w 967709"/>
                <a:gd name="connsiteY1" fmla="*/ 0 h 1147396"/>
                <a:gd name="connsiteX2" fmla="*/ 967709 w 967709"/>
                <a:gd name="connsiteY2" fmla="*/ 1094642 h 1147396"/>
                <a:gd name="connsiteX3" fmla="*/ 0 w 967709"/>
                <a:gd name="connsiteY3" fmla="*/ 1147396 h 1147396"/>
                <a:gd name="connsiteX0" fmla="*/ 0 w 1156744"/>
                <a:gd name="connsiteY0" fmla="*/ 1147396 h 1164981"/>
                <a:gd name="connsiteX1" fmla="*/ 756417 w 1156744"/>
                <a:gd name="connsiteY1" fmla="*/ 0 h 1164981"/>
                <a:gd name="connsiteX2" fmla="*/ 1156744 w 1156744"/>
                <a:gd name="connsiteY2" fmla="*/ 1164981 h 1164981"/>
                <a:gd name="connsiteX3" fmla="*/ 0 w 1156744"/>
                <a:gd name="connsiteY3" fmla="*/ 1147396 h 1164981"/>
                <a:gd name="connsiteX0" fmla="*/ 0 w 934546"/>
                <a:gd name="connsiteY0" fmla="*/ 822328 h 1164981"/>
                <a:gd name="connsiteX1" fmla="*/ 534219 w 934546"/>
                <a:gd name="connsiteY1" fmla="*/ 0 h 1164981"/>
                <a:gd name="connsiteX2" fmla="*/ 934546 w 934546"/>
                <a:gd name="connsiteY2" fmla="*/ 1164981 h 1164981"/>
                <a:gd name="connsiteX3" fmla="*/ 0 w 934546"/>
                <a:gd name="connsiteY3" fmla="*/ 822328 h 1164981"/>
                <a:gd name="connsiteX0" fmla="*/ 0 w 1066219"/>
                <a:gd name="connsiteY0" fmla="*/ 785295 h 1164981"/>
                <a:gd name="connsiteX1" fmla="*/ 665892 w 1066219"/>
                <a:gd name="connsiteY1" fmla="*/ 0 h 1164981"/>
                <a:gd name="connsiteX2" fmla="*/ 1066219 w 1066219"/>
                <a:gd name="connsiteY2" fmla="*/ 1164981 h 1164981"/>
                <a:gd name="connsiteX3" fmla="*/ 0 w 1066219"/>
                <a:gd name="connsiteY3" fmla="*/ 785295 h 1164981"/>
                <a:gd name="connsiteX0" fmla="*/ 0 w 884477"/>
                <a:gd name="connsiteY0" fmla="*/ 1786 h 1164981"/>
                <a:gd name="connsiteX1" fmla="*/ 484150 w 884477"/>
                <a:gd name="connsiteY1" fmla="*/ 0 h 1164981"/>
                <a:gd name="connsiteX2" fmla="*/ 884477 w 884477"/>
                <a:gd name="connsiteY2" fmla="*/ 1164981 h 1164981"/>
                <a:gd name="connsiteX3" fmla="*/ 0 w 884477"/>
                <a:gd name="connsiteY3" fmla="*/ 1786 h 1164981"/>
                <a:gd name="connsiteX0" fmla="*/ 177702 w 661852"/>
                <a:gd name="connsiteY0" fmla="*/ 1786 h 849962"/>
                <a:gd name="connsiteX1" fmla="*/ 661852 w 661852"/>
                <a:gd name="connsiteY1" fmla="*/ 0 h 849962"/>
                <a:gd name="connsiteX2" fmla="*/ 0 w 661852"/>
                <a:gd name="connsiteY2" fmla="*/ 849962 h 849962"/>
                <a:gd name="connsiteX3" fmla="*/ 177702 w 661852"/>
                <a:gd name="connsiteY3" fmla="*/ 1786 h 849962"/>
                <a:gd name="connsiteX0" fmla="*/ 109044 w 593194"/>
                <a:gd name="connsiteY0" fmla="*/ 1786 h 805536"/>
                <a:gd name="connsiteX1" fmla="*/ 593194 w 593194"/>
                <a:gd name="connsiteY1" fmla="*/ 0 h 805536"/>
                <a:gd name="connsiteX2" fmla="*/ 0 w 593194"/>
                <a:gd name="connsiteY2" fmla="*/ 805536 h 805536"/>
                <a:gd name="connsiteX3" fmla="*/ 109044 w 593194"/>
                <a:gd name="connsiteY3" fmla="*/ 1786 h 805536"/>
                <a:gd name="connsiteX0" fmla="*/ 189818 w 673968"/>
                <a:gd name="connsiteY0" fmla="*/ 1786 h 870156"/>
                <a:gd name="connsiteX1" fmla="*/ 673968 w 673968"/>
                <a:gd name="connsiteY1" fmla="*/ 0 h 870156"/>
                <a:gd name="connsiteX2" fmla="*/ 0 w 673968"/>
                <a:gd name="connsiteY2" fmla="*/ 870156 h 870156"/>
                <a:gd name="connsiteX3" fmla="*/ 189818 w 673968"/>
                <a:gd name="connsiteY3" fmla="*/ 1786 h 870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3968" h="870156">
                  <a:moveTo>
                    <a:pt x="189818" y="1786"/>
                  </a:moveTo>
                  <a:lnTo>
                    <a:pt x="673968" y="0"/>
                  </a:lnTo>
                  <a:lnTo>
                    <a:pt x="0" y="870156"/>
                  </a:lnTo>
                  <a:lnTo>
                    <a:pt x="189818" y="178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9D9187"/>
                </a:gs>
                <a:gs pos="100000">
                  <a:srgbClr val="605953"/>
                </a:gs>
              </a:gsLst>
              <a:lin ang="2700000" scaled="1"/>
              <a:tileRect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5" name="Isosceles Triangle 9"/>
            <p:cNvSpPr/>
            <p:nvPr userDrawn="1"/>
          </p:nvSpPr>
          <p:spPr>
            <a:xfrm>
              <a:off x="8184816" y="677154"/>
              <a:ext cx="942153" cy="1785240"/>
            </a:xfrm>
            <a:custGeom>
              <a:avLst/>
              <a:gdLst>
                <a:gd name="connsiteX0" fmla="*/ 0 w 774279"/>
                <a:gd name="connsiteY0" fmla="*/ 1151792 h 1151792"/>
                <a:gd name="connsiteX1" fmla="*/ 387140 w 774279"/>
                <a:gd name="connsiteY1" fmla="*/ 0 h 1151792"/>
                <a:gd name="connsiteX2" fmla="*/ 774279 w 774279"/>
                <a:gd name="connsiteY2" fmla="*/ 1151792 h 1151792"/>
                <a:gd name="connsiteX3" fmla="*/ 0 w 774279"/>
                <a:gd name="connsiteY3" fmla="*/ 1151792 h 1151792"/>
                <a:gd name="connsiteX0" fmla="*/ 0 w 774279"/>
                <a:gd name="connsiteY0" fmla="*/ 1138604 h 1138604"/>
                <a:gd name="connsiteX1" fmla="*/ 752021 w 774279"/>
                <a:gd name="connsiteY1" fmla="*/ 0 h 1138604"/>
                <a:gd name="connsiteX2" fmla="*/ 774279 w 774279"/>
                <a:gd name="connsiteY2" fmla="*/ 1138604 h 1138604"/>
                <a:gd name="connsiteX3" fmla="*/ 0 w 774279"/>
                <a:gd name="connsiteY3" fmla="*/ 1138604 h 1138604"/>
                <a:gd name="connsiteX0" fmla="*/ 0 w 1143556"/>
                <a:gd name="connsiteY0" fmla="*/ 1138604 h 1169377"/>
                <a:gd name="connsiteX1" fmla="*/ 752021 w 1143556"/>
                <a:gd name="connsiteY1" fmla="*/ 0 h 1169377"/>
                <a:gd name="connsiteX2" fmla="*/ 1143556 w 1143556"/>
                <a:gd name="connsiteY2" fmla="*/ 1169377 h 1169377"/>
                <a:gd name="connsiteX3" fmla="*/ 0 w 1143556"/>
                <a:gd name="connsiteY3" fmla="*/ 1138604 h 1169377"/>
                <a:gd name="connsiteX0" fmla="*/ 0 w 1103991"/>
                <a:gd name="connsiteY0" fmla="*/ 993531 h 1169377"/>
                <a:gd name="connsiteX1" fmla="*/ 712456 w 1103991"/>
                <a:gd name="connsiteY1" fmla="*/ 0 h 1169377"/>
                <a:gd name="connsiteX2" fmla="*/ 1103991 w 1103991"/>
                <a:gd name="connsiteY2" fmla="*/ 1169377 h 1169377"/>
                <a:gd name="connsiteX3" fmla="*/ 0 w 1103991"/>
                <a:gd name="connsiteY3" fmla="*/ 993531 h 1169377"/>
                <a:gd name="connsiteX0" fmla="*/ 0 w 1147952"/>
                <a:gd name="connsiteY0" fmla="*/ 1147396 h 1169377"/>
                <a:gd name="connsiteX1" fmla="*/ 756417 w 1147952"/>
                <a:gd name="connsiteY1" fmla="*/ 0 h 1169377"/>
                <a:gd name="connsiteX2" fmla="*/ 1147952 w 1147952"/>
                <a:gd name="connsiteY2" fmla="*/ 1169377 h 1169377"/>
                <a:gd name="connsiteX3" fmla="*/ 0 w 1147952"/>
                <a:gd name="connsiteY3" fmla="*/ 1147396 h 1169377"/>
                <a:gd name="connsiteX0" fmla="*/ 0 w 967709"/>
                <a:gd name="connsiteY0" fmla="*/ 1147396 h 1147396"/>
                <a:gd name="connsiteX1" fmla="*/ 756417 w 967709"/>
                <a:gd name="connsiteY1" fmla="*/ 0 h 1147396"/>
                <a:gd name="connsiteX2" fmla="*/ 967709 w 967709"/>
                <a:gd name="connsiteY2" fmla="*/ 1094642 h 1147396"/>
                <a:gd name="connsiteX3" fmla="*/ 0 w 967709"/>
                <a:gd name="connsiteY3" fmla="*/ 1147396 h 1147396"/>
                <a:gd name="connsiteX0" fmla="*/ 0 w 1156744"/>
                <a:gd name="connsiteY0" fmla="*/ 1147396 h 1164981"/>
                <a:gd name="connsiteX1" fmla="*/ 756417 w 1156744"/>
                <a:gd name="connsiteY1" fmla="*/ 0 h 1164981"/>
                <a:gd name="connsiteX2" fmla="*/ 1156744 w 1156744"/>
                <a:gd name="connsiteY2" fmla="*/ 1164981 h 1164981"/>
                <a:gd name="connsiteX3" fmla="*/ 0 w 1156744"/>
                <a:gd name="connsiteY3" fmla="*/ 1147396 h 1164981"/>
                <a:gd name="connsiteX0" fmla="*/ 0 w 1996409"/>
                <a:gd name="connsiteY0" fmla="*/ 580292 h 1164981"/>
                <a:gd name="connsiteX1" fmla="*/ 1596082 w 1996409"/>
                <a:gd name="connsiteY1" fmla="*/ 0 h 1164981"/>
                <a:gd name="connsiteX2" fmla="*/ 1996409 w 1996409"/>
                <a:gd name="connsiteY2" fmla="*/ 1164981 h 1164981"/>
                <a:gd name="connsiteX3" fmla="*/ 0 w 1996409"/>
                <a:gd name="connsiteY3" fmla="*/ 580292 h 1164981"/>
                <a:gd name="connsiteX0" fmla="*/ 0 w 1596082"/>
                <a:gd name="connsiteY0" fmla="*/ 580292 h 2804747"/>
                <a:gd name="connsiteX1" fmla="*/ 1596082 w 1596082"/>
                <a:gd name="connsiteY1" fmla="*/ 0 h 2804747"/>
                <a:gd name="connsiteX2" fmla="*/ 765486 w 1596082"/>
                <a:gd name="connsiteY2" fmla="*/ 2804747 h 2804747"/>
                <a:gd name="connsiteX3" fmla="*/ 0 w 1596082"/>
                <a:gd name="connsiteY3" fmla="*/ 580292 h 2804747"/>
                <a:gd name="connsiteX0" fmla="*/ 191692 w 830596"/>
                <a:gd name="connsiteY0" fmla="*/ 0 h 2807997"/>
                <a:gd name="connsiteX1" fmla="*/ 830596 w 830596"/>
                <a:gd name="connsiteY1" fmla="*/ 3250 h 2807997"/>
                <a:gd name="connsiteX2" fmla="*/ 0 w 830596"/>
                <a:gd name="connsiteY2" fmla="*/ 2807997 h 2807997"/>
                <a:gd name="connsiteX3" fmla="*/ 191692 w 830596"/>
                <a:gd name="connsiteY3" fmla="*/ 0 h 2807997"/>
                <a:gd name="connsiteX0" fmla="*/ 901179 w 1540083"/>
                <a:gd name="connsiteY0" fmla="*/ 0 h 1145530"/>
                <a:gd name="connsiteX1" fmla="*/ 1540083 w 1540083"/>
                <a:gd name="connsiteY1" fmla="*/ 3250 h 1145530"/>
                <a:gd name="connsiteX2" fmla="*/ 0 w 1540083"/>
                <a:gd name="connsiteY2" fmla="*/ 1145530 h 1145530"/>
                <a:gd name="connsiteX3" fmla="*/ 901179 w 1540083"/>
                <a:gd name="connsiteY3" fmla="*/ 0 h 1145530"/>
                <a:gd name="connsiteX0" fmla="*/ 901179 w 1565847"/>
                <a:gd name="connsiteY0" fmla="*/ 0 h 1145530"/>
                <a:gd name="connsiteX1" fmla="*/ 1540083 w 1565847"/>
                <a:gd name="connsiteY1" fmla="*/ 3250 h 1145530"/>
                <a:gd name="connsiteX2" fmla="*/ 1522414 w 1565847"/>
                <a:gd name="connsiteY2" fmla="*/ 644923 h 1145530"/>
                <a:gd name="connsiteX3" fmla="*/ 0 w 1565847"/>
                <a:gd name="connsiteY3" fmla="*/ 1145530 h 1145530"/>
                <a:gd name="connsiteX4" fmla="*/ 901179 w 1565847"/>
                <a:gd name="connsiteY4" fmla="*/ 0 h 1145530"/>
                <a:gd name="connsiteX0" fmla="*/ 901179 w 1594111"/>
                <a:gd name="connsiteY0" fmla="*/ 0 h 1145530"/>
                <a:gd name="connsiteX1" fmla="*/ 1540083 w 1594111"/>
                <a:gd name="connsiteY1" fmla="*/ 3250 h 1145530"/>
                <a:gd name="connsiteX2" fmla="*/ 1522414 w 1594111"/>
                <a:gd name="connsiteY2" fmla="*/ 644923 h 1145530"/>
                <a:gd name="connsiteX3" fmla="*/ 0 w 1594111"/>
                <a:gd name="connsiteY3" fmla="*/ 1145530 h 1145530"/>
                <a:gd name="connsiteX4" fmla="*/ 901179 w 1594111"/>
                <a:gd name="connsiteY4" fmla="*/ 0 h 1145530"/>
                <a:gd name="connsiteX0" fmla="*/ 901179 w 1543406"/>
                <a:gd name="connsiteY0" fmla="*/ 0 h 1145530"/>
                <a:gd name="connsiteX1" fmla="*/ 1540083 w 1543406"/>
                <a:gd name="connsiteY1" fmla="*/ 3250 h 1145530"/>
                <a:gd name="connsiteX2" fmla="*/ 1522414 w 1543406"/>
                <a:gd name="connsiteY2" fmla="*/ 644923 h 1145530"/>
                <a:gd name="connsiteX3" fmla="*/ 0 w 1543406"/>
                <a:gd name="connsiteY3" fmla="*/ 1145530 h 1145530"/>
                <a:gd name="connsiteX4" fmla="*/ 901179 w 1543406"/>
                <a:gd name="connsiteY4" fmla="*/ 0 h 1145530"/>
                <a:gd name="connsiteX0" fmla="*/ 901179 w 1540083"/>
                <a:gd name="connsiteY0" fmla="*/ 0 h 1145530"/>
                <a:gd name="connsiteX1" fmla="*/ 1540083 w 1540083"/>
                <a:gd name="connsiteY1" fmla="*/ 3250 h 1145530"/>
                <a:gd name="connsiteX2" fmla="*/ 1522414 w 1540083"/>
                <a:gd name="connsiteY2" fmla="*/ 644923 h 1145530"/>
                <a:gd name="connsiteX3" fmla="*/ 0 w 1540083"/>
                <a:gd name="connsiteY3" fmla="*/ 1145530 h 1145530"/>
                <a:gd name="connsiteX4" fmla="*/ 901179 w 1540083"/>
                <a:gd name="connsiteY4" fmla="*/ 0 h 1145530"/>
                <a:gd name="connsiteX0" fmla="*/ 901179 w 1523819"/>
                <a:gd name="connsiteY0" fmla="*/ 252837 h 1398367"/>
                <a:gd name="connsiteX1" fmla="*/ 1523290 w 1523819"/>
                <a:gd name="connsiteY1" fmla="*/ 0 h 1398367"/>
                <a:gd name="connsiteX2" fmla="*/ 1522414 w 1523819"/>
                <a:gd name="connsiteY2" fmla="*/ 897760 h 1398367"/>
                <a:gd name="connsiteX3" fmla="*/ 0 w 1523819"/>
                <a:gd name="connsiteY3" fmla="*/ 1398367 h 1398367"/>
                <a:gd name="connsiteX4" fmla="*/ 901179 w 1523819"/>
                <a:gd name="connsiteY4" fmla="*/ 252837 h 1398367"/>
                <a:gd name="connsiteX0" fmla="*/ 624101 w 1523819"/>
                <a:gd name="connsiteY0" fmla="*/ 294818 h 1398367"/>
                <a:gd name="connsiteX1" fmla="*/ 1523290 w 1523819"/>
                <a:gd name="connsiteY1" fmla="*/ 0 h 1398367"/>
                <a:gd name="connsiteX2" fmla="*/ 1522414 w 1523819"/>
                <a:gd name="connsiteY2" fmla="*/ 897760 h 1398367"/>
                <a:gd name="connsiteX3" fmla="*/ 0 w 1523819"/>
                <a:gd name="connsiteY3" fmla="*/ 1398367 h 1398367"/>
                <a:gd name="connsiteX4" fmla="*/ 624101 w 1523819"/>
                <a:gd name="connsiteY4" fmla="*/ 294818 h 1398367"/>
                <a:gd name="connsiteX0" fmla="*/ 0 w 899718"/>
                <a:gd name="connsiteY0" fmla="*/ 294818 h 1704832"/>
                <a:gd name="connsiteX1" fmla="*/ 899189 w 899718"/>
                <a:gd name="connsiteY1" fmla="*/ 0 h 1704832"/>
                <a:gd name="connsiteX2" fmla="*/ 898313 w 899718"/>
                <a:gd name="connsiteY2" fmla="*/ 897760 h 1704832"/>
                <a:gd name="connsiteX3" fmla="*/ 530389 w 899718"/>
                <a:gd name="connsiteY3" fmla="*/ 1704832 h 1704832"/>
                <a:gd name="connsiteX4" fmla="*/ 0 w 899718"/>
                <a:gd name="connsiteY4" fmla="*/ 294818 h 1704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9718" h="1704832">
                  <a:moveTo>
                    <a:pt x="0" y="294818"/>
                  </a:moveTo>
                  <a:lnTo>
                    <a:pt x="899189" y="0"/>
                  </a:lnTo>
                  <a:cubicBezTo>
                    <a:pt x="894699" y="208294"/>
                    <a:pt x="902803" y="819609"/>
                    <a:pt x="898313" y="897760"/>
                  </a:cubicBezTo>
                  <a:lnTo>
                    <a:pt x="530389" y="1704832"/>
                  </a:lnTo>
                  <a:lnTo>
                    <a:pt x="0" y="294818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9D9187"/>
                </a:gs>
                <a:gs pos="100000">
                  <a:srgbClr val="605953"/>
                </a:gs>
              </a:gsLst>
              <a:lin ang="5400000" scaled="1"/>
              <a:tileRect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 err="1"/>
            </a:p>
          </p:txBody>
        </p:sp>
        <p:sp>
          <p:nvSpPr>
            <p:cNvPr id="14" name="Isosceles Triangle 9"/>
            <p:cNvSpPr/>
            <p:nvPr userDrawn="1"/>
          </p:nvSpPr>
          <p:spPr>
            <a:xfrm>
              <a:off x="7531279" y="8368"/>
              <a:ext cx="1612721" cy="1199559"/>
            </a:xfrm>
            <a:custGeom>
              <a:avLst/>
              <a:gdLst>
                <a:gd name="connsiteX0" fmla="*/ 0 w 774279"/>
                <a:gd name="connsiteY0" fmla="*/ 1151792 h 1151792"/>
                <a:gd name="connsiteX1" fmla="*/ 387140 w 774279"/>
                <a:gd name="connsiteY1" fmla="*/ 0 h 1151792"/>
                <a:gd name="connsiteX2" fmla="*/ 774279 w 774279"/>
                <a:gd name="connsiteY2" fmla="*/ 1151792 h 1151792"/>
                <a:gd name="connsiteX3" fmla="*/ 0 w 774279"/>
                <a:gd name="connsiteY3" fmla="*/ 1151792 h 1151792"/>
                <a:gd name="connsiteX0" fmla="*/ 0 w 774279"/>
                <a:gd name="connsiteY0" fmla="*/ 1138604 h 1138604"/>
                <a:gd name="connsiteX1" fmla="*/ 752021 w 774279"/>
                <a:gd name="connsiteY1" fmla="*/ 0 h 1138604"/>
                <a:gd name="connsiteX2" fmla="*/ 774279 w 774279"/>
                <a:gd name="connsiteY2" fmla="*/ 1138604 h 1138604"/>
                <a:gd name="connsiteX3" fmla="*/ 0 w 774279"/>
                <a:gd name="connsiteY3" fmla="*/ 1138604 h 1138604"/>
                <a:gd name="connsiteX0" fmla="*/ 0 w 1143556"/>
                <a:gd name="connsiteY0" fmla="*/ 1138604 h 1169377"/>
                <a:gd name="connsiteX1" fmla="*/ 752021 w 1143556"/>
                <a:gd name="connsiteY1" fmla="*/ 0 h 1169377"/>
                <a:gd name="connsiteX2" fmla="*/ 1143556 w 1143556"/>
                <a:gd name="connsiteY2" fmla="*/ 1169377 h 1169377"/>
                <a:gd name="connsiteX3" fmla="*/ 0 w 1143556"/>
                <a:gd name="connsiteY3" fmla="*/ 1138604 h 1169377"/>
                <a:gd name="connsiteX0" fmla="*/ 0 w 1103991"/>
                <a:gd name="connsiteY0" fmla="*/ 993531 h 1169377"/>
                <a:gd name="connsiteX1" fmla="*/ 712456 w 1103991"/>
                <a:gd name="connsiteY1" fmla="*/ 0 h 1169377"/>
                <a:gd name="connsiteX2" fmla="*/ 1103991 w 1103991"/>
                <a:gd name="connsiteY2" fmla="*/ 1169377 h 1169377"/>
                <a:gd name="connsiteX3" fmla="*/ 0 w 1103991"/>
                <a:gd name="connsiteY3" fmla="*/ 993531 h 1169377"/>
                <a:gd name="connsiteX0" fmla="*/ 0 w 1147952"/>
                <a:gd name="connsiteY0" fmla="*/ 1147396 h 1169377"/>
                <a:gd name="connsiteX1" fmla="*/ 756417 w 1147952"/>
                <a:gd name="connsiteY1" fmla="*/ 0 h 1169377"/>
                <a:gd name="connsiteX2" fmla="*/ 1147952 w 1147952"/>
                <a:gd name="connsiteY2" fmla="*/ 1169377 h 1169377"/>
                <a:gd name="connsiteX3" fmla="*/ 0 w 1147952"/>
                <a:gd name="connsiteY3" fmla="*/ 1147396 h 1169377"/>
                <a:gd name="connsiteX0" fmla="*/ 0 w 967709"/>
                <a:gd name="connsiteY0" fmla="*/ 1147396 h 1147396"/>
                <a:gd name="connsiteX1" fmla="*/ 756417 w 967709"/>
                <a:gd name="connsiteY1" fmla="*/ 0 h 1147396"/>
                <a:gd name="connsiteX2" fmla="*/ 967709 w 967709"/>
                <a:gd name="connsiteY2" fmla="*/ 1094642 h 1147396"/>
                <a:gd name="connsiteX3" fmla="*/ 0 w 967709"/>
                <a:gd name="connsiteY3" fmla="*/ 1147396 h 1147396"/>
                <a:gd name="connsiteX0" fmla="*/ 0 w 1156744"/>
                <a:gd name="connsiteY0" fmla="*/ 1147396 h 1164981"/>
                <a:gd name="connsiteX1" fmla="*/ 756417 w 1156744"/>
                <a:gd name="connsiteY1" fmla="*/ 0 h 1164981"/>
                <a:gd name="connsiteX2" fmla="*/ 1156744 w 1156744"/>
                <a:gd name="connsiteY2" fmla="*/ 1164981 h 1164981"/>
                <a:gd name="connsiteX3" fmla="*/ 0 w 1156744"/>
                <a:gd name="connsiteY3" fmla="*/ 1147396 h 1164981"/>
                <a:gd name="connsiteX0" fmla="*/ 0 w 1996409"/>
                <a:gd name="connsiteY0" fmla="*/ 580292 h 1164981"/>
                <a:gd name="connsiteX1" fmla="*/ 1596082 w 1996409"/>
                <a:gd name="connsiteY1" fmla="*/ 0 h 1164981"/>
                <a:gd name="connsiteX2" fmla="*/ 1996409 w 1996409"/>
                <a:gd name="connsiteY2" fmla="*/ 1164981 h 1164981"/>
                <a:gd name="connsiteX3" fmla="*/ 0 w 1996409"/>
                <a:gd name="connsiteY3" fmla="*/ 580292 h 1164981"/>
                <a:gd name="connsiteX0" fmla="*/ 0 w 1596082"/>
                <a:gd name="connsiteY0" fmla="*/ 580292 h 2804747"/>
                <a:gd name="connsiteX1" fmla="*/ 1596082 w 1596082"/>
                <a:gd name="connsiteY1" fmla="*/ 0 h 2804747"/>
                <a:gd name="connsiteX2" fmla="*/ 765486 w 1596082"/>
                <a:gd name="connsiteY2" fmla="*/ 2804747 h 2804747"/>
                <a:gd name="connsiteX3" fmla="*/ 0 w 1596082"/>
                <a:gd name="connsiteY3" fmla="*/ 580292 h 2804747"/>
                <a:gd name="connsiteX0" fmla="*/ 191692 w 830596"/>
                <a:gd name="connsiteY0" fmla="*/ 0 h 2807997"/>
                <a:gd name="connsiteX1" fmla="*/ 830596 w 830596"/>
                <a:gd name="connsiteY1" fmla="*/ 3250 h 2807997"/>
                <a:gd name="connsiteX2" fmla="*/ 0 w 830596"/>
                <a:gd name="connsiteY2" fmla="*/ 2807997 h 2807997"/>
                <a:gd name="connsiteX3" fmla="*/ 191692 w 830596"/>
                <a:gd name="connsiteY3" fmla="*/ 0 h 2807997"/>
                <a:gd name="connsiteX0" fmla="*/ 901179 w 1540083"/>
                <a:gd name="connsiteY0" fmla="*/ 0 h 1145530"/>
                <a:gd name="connsiteX1" fmla="*/ 1540083 w 1540083"/>
                <a:gd name="connsiteY1" fmla="*/ 3250 h 1145530"/>
                <a:gd name="connsiteX2" fmla="*/ 0 w 1540083"/>
                <a:gd name="connsiteY2" fmla="*/ 1145530 h 1145530"/>
                <a:gd name="connsiteX3" fmla="*/ 901179 w 1540083"/>
                <a:gd name="connsiteY3" fmla="*/ 0 h 1145530"/>
                <a:gd name="connsiteX0" fmla="*/ 901179 w 1565847"/>
                <a:gd name="connsiteY0" fmla="*/ 0 h 1145530"/>
                <a:gd name="connsiteX1" fmla="*/ 1540083 w 1565847"/>
                <a:gd name="connsiteY1" fmla="*/ 3250 h 1145530"/>
                <a:gd name="connsiteX2" fmla="*/ 1522414 w 1565847"/>
                <a:gd name="connsiteY2" fmla="*/ 644923 h 1145530"/>
                <a:gd name="connsiteX3" fmla="*/ 0 w 1565847"/>
                <a:gd name="connsiteY3" fmla="*/ 1145530 h 1145530"/>
                <a:gd name="connsiteX4" fmla="*/ 901179 w 1565847"/>
                <a:gd name="connsiteY4" fmla="*/ 0 h 1145530"/>
                <a:gd name="connsiteX0" fmla="*/ 901179 w 1594111"/>
                <a:gd name="connsiteY0" fmla="*/ 0 h 1145530"/>
                <a:gd name="connsiteX1" fmla="*/ 1540083 w 1594111"/>
                <a:gd name="connsiteY1" fmla="*/ 3250 h 1145530"/>
                <a:gd name="connsiteX2" fmla="*/ 1522414 w 1594111"/>
                <a:gd name="connsiteY2" fmla="*/ 644923 h 1145530"/>
                <a:gd name="connsiteX3" fmla="*/ 0 w 1594111"/>
                <a:gd name="connsiteY3" fmla="*/ 1145530 h 1145530"/>
                <a:gd name="connsiteX4" fmla="*/ 901179 w 1594111"/>
                <a:gd name="connsiteY4" fmla="*/ 0 h 1145530"/>
                <a:gd name="connsiteX0" fmla="*/ 901179 w 1543406"/>
                <a:gd name="connsiteY0" fmla="*/ 0 h 1145530"/>
                <a:gd name="connsiteX1" fmla="*/ 1540083 w 1543406"/>
                <a:gd name="connsiteY1" fmla="*/ 3250 h 1145530"/>
                <a:gd name="connsiteX2" fmla="*/ 1522414 w 1543406"/>
                <a:gd name="connsiteY2" fmla="*/ 644923 h 1145530"/>
                <a:gd name="connsiteX3" fmla="*/ 0 w 1543406"/>
                <a:gd name="connsiteY3" fmla="*/ 1145530 h 1145530"/>
                <a:gd name="connsiteX4" fmla="*/ 901179 w 1543406"/>
                <a:gd name="connsiteY4" fmla="*/ 0 h 1145530"/>
                <a:gd name="connsiteX0" fmla="*/ 901179 w 1540083"/>
                <a:gd name="connsiteY0" fmla="*/ 0 h 1145530"/>
                <a:gd name="connsiteX1" fmla="*/ 1540083 w 1540083"/>
                <a:gd name="connsiteY1" fmla="*/ 3250 h 1145530"/>
                <a:gd name="connsiteX2" fmla="*/ 1522414 w 1540083"/>
                <a:gd name="connsiteY2" fmla="*/ 644923 h 1145530"/>
                <a:gd name="connsiteX3" fmla="*/ 0 w 1540083"/>
                <a:gd name="connsiteY3" fmla="*/ 1145530 h 1145530"/>
                <a:gd name="connsiteX4" fmla="*/ 901179 w 1540083"/>
                <a:gd name="connsiteY4" fmla="*/ 0 h 1145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40083" h="1145530">
                  <a:moveTo>
                    <a:pt x="901179" y="0"/>
                  </a:moveTo>
                  <a:lnTo>
                    <a:pt x="1540083" y="3250"/>
                  </a:lnTo>
                  <a:cubicBezTo>
                    <a:pt x="1535593" y="211544"/>
                    <a:pt x="1526904" y="566772"/>
                    <a:pt x="1522414" y="644923"/>
                  </a:cubicBezTo>
                  <a:lnTo>
                    <a:pt x="0" y="1145530"/>
                  </a:lnTo>
                  <a:lnTo>
                    <a:pt x="901179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9D9187"/>
                </a:gs>
                <a:gs pos="100000">
                  <a:srgbClr val="605953"/>
                </a:gs>
              </a:gsLst>
              <a:lin ang="5400000" scaled="1"/>
              <a:tileRect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 err="1"/>
            </a:p>
          </p:txBody>
        </p:sp>
      </p:grp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717449" y="4553148"/>
            <a:ext cx="1958203" cy="668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nb-NO" smtClean="0"/>
              <a:t>23 oktober 2017</a:t>
            </a:r>
            <a:endParaRPr lang="nb-NO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7449" y="4646471"/>
            <a:ext cx="1958203" cy="6883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nb-NO" smtClean="0"/>
              <a:t>COWI Powerpoint presentation</a:t>
            </a:r>
            <a:endParaRPr lang="nb-NO" dirty="0"/>
          </a:p>
        </p:txBody>
      </p:sp>
      <p:pic>
        <p:nvPicPr>
          <p:cNvPr id="18" name="Picture 17" title="White COWI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7600" y="4529187"/>
            <a:ext cx="655200" cy="197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372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 A">
    <p:bg>
      <p:bgPr>
        <a:solidFill>
          <a:srgbClr val="7D88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9EDCC4F-61B3-445B-AC6F-14CA4635A88D}" type="slidenum">
              <a:rPr lang="nb-NO" smtClean="0"/>
              <a:pPr/>
              <a:t>‹#›</a:t>
            </a:fld>
            <a:endParaRPr lang="nb-NO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44101" y="4522157"/>
            <a:ext cx="0" cy="221581"/>
          </a:xfrm>
          <a:prstGeom prst="line">
            <a:avLst/>
          </a:prstGeom>
          <a:ln w="3175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 userDrawn="1"/>
        </p:nvGrpSpPr>
        <p:grpSpPr>
          <a:xfrm>
            <a:off x="6206453" y="-2691"/>
            <a:ext cx="2941493" cy="2439862"/>
            <a:chOff x="6224953" y="1"/>
            <a:chExt cx="2941493" cy="2439862"/>
          </a:xfrm>
        </p:grpSpPr>
        <p:sp>
          <p:nvSpPr>
            <p:cNvPr id="13" name="Isosceles Triangle 13"/>
            <p:cNvSpPr/>
            <p:nvPr/>
          </p:nvSpPr>
          <p:spPr>
            <a:xfrm>
              <a:off x="6224953" y="4686"/>
              <a:ext cx="1762587" cy="925006"/>
            </a:xfrm>
            <a:custGeom>
              <a:avLst/>
              <a:gdLst>
                <a:gd name="connsiteX0" fmla="*/ 0 w 1274885"/>
                <a:gd name="connsiteY0" fmla="*/ 830486 h 830486"/>
                <a:gd name="connsiteX1" fmla="*/ 637443 w 1274885"/>
                <a:gd name="connsiteY1" fmla="*/ 0 h 830486"/>
                <a:gd name="connsiteX2" fmla="*/ 1274885 w 1274885"/>
                <a:gd name="connsiteY2" fmla="*/ 830486 h 830486"/>
                <a:gd name="connsiteX3" fmla="*/ 0 w 1274885"/>
                <a:gd name="connsiteY3" fmla="*/ 830486 h 830486"/>
                <a:gd name="connsiteX0" fmla="*/ 501161 w 1776046"/>
                <a:gd name="connsiteY0" fmla="*/ 1362420 h 1362420"/>
                <a:gd name="connsiteX1" fmla="*/ 0 w 1776046"/>
                <a:gd name="connsiteY1" fmla="*/ 0 h 1362420"/>
                <a:gd name="connsiteX2" fmla="*/ 1776046 w 1776046"/>
                <a:gd name="connsiteY2" fmla="*/ 1362420 h 1362420"/>
                <a:gd name="connsiteX3" fmla="*/ 501161 w 1776046"/>
                <a:gd name="connsiteY3" fmla="*/ 1362420 h 1362420"/>
                <a:gd name="connsiteX0" fmla="*/ 501161 w 1973873"/>
                <a:gd name="connsiteY0" fmla="*/ 1362420 h 1362420"/>
                <a:gd name="connsiteX1" fmla="*/ 0 w 1973873"/>
                <a:gd name="connsiteY1" fmla="*/ 0 h 1362420"/>
                <a:gd name="connsiteX2" fmla="*/ 1973873 w 1973873"/>
                <a:gd name="connsiteY2" fmla="*/ 518358 h 1362420"/>
                <a:gd name="connsiteX3" fmla="*/ 501161 w 1973873"/>
                <a:gd name="connsiteY3" fmla="*/ 1362420 h 1362420"/>
                <a:gd name="connsiteX0" fmla="*/ 1472711 w 1973873"/>
                <a:gd name="connsiteY0" fmla="*/ 1437154 h 1437154"/>
                <a:gd name="connsiteX1" fmla="*/ 0 w 1973873"/>
                <a:gd name="connsiteY1" fmla="*/ 0 h 1437154"/>
                <a:gd name="connsiteX2" fmla="*/ 1973873 w 1973873"/>
                <a:gd name="connsiteY2" fmla="*/ 518358 h 1437154"/>
                <a:gd name="connsiteX3" fmla="*/ 1472711 w 1973873"/>
                <a:gd name="connsiteY3" fmla="*/ 1437154 h 1437154"/>
                <a:gd name="connsiteX0" fmla="*/ 1472711 w 1978269"/>
                <a:gd name="connsiteY0" fmla="*/ 1437154 h 1437154"/>
                <a:gd name="connsiteX1" fmla="*/ 0 w 1978269"/>
                <a:gd name="connsiteY1" fmla="*/ 0 h 1437154"/>
                <a:gd name="connsiteX2" fmla="*/ 1978269 w 1978269"/>
                <a:gd name="connsiteY2" fmla="*/ 619470 h 1437154"/>
                <a:gd name="connsiteX3" fmla="*/ 1472711 w 1978269"/>
                <a:gd name="connsiteY3" fmla="*/ 1437154 h 1437154"/>
                <a:gd name="connsiteX0" fmla="*/ 1472711 w 1965081"/>
                <a:gd name="connsiteY0" fmla="*/ 1437154 h 1437154"/>
                <a:gd name="connsiteX1" fmla="*/ 0 w 1965081"/>
                <a:gd name="connsiteY1" fmla="*/ 0 h 1437154"/>
                <a:gd name="connsiteX2" fmla="*/ 1965081 w 1965081"/>
                <a:gd name="connsiteY2" fmla="*/ 513962 h 1437154"/>
                <a:gd name="connsiteX3" fmla="*/ 1472711 w 1965081"/>
                <a:gd name="connsiteY3" fmla="*/ 1437154 h 1437154"/>
                <a:gd name="connsiteX0" fmla="*/ 140301 w 632671"/>
                <a:gd name="connsiteY0" fmla="*/ 923192 h 923192"/>
                <a:gd name="connsiteX1" fmla="*/ 0 w 632671"/>
                <a:gd name="connsiteY1" fmla="*/ 739 h 923192"/>
                <a:gd name="connsiteX2" fmla="*/ 632671 w 632671"/>
                <a:gd name="connsiteY2" fmla="*/ 0 h 923192"/>
                <a:gd name="connsiteX3" fmla="*/ 140301 w 632671"/>
                <a:gd name="connsiteY3" fmla="*/ 923192 h 923192"/>
                <a:gd name="connsiteX0" fmla="*/ 447461 w 632671"/>
                <a:gd name="connsiteY0" fmla="*/ 865081 h 865081"/>
                <a:gd name="connsiteX1" fmla="*/ 0 w 632671"/>
                <a:gd name="connsiteY1" fmla="*/ 739 h 865081"/>
                <a:gd name="connsiteX2" fmla="*/ 632671 w 632671"/>
                <a:gd name="connsiteY2" fmla="*/ 0 h 865081"/>
                <a:gd name="connsiteX3" fmla="*/ 447461 w 632671"/>
                <a:gd name="connsiteY3" fmla="*/ 865081 h 865081"/>
                <a:gd name="connsiteX0" fmla="*/ 1479008 w 1664218"/>
                <a:gd name="connsiteY0" fmla="*/ 865081 h 865081"/>
                <a:gd name="connsiteX1" fmla="*/ 0 w 1664218"/>
                <a:gd name="connsiteY1" fmla="*/ 551421 h 865081"/>
                <a:gd name="connsiteX2" fmla="*/ 1031547 w 1664218"/>
                <a:gd name="connsiteY2" fmla="*/ 739 h 865081"/>
                <a:gd name="connsiteX3" fmla="*/ 1664218 w 1664218"/>
                <a:gd name="connsiteY3" fmla="*/ 0 h 865081"/>
                <a:gd name="connsiteX4" fmla="*/ 1479008 w 1664218"/>
                <a:gd name="connsiteY4" fmla="*/ 865081 h 865081"/>
                <a:gd name="connsiteX0" fmla="*/ 1479008 w 1664218"/>
                <a:gd name="connsiteY0" fmla="*/ 865081 h 865081"/>
                <a:gd name="connsiteX1" fmla="*/ 0 w 1664218"/>
                <a:gd name="connsiteY1" fmla="*/ 551421 h 865081"/>
                <a:gd name="connsiteX2" fmla="*/ 1031547 w 1664218"/>
                <a:gd name="connsiteY2" fmla="*/ 739 h 865081"/>
                <a:gd name="connsiteX3" fmla="*/ 1664218 w 1664218"/>
                <a:gd name="connsiteY3" fmla="*/ 0 h 865081"/>
                <a:gd name="connsiteX4" fmla="*/ 1479008 w 1664218"/>
                <a:gd name="connsiteY4" fmla="*/ 865081 h 865081"/>
                <a:gd name="connsiteX0" fmla="*/ 1479008 w 1664218"/>
                <a:gd name="connsiteY0" fmla="*/ 865081 h 865081"/>
                <a:gd name="connsiteX1" fmla="*/ 0 w 1664218"/>
                <a:gd name="connsiteY1" fmla="*/ 551421 h 865081"/>
                <a:gd name="connsiteX2" fmla="*/ 1031547 w 1664218"/>
                <a:gd name="connsiteY2" fmla="*/ 739 h 865081"/>
                <a:gd name="connsiteX3" fmla="*/ 1664218 w 1664218"/>
                <a:gd name="connsiteY3" fmla="*/ 0 h 865081"/>
                <a:gd name="connsiteX4" fmla="*/ 1479008 w 1664218"/>
                <a:gd name="connsiteY4" fmla="*/ 865081 h 865081"/>
                <a:gd name="connsiteX0" fmla="*/ 1433349 w 1664218"/>
                <a:gd name="connsiteY0" fmla="*/ 802819 h 802819"/>
                <a:gd name="connsiteX1" fmla="*/ 0 w 1664218"/>
                <a:gd name="connsiteY1" fmla="*/ 551421 h 802819"/>
                <a:gd name="connsiteX2" fmla="*/ 1031547 w 1664218"/>
                <a:gd name="connsiteY2" fmla="*/ 739 h 802819"/>
                <a:gd name="connsiteX3" fmla="*/ 1664218 w 1664218"/>
                <a:gd name="connsiteY3" fmla="*/ 0 h 802819"/>
                <a:gd name="connsiteX4" fmla="*/ 1433349 w 1664218"/>
                <a:gd name="connsiteY4" fmla="*/ 802819 h 802819"/>
                <a:gd name="connsiteX0" fmla="*/ 1470707 w 1664218"/>
                <a:gd name="connsiteY0" fmla="*/ 873383 h 873383"/>
                <a:gd name="connsiteX1" fmla="*/ 0 w 1664218"/>
                <a:gd name="connsiteY1" fmla="*/ 551421 h 873383"/>
                <a:gd name="connsiteX2" fmla="*/ 1031547 w 1664218"/>
                <a:gd name="connsiteY2" fmla="*/ 739 h 873383"/>
                <a:gd name="connsiteX3" fmla="*/ 1664218 w 1664218"/>
                <a:gd name="connsiteY3" fmla="*/ 0 h 873383"/>
                <a:gd name="connsiteX4" fmla="*/ 1470707 w 1664218"/>
                <a:gd name="connsiteY4" fmla="*/ 873383 h 873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64218" h="873383">
                  <a:moveTo>
                    <a:pt x="1470707" y="873383"/>
                  </a:moveTo>
                  <a:cubicBezTo>
                    <a:pt x="1378948" y="855997"/>
                    <a:pt x="4591" y="552203"/>
                    <a:pt x="0" y="551421"/>
                  </a:cubicBezTo>
                  <a:lnTo>
                    <a:pt x="1031547" y="739"/>
                  </a:lnTo>
                  <a:lnTo>
                    <a:pt x="1664218" y="0"/>
                  </a:lnTo>
                  <a:lnTo>
                    <a:pt x="1470707" y="873383"/>
                  </a:lnTo>
                  <a:close/>
                </a:path>
              </a:pathLst>
            </a:custGeom>
            <a:gradFill flip="none" rotWithShape="1">
              <a:gsLst>
                <a:gs pos="100000">
                  <a:srgbClr val="5C6673"/>
                </a:gs>
                <a:gs pos="0">
                  <a:srgbClr val="7D8793"/>
                </a:gs>
              </a:gsLst>
              <a:path path="circle">
                <a:fillToRect r="100000" b="100000"/>
              </a:path>
              <a:tileRect l="-100000" t="-100000"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5" name="Isosceles Triangle 12"/>
            <p:cNvSpPr/>
            <p:nvPr/>
          </p:nvSpPr>
          <p:spPr>
            <a:xfrm>
              <a:off x="7758996" y="3639"/>
              <a:ext cx="744602" cy="935201"/>
            </a:xfrm>
            <a:custGeom>
              <a:avLst/>
              <a:gdLst>
                <a:gd name="connsiteX0" fmla="*/ 0 w 923192"/>
                <a:gd name="connsiteY0" fmla="*/ 1384788 h 1384788"/>
                <a:gd name="connsiteX1" fmla="*/ 461596 w 923192"/>
                <a:gd name="connsiteY1" fmla="*/ 0 h 1384788"/>
                <a:gd name="connsiteX2" fmla="*/ 923192 w 923192"/>
                <a:gd name="connsiteY2" fmla="*/ 1384788 h 1384788"/>
                <a:gd name="connsiteX3" fmla="*/ 0 w 923192"/>
                <a:gd name="connsiteY3" fmla="*/ 1384788 h 1384788"/>
                <a:gd name="connsiteX0" fmla="*/ 0 w 1077058"/>
                <a:gd name="connsiteY0" fmla="*/ 1626576 h 1626576"/>
                <a:gd name="connsiteX1" fmla="*/ 1077058 w 1077058"/>
                <a:gd name="connsiteY1" fmla="*/ 0 h 1626576"/>
                <a:gd name="connsiteX2" fmla="*/ 923192 w 1077058"/>
                <a:gd name="connsiteY2" fmla="*/ 1626576 h 1626576"/>
                <a:gd name="connsiteX3" fmla="*/ 0 w 1077058"/>
                <a:gd name="connsiteY3" fmla="*/ 1626576 h 1626576"/>
                <a:gd name="connsiteX0" fmla="*/ 0 w 1257300"/>
                <a:gd name="connsiteY0" fmla="*/ 874834 h 1626576"/>
                <a:gd name="connsiteX1" fmla="*/ 1257300 w 1257300"/>
                <a:gd name="connsiteY1" fmla="*/ 0 h 1626576"/>
                <a:gd name="connsiteX2" fmla="*/ 1103434 w 1257300"/>
                <a:gd name="connsiteY2" fmla="*/ 1626576 h 1626576"/>
                <a:gd name="connsiteX3" fmla="*/ 0 w 1257300"/>
                <a:gd name="connsiteY3" fmla="*/ 874834 h 1626576"/>
                <a:gd name="connsiteX0" fmla="*/ 0 w 1257300"/>
                <a:gd name="connsiteY0" fmla="*/ 874834 h 2198076"/>
                <a:gd name="connsiteX1" fmla="*/ 1257300 w 1257300"/>
                <a:gd name="connsiteY1" fmla="*/ 0 h 2198076"/>
                <a:gd name="connsiteX2" fmla="*/ 281354 w 1257300"/>
                <a:gd name="connsiteY2" fmla="*/ 2198076 h 2198076"/>
                <a:gd name="connsiteX3" fmla="*/ 0 w 1257300"/>
                <a:gd name="connsiteY3" fmla="*/ 874834 h 2198076"/>
                <a:gd name="connsiteX0" fmla="*/ 0 w 1288695"/>
                <a:gd name="connsiteY0" fmla="*/ 874834 h 2198076"/>
                <a:gd name="connsiteX1" fmla="*/ 1257300 w 1288695"/>
                <a:gd name="connsiteY1" fmla="*/ 0 h 2198076"/>
                <a:gd name="connsiteX2" fmla="*/ 1261696 w 1288695"/>
                <a:gd name="connsiteY2" fmla="*/ 360484 h 2198076"/>
                <a:gd name="connsiteX3" fmla="*/ 281354 w 1288695"/>
                <a:gd name="connsiteY3" fmla="*/ 2198076 h 2198076"/>
                <a:gd name="connsiteX4" fmla="*/ 0 w 1288695"/>
                <a:gd name="connsiteY4" fmla="*/ 874834 h 2198076"/>
                <a:gd name="connsiteX0" fmla="*/ 0 w 1305185"/>
                <a:gd name="connsiteY0" fmla="*/ 874834 h 2198076"/>
                <a:gd name="connsiteX1" fmla="*/ 1257300 w 1305185"/>
                <a:gd name="connsiteY1" fmla="*/ 0 h 2198076"/>
                <a:gd name="connsiteX2" fmla="*/ 1261696 w 1305185"/>
                <a:gd name="connsiteY2" fmla="*/ 360484 h 2198076"/>
                <a:gd name="connsiteX3" fmla="*/ 281354 w 1305185"/>
                <a:gd name="connsiteY3" fmla="*/ 2198076 h 2198076"/>
                <a:gd name="connsiteX4" fmla="*/ 0 w 1305185"/>
                <a:gd name="connsiteY4" fmla="*/ 874834 h 2198076"/>
                <a:gd name="connsiteX0" fmla="*/ 0 w 1262875"/>
                <a:gd name="connsiteY0" fmla="*/ 874834 h 2198076"/>
                <a:gd name="connsiteX1" fmla="*/ 1257300 w 1262875"/>
                <a:gd name="connsiteY1" fmla="*/ 0 h 2198076"/>
                <a:gd name="connsiteX2" fmla="*/ 1261696 w 1262875"/>
                <a:gd name="connsiteY2" fmla="*/ 360484 h 2198076"/>
                <a:gd name="connsiteX3" fmla="*/ 281354 w 1262875"/>
                <a:gd name="connsiteY3" fmla="*/ 2198076 h 2198076"/>
                <a:gd name="connsiteX4" fmla="*/ 0 w 1262875"/>
                <a:gd name="connsiteY4" fmla="*/ 874834 h 2198076"/>
                <a:gd name="connsiteX0" fmla="*/ 0 w 1262875"/>
                <a:gd name="connsiteY0" fmla="*/ 874834 h 2132133"/>
                <a:gd name="connsiteX1" fmla="*/ 1257300 w 1262875"/>
                <a:gd name="connsiteY1" fmla="*/ 0 h 2132133"/>
                <a:gd name="connsiteX2" fmla="*/ 1261696 w 1262875"/>
                <a:gd name="connsiteY2" fmla="*/ 360484 h 2132133"/>
                <a:gd name="connsiteX3" fmla="*/ 391258 w 1262875"/>
                <a:gd name="connsiteY3" fmla="*/ 2132133 h 2132133"/>
                <a:gd name="connsiteX4" fmla="*/ 0 w 1262875"/>
                <a:gd name="connsiteY4" fmla="*/ 874834 h 2132133"/>
                <a:gd name="connsiteX0" fmla="*/ 0 w 1262875"/>
                <a:gd name="connsiteY0" fmla="*/ 874834 h 2193680"/>
                <a:gd name="connsiteX1" fmla="*/ 1257300 w 1262875"/>
                <a:gd name="connsiteY1" fmla="*/ 0 h 2193680"/>
                <a:gd name="connsiteX2" fmla="*/ 1261696 w 1262875"/>
                <a:gd name="connsiteY2" fmla="*/ 360484 h 2193680"/>
                <a:gd name="connsiteX3" fmla="*/ 276958 w 1262875"/>
                <a:gd name="connsiteY3" fmla="*/ 2193680 h 2193680"/>
                <a:gd name="connsiteX4" fmla="*/ 0 w 1262875"/>
                <a:gd name="connsiteY4" fmla="*/ 874834 h 2193680"/>
                <a:gd name="connsiteX0" fmla="*/ 0 w 1261696"/>
                <a:gd name="connsiteY0" fmla="*/ 874845 h 2193691"/>
                <a:gd name="connsiteX1" fmla="*/ 1257300 w 1261696"/>
                <a:gd name="connsiteY1" fmla="*/ 11 h 2193691"/>
                <a:gd name="connsiteX2" fmla="*/ 1261696 w 1261696"/>
                <a:gd name="connsiteY2" fmla="*/ 360495 h 2193691"/>
                <a:gd name="connsiteX3" fmla="*/ 276958 w 1261696"/>
                <a:gd name="connsiteY3" fmla="*/ 2193691 h 2193691"/>
                <a:gd name="connsiteX4" fmla="*/ 0 w 1261696"/>
                <a:gd name="connsiteY4" fmla="*/ 874845 h 2193691"/>
                <a:gd name="connsiteX0" fmla="*/ 0 w 1261696"/>
                <a:gd name="connsiteY0" fmla="*/ 829574 h 2148420"/>
                <a:gd name="connsiteX1" fmla="*/ 1191450 w 1261696"/>
                <a:gd name="connsiteY1" fmla="*/ 13 h 2148420"/>
                <a:gd name="connsiteX2" fmla="*/ 1261696 w 1261696"/>
                <a:gd name="connsiteY2" fmla="*/ 315224 h 2148420"/>
                <a:gd name="connsiteX3" fmla="*/ 276958 w 1261696"/>
                <a:gd name="connsiteY3" fmla="*/ 2148420 h 2148420"/>
                <a:gd name="connsiteX4" fmla="*/ 0 w 1261696"/>
                <a:gd name="connsiteY4" fmla="*/ 829574 h 2148420"/>
                <a:gd name="connsiteX0" fmla="*/ 0 w 1195846"/>
                <a:gd name="connsiteY0" fmla="*/ 829571 h 2148417"/>
                <a:gd name="connsiteX1" fmla="*/ 1191450 w 1195846"/>
                <a:gd name="connsiteY1" fmla="*/ 10 h 2148417"/>
                <a:gd name="connsiteX2" fmla="*/ 1195846 w 1195846"/>
                <a:gd name="connsiteY2" fmla="*/ 434574 h 2148417"/>
                <a:gd name="connsiteX3" fmla="*/ 276958 w 1195846"/>
                <a:gd name="connsiteY3" fmla="*/ 2148417 h 2148417"/>
                <a:gd name="connsiteX4" fmla="*/ 0 w 1195846"/>
                <a:gd name="connsiteY4" fmla="*/ 829571 h 2148417"/>
                <a:gd name="connsiteX0" fmla="*/ 0 w 1195846"/>
                <a:gd name="connsiteY0" fmla="*/ 829571 h 829571"/>
                <a:gd name="connsiteX1" fmla="*/ 1191450 w 1195846"/>
                <a:gd name="connsiteY1" fmla="*/ 10 h 829571"/>
                <a:gd name="connsiteX2" fmla="*/ 1195846 w 1195846"/>
                <a:gd name="connsiteY2" fmla="*/ 434574 h 829571"/>
                <a:gd name="connsiteX3" fmla="*/ 650530 w 1195846"/>
                <a:gd name="connsiteY3" fmla="*/ 649974 h 829571"/>
                <a:gd name="connsiteX4" fmla="*/ 0 w 1195846"/>
                <a:gd name="connsiteY4" fmla="*/ 829571 h 829571"/>
                <a:gd name="connsiteX0" fmla="*/ 0 w 1195846"/>
                <a:gd name="connsiteY0" fmla="*/ 829571 h 1301650"/>
                <a:gd name="connsiteX1" fmla="*/ 1191450 w 1195846"/>
                <a:gd name="connsiteY1" fmla="*/ 10 h 1301650"/>
                <a:gd name="connsiteX2" fmla="*/ 1195846 w 1195846"/>
                <a:gd name="connsiteY2" fmla="*/ 434574 h 1301650"/>
                <a:gd name="connsiteX3" fmla="*/ 505252 w 1195846"/>
                <a:gd name="connsiteY3" fmla="*/ 1301650 h 1301650"/>
                <a:gd name="connsiteX4" fmla="*/ 0 w 1195846"/>
                <a:gd name="connsiteY4" fmla="*/ 829571 h 1301650"/>
                <a:gd name="connsiteX0" fmla="*/ 295854 w 690594"/>
                <a:gd name="connsiteY0" fmla="*/ 605428 h 1301650"/>
                <a:gd name="connsiteX1" fmla="*/ 686198 w 690594"/>
                <a:gd name="connsiteY1" fmla="*/ 10 h 1301650"/>
                <a:gd name="connsiteX2" fmla="*/ 690594 w 690594"/>
                <a:gd name="connsiteY2" fmla="*/ 434574 h 1301650"/>
                <a:gd name="connsiteX3" fmla="*/ 0 w 690594"/>
                <a:gd name="connsiteY3" fmla="*/ 1301650 h 1301650"/>
                <a:gd name="connsiteX4" fmla="*/ 295854 w 690594"/>
                <a:gd name="connsiteY4" fmla="*/ 605428 h 1301650"/>
                <a:gd name="connsiteX0" fmla="*/ 179632 w 690594"/>
                <a:gd name="connsiteY0" fmla="*/ 439396 h 1301650"/>
                <a:gd name="connsiteX1" fmla="*/ 686198 w 690594"/>
                <a:gd name="connsiteY1" fmla="*/ 10 h 1301650"/>
                <a:gd name="connsiteX2" fmla="*/ 690594 w 690594"/>
                <a:gd name="connsiteY2" fmla="*/ 434574 h 1301650"/>
                <a:gd name="connsiteX3" fmla="*/ 0 w 690594"/>
                <a:gd name="connsiteY3" fmla="*/ 1301650 h 1301650"/>
                <a:gd name="connsiteX4" fmla="*/ 179632 w 690594"/>
                <a:gd name="connsiteY4" fmla="*/ 439396 h 1301650"/>
                <a:gd name="connsiteX0" fmla="*/ 179632 w 690594"/>
                <a:gd name="connsiteY0" fmla="*/ 4822 h 867076"/>
                <a:gd name="connsiteX1" fmla="*/ 690594 w 690594"/>
                <a:gd name="connsiteY1" fmla="*/ 0 h 867076"/>
                <a:gd name="connsiteX2" fmla="*/ 0 w 690594"/>
                <a:gd name="connsiteY2" fmla="*/ 867076 h 867076"/>
                <a:gd name="connsiteX3" fmla="*/ 179632 w 690594"/>
                <a:gd name="connsiteY3" fmla="*/ 4822 h 867076"/>
                <a:gd name="connsiteX0" fmla="*/ 204537 w 690594"/>
                <a:gd name="connsiteY0" fmla="*/ 67084 h 867076"/>
                <a:gd name="connsiteX1" fmla="*/ 690594 w 690594"/>
                <a:gd name="connsiteY1" fmla="*/ 0 h 867076"/>
                <a:gd name="connsiteX2" fmla="*/ 0 w 690594"/>
                <a:gd name="connsiteY2" fmla="*/ 867076 h 867076"/>
                <a:gd name="connsiteX3" fmla="*/ 204537 w 690594"/>
                <a:gd name="connsiteY3" fmla="*/ 67084 h 867076"/>
                <a:gd name="connsiteX0" fmla="*/ 196236 w 690594"/>
                <a:gd name="connsiteY0" fmla="*/ 0 h 883008"/>
                <a:gd name="connsiteX1" fmla="*/ 690594 w 690594"/>
                <a:gd name="connsiteY1" fmla="*/ 15932 h 883008"/>
                <a:gd name="connsiteX2" fmla="*/ 0 w 690594"/>
                <a:gd name="connsiteY2" fmla="*/ 883008 h 883008"/>
                <a:gd name="connsiteX3" fmla="*/ 196236 w 690594"/>
                <a:gd name="connsiteY3" fmla="*/ 0 h 883008"/>
                <a:gd name="connsiteX0" fmla="*/ 196236 w 703046"/>
                <a:gd name="connsiteY0" fmla="*/ 0 h 883008"/>
                <a:gd name="connsiteX1" fmla="*/ 703046 w 703046"/>
                <a:gd name="connsiteY1" fmla="*/ 3480 h 883008"/>
                <a:gd name="connsiteX2" fmla="*/ 0 w 703046"/>
                <a:gd name="connsiteY2" fmla="*/ 883008 h 883008"/>
                <a:gd name="connsiteX3" fmla="*/ 196236 w 703046"/>
                <a:gd name="connsiteY3" fmla="*/ 0 h 883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03046" h="883008">
                  <a:moveTo>
                    <a:pt x="196236" y="0"/>
                  </a:moveTo>
                  <a:lnTo>
                    <a:pt x="703046" y="3480"/>
                  </a:lnTo>
                  <a:lnTo>
                    <a:pt x="0" y="883008"/>
                  </a:lnTo>
                  <a:lnTo>
                    <a:pt x="196236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5C6673"/>
                </a:gs>
                <a:gs pos="100000">
                  <a:srgbClr val="7D8793"/>
                </a:gs>
              </a:gsLst>
              <a:lin ang="13500000" scaled="1"/>
              <a:tileRect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6" name="Isosceles Triangle 11"/>
            <p:cNvSpPr/>
            <p:nvPr/>
          </p:nvSpPr>
          <p:spPr>
            <a:xfrm>
              <a:off x="8211654" y="657309"/>
              <a:ext cx="954792" cy="1782554"/>
            </a:xfrm>
            <a:custGeom>
              <a:avLst/>
              <a:gdLst>
                <a:gd name="connsiteX0" fmla="*/ 0 w 470389"/>
                <a:gd name="connsiteY0" fmla="*/ 984739 h 984739"/>
                <a:gd name="connsiteX1" fmla="*/ 235195 w 470389"/>
                <a:gd name="connsiteY1" fmla="*/ 0 h 984739"/>
                <a:gd name="connsiteX2" fmla="*/ 470389 w 470389"/>
                <a:gd name="connsiteY2" fmla="*/ 984739 h 984739"/>
                <a:gd name="connsiteX3" fmla="*/ 0 w 470389"/>
                <a:gd name="connsiteY3" fmla="*/ 984739 h 984739"/>
                <a:gd name="connsiteX0" fmla="*/ 0 w 470389"/>
                <a:gd name="connsiteY0" fmla="*/ 989135 h 989135"/>
                <a:gd name="connsiteX1" fmla="*/ 437418 w 470389"/>
                <a:gd name="connsiteY1" fmla="*/ 0 h 989135"/>
                <a:gd name="connsiteX2" fmla="*/ 470389 w 470389"/>
                <a:gd name="connsiteY2" fmla="*/ 989135 h 989135"/>
                <a:gd name="connsiteX3" fmla="*/ 0 w 470389"/>
                <a:gd name="connsiteY3" fmla="*/ 989135 h 989135"/>
                <a:gd name="connsiteX0" fmla="*/ 0 w 681404"/>
                <a:gd name="connsiteY0" fmla="*/ 593481 h 989135"/>
                <a:gd name="connsiteX1" fmla="*/ 648433 w 681404"/>
                <a:gd name="connsiteY1" fmla="*/ 0 h 989135"/>
                <a:gd name="connsiteX2" fmla="*/ 681404 w 681404"/>
                <a:gd name="connsiteY2" fmla="*/ 989135 h 989135"/>
                <a:gd name="connsiteX3" fmla="*/ 0 w 681404"/>
                <a:gd name="connsiteY3" fmla="*/ 593481 h 989135"/>
                <a:gd name="connsiteX0" fmla="*/ 0 w 1121020"/>
                <a:gd name="connsiteY0" fmla="*/ 593481 h 2373923"/>
                <a:gd name="connsiteX1" fmla="*/ 648433 w 1121020"/>
                <a:gd name="connsiteY1" fmla="*/ 0 h 2373923"/>
                <a:gd name="connsiteX2" fmla="*/ 1121020 w 1121020"/>
                <a:gd name="connsiteY2" fmla="*/ 2373923 h 2373923"/>
                <a:gd name="connsiteX3" fmla="*/ 0 w 1121020"/>
                <a:gd name="connsiteY3" fmla="*/ 593481 h 2373923"/>
                <a:gd name="connsiteX0" fmla="*/ 0 w 1134209"/>
                <a:gd name="connsiteY0" fmla="*/ 593481 h 2395904"/>
                <a:gd name="connsiteX1" fmla="*/ 648433 w 1134209"/>
                <a:gd name="connsiteY1" fmla="*/ 0 h 2395904"/>
                <a:gd name="connsiteX2" fmla="*/ 1134209 w 1134209"/>
                <a:gd name="connsiteY2" fmla="*/ 2395904 h 2395904"/>
                <a:gd name="connsiteX3" fmla="*/ 0 w 1134209"/>
                <a:gd name="connsiteY3" fmla="*/ 593481 h 2395904"/>
                <a:gd name="connsiteX0" fmla="*/ 0 w 1116625"/>
                <a:gd name="connsiteY0" fmla="*/ 426428 h 2395904"/>
                <a:gd name="connsiteX1" fmla="*/ 630849 w 1116625"/>
                <a:gd name="connsiteY1" fmla="*/ 0 h 2395904"/>
                <a:gd name="connsiteX2" fmla="*/ 1116625 w 1116625"/>
                <a:gd name="connsiteY2" fmla="*/ 2395904 h 2395904"/>
                <a:gd name="connsiteX3" fmla="*/ 0 w 1116625"/>
                <a:gd name="connsiteY3" fmla="*/ 426428 h 2395904"/>
                <a:gd name="connsiteX0" fmla="*/ 0 w 1138605"/>
                <a:gd name="connsiteY0" fmla="*/ 602274 h 2395904"/>
                <a:gd name="connsiteX1" fmla="*/ 652829 w 1138605"/>
                <a:gd name="connsiteY1" fmla="*/ 0 h 2395904"/>
                <a:gd name="connsiteX2" fmla="*/ 1138605 w 1138605"/>
                <a:gd name="connsiteY2" fmla="*/ 2395904 h 2395904"/>
                <a:gd name="connsiteX3" fmla="*/ 0 w 1138605"/>
                <a:gd name="connsiteY3" fmla="*/ 602274 h 2395904"/>
                <a:gd name="connsiteX0" fmla="*/ 0 w 1370241"/>
                <a:gd name="connsiteY0" fmla="*/ 299042 h 2395904"/>
                <a:gd name="connsiteX1" fmla="*/ 884465 w 1370241"/>
                <a:gd name="connsiteY1" fmla="*/ 0 h 2395904"/>
                <a:gd name="connsiteX2" fmla="*/ 1370241 w 1370241"/>
                <a:gd name="connsiteY2" fmla="*/ 2395904 h 2395904"/>
                <a:gd name="connsiteX3" fmla="*/ 0 w 1370241"/>
                <a:gd name="connsiteY3" fmla="*/ 299042 h 2395904"/>
                <a:gd name="connsiteX0" fmla="*/ 0 w 884465"/>
                <a:gd name="connsiteY0" fmla="*/ 299042 h 947129"/>
                <a:gd name="connsiteX1" fmla="*/ 884465 w 884465"/>
                <a:gd name="connsiteY1" fmla="*/ 0 h 947129"/>
                <a:gd name="connsiteX2" fmla="*/ 662700 w 884465"/>
                <a:gd name="connsiteY2" fmla="*/ 947129 h 947129"/>
                <a:gd name="connsiteX3" fmla="*/ 0 w 884465"/>
                <a:gd name="connsiteY3" fmla="*/ 299042 h 947129"/>
                <a:gd name="connsiteX0" fmla="*/ 0 w 884465"/>
                <a:gd name="connsiteY0" fmla="*/ 299042 h 897320"/>
                <a:gd name="connsiteX1" fmla="*/ 884465 w 884465"/>
                <a:gd name="connsiteY1" fmla="*/ 0 h 897320"/>
                <a:gd name="connsiteX2" fmla="*/ 874391 w 884465"/>
                <a:gd name="connsiteY2" fmla="*/ 897320 h 897320"/>
                <a:gd name="connsiteX3" fmla="*/ 0 w 884465"/>
                <a:gd name="connsiteY3" fmla="*/ 299042 h 897320"/>
                <a:gd name="connsiteX0" fmla="*/ 0 w 884465"/>
                <a:gd name="connsiteY0" fmla="*/ 299042 h 1664187"/>
                <a:gd name="connsiteX1" fmla="*/ 884465 w 884465"/>
                <a:gd name="connsiteY1" fmla="*/ 0 h 1664187"/>
                <a:gd name="connsiteX2" fmla="*/ 874391 w 884465"/>
                <a:gd name="connsiteY2" fmla="*/ 897320 h 1664187"/>
                <a:gd name="connsiteX3" fmla="*/ 508588 w 884465"/>
                <a:gd name="connsiteY3" fmla="*/ 1658168 h 1664187"/>
                <a:gd name="connsiteX4" fmla="*/ 0 w 884465"/>
                <a:gd name="connsiteY4" fmla="*/ 299042 h 1664187"/>
                <a:gd name="connsiteX0" fmla="*/ 0 w 884465"/>
                <a:gd name="connsiteY0" fmla="*/ 299042 h 1658168"/>
                <a:gd name="connsiteX1" fmla="*/ 884465 w 884465"/>
                <a:gd name="connsiteY1" fmla="*/ 0 h 1658168"/>
                <a:gd name="connsiteX2" fmla="*/ 874391 w 884465"/>
                <a:gd name="connsiteY2" fmla="*/ 897320 h 1658168"/>
                <a:gd name="connsiteX3" fmla="*/ 508588 w 884465"/>
                <a:gd name="connsiteY3" fmla="*/ 1658168 h 1658168"/>
                <a:gd name="connsiteX4" fmla="*/ 0 w 884465"/>
                <a:gd name="connsiteY4" fmla="*/ 299042 h 1658168"/>
                <a:gd name="connsiteX0" fmla="*/ 0 w 884465"/>
                <a:gd name="connsiteY0" fmla="*/ 299042 h 1658168"/>
                <a:gd name="connsiteX1" fmla="*/ 884465 w 884465"/>
                <a:gd name="connsiteY1" fmla="*/ 0 h 1658168"/>
                <a:gd name="connsiteX2" fmla="*/ 874391 w 884465"/>
                <a:gd name="connsiteY2" fmla="*/ 897320 h 1658168"/>
                <a:gd name="connsiteX3" fmla="*/ 508588 w 884465"/>
                <a:gd name="connsiteY3" fmla="*/ 1658168 h 1658168"/>
                <a:gd name="connsiteX4" fmla="*/ 0 w 884465"/>
                <a:gd name="connsiteY4" fmla="*/ 299042 h 1658168"/>
                <a:gd name="connsiteX0" fmla="*/ 0 w 884465"/>
                <a:gd name="connsiteY0" fmla="*/ 299042 h 1658168"/>
                <a:gd name="connsiteX1" fmla="*/ 884465 w 884465"/>
                <a:gd name="connsiteY1" fmla="*/ 0 h 1658168"/>
                <a:gd name="connsiteX2" fmla="*/ 874391 w 884465"/>
                <a:gd name="connsiteY2" fmla="*/ 897320 h 1658168"/>
                <a:gd name="connsiteX3" fmla="*/ 508588 w 884465"/>
                <a:gd name="connsiteY3" fmla="*/ 1658168 h 1658168"/>
                <a:gd name="connsiteX4" fmla="*/ 0 w 884465"/>
                <a:gd name="connsiteY4" fmla="*/ 299042 h 1658168"/>
                <a:gd name="connsiteX0" fmla="*/ 0 w 884465"/>
                <a:gd name="connsiteY0" fmla="*/ 299042 h 1529493"/>
                <a:gd name="connsiteX1" fmla="*/ 884465 w 884465"/>
                <a:gd name="connsiteY1" fmla="*/ 0 h 1529493"/>
                <a:gd name="connsiteX2" fmla="*/ 874391 w 884465"/>
                <a:gd name="connsiteY2" fmla="*/ 897320 h 1529493"/>
                <a:gd name="connsiteX3" fmla="*/ 479532 w 884465"/>
                <a:gd name="connsiteY3" fmla="*/ 1529493 h 1529493"/>
                <a:gd name="connsiteX4" fmla="*/ 0 w 884465"/>
                <a:gd name="connsiteY4" fmla="*/ 299042 h 1529493"/>
                <a:gd name="connsiteX0" fmla="*/ 0 w 884465"/>
                <a:gd name="connsiteY0" fmla="*/ 299042 h 1683073"/>
                <a:gd name="connsiteX1" fmla="*/ 884465 w 884465"/>
                <a:gd name="connsiteY1" fmla="*/ 0 h 1683073"/>
                <a:gd name="connsiteX2" fmla="*/ 874391 w 884465"/>
                <a:gd name="connsiteY2" fmla="*/ 897320 h 1683073"/>
                <a:gd name="connsiteX3" fmla="*/ 516890 w 884465"/>
                <a:gd name="connsiteY3" fmla="*/ 1683073 h 1683073"/>
                <a:gd name="connsiteX4" fmla="*/ 0 w 884465"/>
                <a:gd name="connsiteY4" fmla="*/ 299042 h 1683073"/>
                <a:gd name="connsiteX0" fmla="*/ 0 w 901232"/>
                <a:gd name="connsiteY0" fmla="*/ 299042 h 1683073"/>
                <a:gd name="connsiteX1" fmla="*/ 884465 w 901232"/>
                <a:gd name="connsiteY1" fmla="*/ 0 h 1683073"/>
                <a:gd name="connsiteX2" fmla="*/ 900899 w 901232"/>
                <a:gd name="connsiteY2" fmla="*/ 870813 h 1683073"/>
                <a:gd name="connsiteX3" fmla="*/ 516890 w 901232"/>
                <a:gd name="connsiteY3" fmla="*/ 1683073 h 1683073"/>
                <a:gd name="connsiteX4" fmla="*/ 0 w 901232"/>
                <a:gd name="connsiteY4" fmla="*/ 299042 h 1683073"/>
                <a:gd name="connsiteX0" fmla="*/ 0 w 901507"/>
                <a:gd name="connsiteY0" fmla="*/ 299042 h 1683073"/>
                <a:gd name="connsiteX1" fmla="*/ 895825 w 901507"/>
                <a:gd name="connsiteY1" fmla="*/ 0 h 1683073"/>
                <a:gd name="connsiteX2" fmla="*/ 900899 w 901507"/>
                <a:gd name="connsiteY2" fmla="*/ 870813 h 1683073"/>
                <a:gd name="connsiteX3" fmla="*/ 516890 w 901507"/>
                <a:gd name="connsiteY3" fmla="*/ 1683073 h 1683073"/>
                <a:gd name="connsiteX4" fmla="*/ 0 w 901507"/>
                <a:gd name="connsiteY4" fmla="*/ 299042 h 1683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1507" h="1683073">
                  <a:moveTo>
                    <a:pt x="0" y="299042"/>
                  </a:moveTo>
                  <a:lnTo>
                    <a:pt x="895825" y="0"/>
                  </a:lnTo>
                  <a:cubicBezTo>
                    <a:pt x="892467" y="299107"/>
                    <a:pt x="904257" y="571706"/>
                    <a:pt x="900899" y="870813"/>
                  </a:cubicBezTo>
                  <a:cubicBezTo>
                    <a:pt x="895187" y="876765"/>
                    <a:pt x="696936" y="1282795"/>
                    <a:pt x="516890" y="1683073"/>
                  </a:cubicBezTo>
                  <a:lnTo>
                    <a:pt x="0" y="299042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5C6673"/>
                </a:gs>
                <a:gs pos="100000">
                  <a:srgbClr val="7D8793"/>
                </a:gs>
              </a:gsLst>
              <a:lin ang="16200000" scaled="1"/>
              <a:tileRect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 err="1" smtClean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14" name="Isosceles Triangle 9"/>
            <p:cNvSpPr/>
            <p:nvPr/>
          </p:nvSpPr>
          <p:spPr>
            <a:xfrm>
              <a:off x="7543800" y="1"/>
              <a:ext cx="1618702" cy="1195754"/>
            </a:xfrm>
            <a:custGeom>
              <a:avLst/>
              <a:gdLst>
                <a:gd name="connsiteX0" fmla="*/ 0 w 1534258"/>
                <a:gd name="connsiteY0" fmla="*/ 1494692 h 1494692"/>
                <a:gd name="connsiteX1" fmla="*/ 767129 w 1534258"/>
                <a:gd name="connsiteY1" fmla="*/ 0 h 1494692"/>
                <a:gd name="connsiteX2" fmla="*/ 1534258 w 1534258"/>
                <a:gd name="connsiteY2" fmla="*/ 1494692 h 1494692"/>
                <a:gd name="connsiteX3" fmla="*/ 0 w 1534258"/>
                <a:gd name="connsiteY3" fmla="*/ 1494692 h 1494692"/>
                <a:gd name="connsiteX0" fmla="*/ 0 w 1558436"/>
                <a:gd name="connsiteY0" fmla="*/ 1507881 h 1507881"/>
                <a:gd name="connsiteX1" fmla="*/ 1558436 w 1558436"/>
                <a:gd name="connsiteY1" fmla="*/ 0 h 1507881"/>
                <a:gd name="connsiteX2" fmla="*/ 1534258 w 1558436"/>
                <a:gd name="connsiteY2" fmla="*/ 1507881 h 1507881"/>
                <a:gd name="connsiteX3" fmla="*/ 0 w 1558436"/>
                <a:gd name="connsiteY3" fmla="*/ 1507881 h 1507881"/>
                <a:gd name="connsiteX0" fmla="*/ 0 w 2705832"/>
                <a:gd name="connsiteY0" fmla="*/ 751742 h 1507881"/>
                <a:gd name="connsiteX1" fmla="*/ 2705832 w 2705832"/>
                <a:gd name="connsiteY1" fmla="*/ 0 h 1507881"/>
                <a:gd name="connsiteX2" fmla="*/ 2681654 w 2705832"/>
                <a:gd name="connsiteY2" fmla="*/ 1507881 h 1507881"/>
                <a:gd name="connsiteX3" fmla="*/ 0 w 2705832"/>
                <a:gd name="connsiteY3" fmla="*/ 751742 h 1507881"/>
                <a:gd name="connsiteX0" fmla="*/ 0 w 2705832"/>
                <a:gd name="connsiteY0" fmla="*/ 751742 h 1600201"/>
                <a:gd name="connsiteX1" fmla="*/ 2705832 w 2705832"/>
                <a:gd name="connsiteY1" fmla="*/ 0 h 1600201"/>
                <a:gd name="connsiteX2" fmla="*/ 936381 w 2705832"/>
                <a:gd name="connsiteY2" fmla="*/ 1600201 h 1600201"/>
                <a:gd name="connsiteX3" fmla="*/ 0 w 2705832"/>
                <a:gd name="connsiteY3" fmla="*/ 751742 h 1600201"/>
                <a:gd name="connsiteX0" fmla="*/ 0 w 2705832"/>
                <a:gd name="connsiteY0" fmla="*/ 751742 h 1481504"/>
                <a:gd name="connsiteX1" fmla="*/ 2705832 w 2705832"/>
                <a:gd name="connsiteY1" fmla="*/ 0 h 1481504"/>
                <a:gd name="connsiteX2" fmla="*/ 844062 w 2705832"/>
                <a:gd name="connsiteY2" fmla="*/ 1481504 h 1481504"/>
                <a:gd name="connsiteX3" fmla="*/ 0 w 2705832"/>
                <a:gd name="connsiteY3" fmla="*/ 751742 h 1481504"/>
                <a:gd name="connsiteX0" fmla="*/ 0 w 2705832"/>
                <a:gd name="connsiteY0" fmla="*/ 751742 h 1604597"/>
                <a:gd name="connsiteX1" fmla="*/ 2705832 w 2705832"/>
                <a:gd name="connsiteY1" fmla="*/ 0 h 1604597"/>
                <a:gd name="connsiteX2" fmla="*/ 949569 w 2705832"/>
                <a:gd name="connsiteY2" fmla="*/ 1604597 h 1604597"/>
                <a:gd name="connsiteX3" fmla="*/ 0 w 2705832"/>
                <a:gd name="connsiteY3" fmla="*/ 751742 h 1604597"/>
                <a:gd name="connsiteX0" fmla="*/ 0 w 2626701"/>
                <a:gd name="connsiteY0" fmla="*/ 813289 h 1666144"/>
                <a:gd name="connsiteX1" fmla="*/ 2626701 w 2626701"/>
                <a:gd name="connsiteY1" fmla="*/ 0 h 1666144"/>
                <a:gd name="connsiteX2" fmla="*/ 949569 w 2626701"/>
                <a:gd name="connsiteY2" fmla="*/ 1666144 h 1666144"/>
                <a:gd name="connsiteX3" fmla="*/ 0 w 2626701"/>
                <a:gd name="connsiteY3" fmla="*/ 813289 h 1666144"/>
                <a:gd name="connsiteX0" fmla="*/ 0 w 2688247"/>
                <a:gd name="connsiteY0" fmla="*/ 734158 h 1587013"/>
                <a:gd name="connsiteX1" fmla="*/ 2688247 w 2688247"/>
                <a:gd name="connsiteY1" fmla="*/ 0 h 1587013"/>
                <a:gd name="connsiteX2" fmla="*/ 949569 w 2688247"/>
                <a:gd name="connsiteY2" fmla="*/ 1587013 h 1587013"/>
                <a:gd name="connsiteX3" fmla="*/ 0 w 2688247"/>
                <a:gd name="connsiteY3" fmla="*/ 734158 h 1587013"/>
                <a:gd name="connsiteX0" fmla="*/ 0 w 2695217"/>
                <a:gd name="connsiteY0" fmla="*/ 734158 h 812381"/>
                <a:gd name="connsiteX1" fmla="*/ 2688247 w 2695217"/>
                <a:gd name="connsiteY1" fmla="*/ 0 h 812381"/>
                <a:gd name="connsiteX2" fmla="*/ 2695217 w 2695217"/>
                <a:gd name="connsiteY2" fmla="*/ 812381 h 812381"/>
                <a:gd name="connsiteX3" fmla="*/ 0 w 2695217"/>
                <a:gd name="connsiteY3" fmla="*/ 734158 h 812381"/>
                <a:gd name="connsiteX0" fmla="*/ 0 w 813190"/>
                <a:gd name="connsiteY0" fmla="*/ 0 h 814669"/>
                <a:gd name="connsiteX1" fmla="*/ 806220 w 813190"/>
                <a:gd name="connsiteY1" fmla="*/ 2288 h 814669"/>
                <a:gd name="connsiteX2" fmla="*/ 813190 w 813190"/>
                <a:gd name="connsiteY2" fmla="*/ 814669 h 814669"/>
                <a:gd name="connsiteX3" fmla="*/ 0 w 813190"/>
                <a:gd name="connsiteY3" fmla="*/ 0 h 814669"/>
                <a:gd name="connsiteX0" fmla="*/ 1186049 w 1999239"/>
                <a:gd name="connsiteY0" fmla="*/ 0 h 1499280"/>
                <a:gd name="connsiteX1" fmla="*/ 1992269 w 1999239"/>
                <a:gd name="connsiteY1" fmla="*/ 2288 h 1499280"/>
                <a:gd name="connsiteX2" fmla="*/ 1999239 w 1999239"/>
                <a:gd name="connsiteY2" fmla="*/ 814669 h 1499280"/>
                <a:gd name="connsiteX3" fmla="*/ 0 w 1999239"/>
                <a:gd name="connsiteY3" fmla="*/ 1486089 h 1499280"/>
                <a:gd name="connsiteX4" fmla="*/ 1186049 w 1999239"/>
                <a:gd name="connsiteY4" fmla="*/ 0 h 1499280"/>
                <a:gd name="connsiteX0" fmla="*/ 1186049 w 1999239"/>
                <a:gd name="connsiteY0" fmla="*/ 0 h 1486089"/>
                <a:gd name="connsiteX1" fmla="*/ 1992269 w 1999239"/>
                <a:gd name="connsiteY1" fmla="*/ 2288 h 1486089"/>
                <a:gd name="connsiteX2" fmla="*/ 1999239 w 1999239"/>
                <a:gd name="connsiteY2" fmla="*/ 814669 h 1486089"/>
                <a:gd name="connsiteX3" fmla="*/ 0 w 1999239"/>
                <a:gd name="connsiteY3" fmla="*/ 1486089 h 1486089"/>
                <a:gd name="connsiteX4" fmla="*/ 1186049 w 1999239"/>
                <a:gd name="connsiteY4" fmla="*/ 0 h 1486089"/>
                <a:gd name="connsiteX0" fmla="*/ 1186049 w 1999239"/>
                <a:gd name="connsiteY0" fmla="*/ 0 h 1486089"/>
                <a:gd name="connsiteX1" fmla="*/ 1992269 w 1999239"/>
                <a:gd name="connsiteY1" fmla="*/ 2288 h 1486089"/>
                <a:gd name="connsiteX2" fmla="*/ 1999239 w 1999239"/>
                <a:gd name="connsiteY2" fmla="*/ 814669 h 1486089"/>
                <a:gd name="connsiteX3" fmla="*/ 0 w 1999239"/>
                <a:gd name="connsiteY3" fmla="*/ 1486089 h 1486089"/>
                <a:gd name="connsiteX4" fmla="*/ 1186049 w 1999239"/>
                <a:gd name="connsiteY4" fmla="*/ 0 h 1486089"/>
                <a:gd name="connsiteX0" fmla="*/ 1186049 w 1999239"/>
                <a:gd name="connsiteY0" fmla="*/ 0 h 1486089"/>
                <a:gd name="connsiteX1" fmla="*/ 1992269 w 1999239"/>
                <a:gd name="connsiteY1" fmla="*/ 2288 h 1486089"/>
                <a:gd name="connsiteX2" fmla="*/ 1999239 w 1999239"/>
                <a:gd name="connsiteY2" fmla="*/ 814669 h 1486089"/>
                <a:gd name="connsiteX3" fmla="*/ 0 w 1999239"/>
                <a:gd name="connsiteY3" fmla="*/ 1486089 h 1486089"/>
                <a:gd name="connsiteX4" fmla="*/ 1186049 w 1999239"/>
                <a:gd name="connsiteY4" fmla="*/ 0 h 1486089"/>
                <a:gd name="connsiteX0" fmla="*/ 1186049 w 1999239"/>
                <a:gd name="connsiteY0" fmla="*/ 0 h 1486089"/>
                <a:gd name="connsiteX1" fmla="*/ 1817704 w 1999239"/>
                <a:gd name="connsiteY1" fmla="*/ 29564 h 1486089"/>
                <a:gd name="connsiteX2" fmla="*/ 1999239 w 1999239"/>
                <a:gd name="connsiteY2" fmla="*/ 814669 h 1486089"/>
                <a:gd name="connsiteX3" fmla="*/ 0 w 1999239"/>
                <a:gd name="connsiteY3" fmla="*/ 1486089 h 1486089"/>
                <a:gd name="connsiteX4" fmla="*/ 1186049 w 1999239"/>
                <a:gd name="connsiteY4" fmla="*/ 0 h 1486089"/>
                <a:gd name="connsiteX0" fmla="*/ 1186049 w 2014281"/>
                <a:gd name="connsiteY0" fmla="*/ 0 h 1486089"/>
                <a:gd name="connsiteX1" fmla="*/ 2014089 w 2014281"/>
                <a:gd name="connsiteY1" fmla="*/ 7743 h 1486089"/>
                <a:gd name="connsiteX2" fmla="*/ 1999239 w 2014281"/>
                <a:gd name="connsiteY2" fmla="*/ 814669 h 1486089"/>
                <a:gd name="connsiteX3" fmla="*/ 0 w 2014281"/>
                <a:gd name="connsiteY3" fmla="*/ 1486089 h 1486089"/>
                <a:gd name="connsiteX4" fmla="*/ 1186049 w 2014281"/>
                <a:gd name="connsiteY4" fmla="*/ 0 h 1486089"/>
                <a:gd name="connsiteX0" fmla="*/ 1186049 w 2014089"/>
                <a:gd name="connsiteY0" fmla="*/ 0 h 1486089"/>
                <a:gd name="connsiteX1" fmla="*/ 2014089 w 2014089"/>
                <a:gd name="connsiteY1" fmla="*/ 7743 h 1486089"/>
                <a:gd name="connsiteX2" fmla="*/ 1999239 w 2014089"/>
                <a:gd name="connsiteY2" fmla="*/ 814669 h 1486089"/>
                <a:gd name="connsiteX3" fmla="*/ 0 w 2014089"/>
                <a:gd name="connsiteY3" fmla="*/ 1486089 h 1486089"/>
                <a:gd name="connsiteX4" fmla="*/ 1186049 w 2014089"/>
                <a:gd name="connsiteY4" fmla="*/ 0 h 1486089"/>
                <a:gd name="connsiteX0" fmla="*/ 1186049 w 1999239"/>
                <a:gd name="connsiteY0" fmla="*/ 0 h 1486089"/>
                <a:gd name="connsiteX1" fmla="*/ 1795883 w 1999239"/>
                <a:gd name="connsiteY1" fmla="*/ 198673 h 1486089"/>
                <a:gd name="connsiteX2" fmla="*/ 1999239 w 1999239"/>
                <a:gd name="connsiteY2" fmla="*/ 814669 h 1486089"/>
                <a:gd name="connsiteX3" fmla="*/ 0 w 1999239"/>
                <a:gd name="connsiteY3" fmla="*/ 1486089 h 1486089"/>
                <a:gd name="connsiteX4" fmla="*/ 1186049 w 1999239"/>
                <a:gd name="connsiteY4" fmla="*/ 0 h 1486089"/>
                <a:gd name="connsiteX0" fmla="*/ 1186049 w 2008634"/>
                <a:gd name="connsiteY0" fmla="*/ 0 h 1486089"/>
                <a:gd name="connsiteX1" fmla="*/ 2008634 w 2008634"/>
                <a:gd name="connsiteY1" fmla="*/ 2288 h 1486089"/>
                <a:gd name="connsiteX2" fmla="*/ 1999239 w 2008634"/>
                <a:gd name="connsiteY2" fmla="*/ 814669 h 1486089"/>
                <a:gd name="connsiteX3" fmla="*/ 0 w 2008634"/>
                <a:gd name="connsiteY3" fmla="*/ 1486089 h 1486089"/>
                <a:gd name="connsiteX4" fmla="*/ 1186049 w 2008634"/>
                <a:gd name="connsiteY4" fmla="*/ 0 h 1486089"/>
                <a:gd name="connsiteX0" fmla="*/ 1186049 w 2008634"/>
                <a:gd name="connsiteY0" fmla="*/ 0 h 1486089"/>
                <a:gd name="connsiteX1" fmla="*/ 2008634 w 2008634"/>
                <a:gd name="connsiteY1" fmla="*/ 2288 h 1486089"/>
                <a:gd name="connsiteX2" fmla="*/ 1890136 w 2008634"/>
                <a:gd name="connsiteY2" fmla="*/ 814669 h 1486089"/>
                <a:gd name="connsiteX3" fmla="*/ 0 w 2008634"/>
                <a:gd name="connsiteY3" fmla="*/ 1486089 h 1486089"/>
                <a:gd name="connsiteX4" fmla="*/ 1186049 w 2008634"/>
                <a:gd name="connsiteY4" fmla="*/ 0 h 1486089"/>
                <a:gd name="connsiteX0" fmla="*/ 1186049 w 2008634"/>
                <a:gd name="connsiteY0" fmla="*/ 0 h 1486089"/>
                <a:gd name="connsiteX1" fmla="*/ 2008634 w 2008634"/>
                <a:gd name="connsiteY1" fmla="*/ 2288 h 1486089"/>
                <a:gd name="connsiteX2" fmla="*/ 1988329 w 2008634"/>
                <a:gd name="connsiteY2" fmla="*/ 831034 h 1486089"/>
                <a:gd name="connsiteX3" fmla="*/ 0 w 2008634"/>
                <a:gd name="connsiteY3" fmla="*/ 1486089 h 1486089"/>
                <a:gd name="connsiteX4" fmla="*/ 1186049 w 2008634"/>
                <a:gd name="connsiteY4" fmla="*/ 0 h 1486089"/>
                <a:gd name="connsiteX0" fmla="*/ 1186049 w 2008634"/>
                <a:gd name="connsiteY0" fmla="*/ 0 h 1486089"/>
                <a:gd name="connsiteX1" fmla="*/ 2008634 w 2008634"/>
                <a:gd name="connsiteY1" fmla="*/ 2288 h 1486089"/>
                <a:gd name="connsiteX2" fmla="*/ 1988329 w 2008634"/>
                <a:gd name="connsiteY2" fmla="*/ 831034 h 1486089"/>
                <a:gd name="connsiteX3" fmla="*/ 0 w 2008634"/>
                <a:gd name="connsiteY3" fmla="*/ 1486089 h 1486089"/>
                <a:gd name="connsiteX4" fmla="*/ 1186049 w 2008634"/>
                <a:gd name="connsiteY4" fmla="*/ 0 h 1486089"/>
                <a:gd name="connsiteX0" fmla="*/ 1191504 w 2014089"/>
                <a:gd name="connsiteY0" fmla="*/ 0 h 1382441"/>
                <a:gd name="connsiteX1" fmla="*/ 2014089 w 2014089"/>
                <a:gd name="connsiteY1" fmla="*/ 2288 h 1382441"/>
                <a:gd name="connsiteX2" fmla="*/ 1993784 w 2014089"/>
                <a:gd name="connsiteY2" fmla="*/ 831034 h 1382441"/>
                <a:gd name="connsiteX3" fmla="*/ 0 w 2014089"/>
                <a:gd name="connsiteY3" fmla="*/ 1382441 h 1382441"/>
                <a:gd name="connsiteX4" fmla="*/ 1191504 w 2014089"/>
                <a:gd name="connsiteY4" fmla="*/ 0 h 1382441"/>
                <a:gd name="connsiteX0" fmla="*/ 1186049 w 2008634"/>
                <a:gd name="connsiteY0" fmla="*/ 0 h 1486089"/>
                <a:gd name="connsiteX1" fmla="*/ 2008634 w 2008634"/>
                <a:gd name="connsiteY1" fmla="*/ 2288 h 1486089"/>
                <a:gd name="connsiteX2" fmla="*/ 1988329 w 2008634"/>
                <a:gd name="connsiteY2" fmla="*/ 831034 h 1486089"/>
                <a:gd name="connsiteX3" fmla="*/ 0 w 2008634"/>
                <a:gd name="connsiteY3" fmla="*/ 1486089 h 1486089"/>
                <a:gd name="connsiteX4" fmla="*/ 1186049 w 2008634"/>
                <a:gd name="connsiteY4" fmla="*/ 0 h 1486089"/>
                <a:gd name="connsiteX0" fmla="*/ 1166142 w 2008634"/>
                <a:gd name="connsiteY0" fmla="*/ 12672 h 1483831"/>
                <a:gd name="connsiteX1" fmla="*/ 2008634 w 2008634"/>
                <a:gd name="connsiteY1" fmla="*/ 30 h 1483831"/>
                <a:gd name="connsiteX2" fmla="*/ 1988329 w 2008634"/>
                <a:gd name="connsiteY2" fmla="*/ 828776 h 1483831"/>
                <a:gd name="connsiteX3" fmla="*/ 0 w 2008634"/>
                <a:gd name="connsiteY3" fmla="*/ 1483831 h 1483831"/>
                <a:gd name="connsiteX4" fmla="*/ 1166142 w 2008634"/>
                <a:gd name="connsiteY4" fmla="*/ 12672 h 1483831"/>
                <a:gd name="connsiteX0" fmla="*/ 1172052 w 2008634"/>
                <a:gd name="connsiteY0" fmla="*/ 3777 h 1483801"/>
                <a:gd name="connsiteX1" fmla="*/ 2008634 w 2008634"/>
                <a:gd name="connsiteY1" fmla="*/ 0 h 1483801"/>
                <a:gd name="connsiteX2" fmla="*/ 1988329 w 2008634"/>
                <a:gd name="connsiteY2" fmla="*/ 828746 h 1483801"/>
                <a:gd name="connsiteX3" fmla="*/ 0 w 2008634"/>
                <a:gd name="connsiteY3" fmla="*/ 1483801 h 1483801"/>
                <a:gd name="connsiteX4" fmla="*/ 1172052 w 2008634"/>
                <a:gd name="connsiteY4" fmla="*/ 3777 h 1483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8634" h="1483801">
                  <a:moveTo>
                    <a:pt x="1172052" y="3777"/>
                  </a:moveTo>
                  <a:lnTo>
                    <a:pt x="2008634" y="0"/>
                  </a:lnTo>
                  <a:cubicBezTo>
                    <a:pt x="2005502" y="128960"/>
                    <a:pt x="2007826" y="574318"/>
                    <a:pt x="1988329" y="828746"/>
                  </a:cubicBezTo>
                  <a:cubicBezTo>
                    <a:pt x="1807424" y="879806"/>
                    <a:pt x="355467" y="1367279"/>
                    <a:pt x="0" y="1483801"/>
                  </a:cubicBezTo>
                  <a:lnTo>
                    <a:pt x="1172052" y="3777"/>
                  </a:lnTo>
                  <a:close/>
                </a:path>
              </a:pathLst>
            </a:custGeom>
            <a:gradFill>
              <a:gsLst>
                <a:gs pos="0">
                  <a:srgbClr val="7D8793"/>
                </a:gs>
                <a:gs pos="100000">
                  <a:srgbClr val="5C6673"/>
                </a:gs>
              </a:gsLst>
              <a:lin ang="8100000" scaled="1"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 err="1" smtClean="0">
                <a:solidFill>
                  <a:schemeClr val="tx1"/>
                </a:solidFill>
              </a:endParaRPr>
            </a:p>
          </p:txBody>
        </p:sp>
      </p:grp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4250" y="1691752"/>
            <a:ext cx="1695500" cy="1695500"/>
          </a:xfrm>
          <a:prstGeom prst="rect">
            <a:avLst/>
          </a:prstGeom>
        </p:spPr>
      </p:pic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419820" y="613504"/>
            <a:ext cx="8304363" cy="676227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title</a:t>
            </a:r>
            <a:r>
              <a:rPr lang="nb-NO" dirty="0" smtClean="0"/>
              <a:t> style</a:t>
            </a:r>
            <a:endParaRPr lang="nb-NO" dirty="0"/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19820" y="408353"/>
            <a:ext cx="8304363" cy="189781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>
          <a:xfrm>
            <a:off x="717449" y="4553148"/>
            <a:ext cx="1958203" cy="668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nb-NO" smtClean="0"/>
              <a:t>23 oktober 2017</a:t>
            </a:r>
            <a:endParaRPr lang="nb-NO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7449" y="4646471"/>
            <a:ext cx="1958203" cy="6883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nb-NO" smtClean="0"/>
              <a:t>COWI Powerpoint presentation</a:t>
            </a:r>
            <a:endParaRPr lang="nb-NO" dirty="0"/>
          </a:p>
        </p:txBody>
      </p:sp>
      <p:pic>
        <p:nvPicPr>
          <p:cNvPr id="20" name="Picture 19" title="White COWIlogo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7600" y="4529187"/>
            <a:ext cx="655200" cy="197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966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 B">
    <p:bg>
      <p:bgPr>
        <a:solidFill>
          <a:srgbClr val="F04E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9EDCC4F-61B3-445B-AC6F-14CA4635A88D}" type="slidenum">
              <a:rPr lang="nb-NO" smtClean="0"/>
              <a:pPr/>
              <a:t>‹#›</a:t>
            </a:fld>
            <a:endParaRPr lang="nb-NO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44101" y="4522157"/>
            <a:ext cx="0" cy="221581"/>
          </a:xfrm>
          <a:prstGeom prst="line">
            <a:avLst/>
          </a:prstGeom>
          <a:ln w="3175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 userDrawn="1"/>
        </p:nvGrpSpPr>
        <p:grpSpPr>
          <a:xfrm>
            <a:off x="6197662" y="1974"/>
            <a:ext cx="2946338" cy="2436590"/>
            <a:chOff x="6216164" y="12"/>
            <a:chExt cx="2946338" cy="2436590"/>
          </a:xfrm>
        </p:grpSpPr>
        <p:sp>
          <p:nvSpPr>
            <p:cNvPr id="12" name="Isosceles Triangle 11"/>
            <p:cNvSpPr/>
            <p:nvPr userDrawn="1"/>
          </p:nvSpPr>
          <p:spPr>
            <a:xfrm>
              <a:off x="6216164" y="12"/>
              <a:ext cx="1742414" cy="928845"/>
            </a:xfrm>
            <a:custGeom>
              <a:avLst/>
              <a:gdLst>
                <a:gd name="connsiteX0" fmla="*/ 0 w 1147397"/>
                <a:gd name="connsiteY0" fmla="*/ 1745273 h 1745273"/>
                <a:gd name="connsiteX1" fmla="*/ 573699 w 1147397"/>
                <a:gd name="connsiteY1" fmla="*/ 0 h 1745273"/>
                <a:gd name="connsiteX2" fmla="*/ 1147397 w 1147397"/>
                <a:gd name="connsiteY2" fmla="*/ 1745273 h 1745273"/>
                <a:gd name="connsiteX3" fmla="*/ 0 w 1147397"/>
                <a:gd name="connsiteY3" fmla="*/ 1745273 h 1745273"/>
                <a:gd name="connsiteX0" fmla="*/ 0 w 1147397"/>
                <a:gd name="connsiteY0" fmla="*/ 1736481 h 1736481"/>
                <a:gd name="connsiteX1" fmla="*/ 960560 w 1147397"/>
                <a:gd name="connsiteY1" fmla="*/ 0 h 1736481"/>
                <a:gd name="connsiteX2" fmla="*/ 1147397 w 1147397"/>
                <a:gd name="connsiteY2" fmla="*/ 1736481 h 1736481"/>
                <a:gd name="connsiteX3" fmla="*/ 0 w 1147397"/>
                <a:gd name="connsiteY3" fmla="*/ 1736481 h 1736481"/>
                <a:gd name="connsiteX0" fmla="*/ 0 w 1162783"/>
                <a:gd name="connsiteY0" fmla="*/ 1437542 h 1437542"/>
                <a:gd name="connsiteX1" fmla="*/ 1162783 w 1162783"/>
                <a:gd name="connsiteY1" fmla="*/ 0 h 1437542"/>
                <a:gd name="connsiteX2" fmla="*/ 1147397 w 1162783"/>
                <a:gd name="connsiteY2" fmla="*/ 1437542 h 1437542"/>
                <a:gd name="connsiteX3" fmla="*/ 0 w 1162783"/>
                <a:gd name="connsiteY3" fmla="*/ 1437542 h 1437542"/>
                <a:gd name="connsiteX0" fmla="*/ 0 w 1312253"/>
                <a:gd name="connsiteY0" fmla="*/ 1692519 h 1692519"/>
                <a:gd name="connsiteX1" fmla="*/ 1312253 w 1312253"/>
                <a:gd name="connsiteY1" fmla="*/ 0 h 1692519"/>
                <a:gd name="connsiteX2" fmla="*/ 1296867 w 1312253"/>
                <a:gd name="connsiteY2" fmla="*/ 1437542 h 1692519"/>
                <a:gd name="connsiteX3" fmla="*/ 0 w 1312253"/>
                <a:gd name="connsiteY3" fmla="*/ 1692519 h 1692519"/>
                <a:gd name="connsiteX0" fmla="*/ 0 w 1296867"/>
                <a:gd name="connsiteY0" fmla="*/ 2009042 h 2009042"/>
                <a:gd name="connsiteX1" fmla="*/ 833072 w 1296867"/>
                <a:gd name="connsiteY1" fmla="*/ 0 h 2009042"/>
                <a:gd name="connsiteX2" fmla="*/ 1296867 w 1296867"/>
                <a:gd name="connsiteY2" fmla="*/ 1754065 h 2009042"/>
                <a:gd name="connsiteX3" fmla="*/ 0 w 1296867"/>
                <a:gd name="connsiteY3" fmla="*/ 2009042 h 2009042"/>
                <a:gd name="connsiteX0" fmla="*/ 0 w 1048777"/>
                <a:gd name="connsiteY0" fmla="*/ 3982 h 1754065"/>
                <a:gd name="connsiteX1" fmla="*/ 584982 w 1048777"/>
                <a:gd name="connsiteY1" fmla="*/ 0 h 1754065"/>
                <a:gd name="connsiteX2" fmla="*/ 1048777 w 1048777"/>
                <a:gd name="connsiteY2" fmla="*/ 1754065 h 1754065"/>
                <a:gd name="connsiteX3" fmla="*/ 0 w 1048777"/>
                <a:gd name="connsiteY3" fmla="*/ 3982 h 1754065"/>
                <a:gd name="connsiteX0" fmla="*/ 0 w 584982"/>
                <a:gd name="connsiteY0" fmla="*/ 3982 h 851178"/>
                <a:gd name="connsiteX1" fmla="*/ 584982 w 584982"/>
                <a:gd name="connsiteY1" fmla="*/ 0 h 851178"/>
                <a:gd name="connsiteX2" fmla="*/ 406182 w 584982"/>
                <a:gd name="connsiteY2" fmla="*/ 851178 h 851178"/>
                <a:gd name="connsiteX3" fmla="*/ 0 w 584982"/>
                <a:gd name="connsiteY3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22928 w 1607910"/>
                <a:gd name="connsiteY0" fmla="*/ 3982 h 851178"/>
                <a:gd name="connsiteX1" fmla="*/ 1607910 w 1607910"/>
                <a:gd name="connsiteY1" fmla="*/ 0 h 851178"/>
                <a:gd name="connsiteX2" fmla="*/ 1429110 w 1607910"/>
                <a:gd name="connsiteY2" fmla="*/ 851178 h 851178"/>
                <a:gd name="connsiteX3" fmla="*/ 0 w 1607910"/>
                <a:gd name="connsiteY3" fmla="*/ 540907 h 851178"/>
                <a:gd name="connsiteX4" fmla="*/ 1022928 w 1607910"/>
                <a:gd name="connsiteY4" fmla="*/ 3982 h 851178"/>
                <a:gd name="connsiteX0" fmla="*/ 1022928 w 1607910"/>
                <a:gd name="connsiteY0" fmla="*/ 3982 h 769837"/>
                <a:gd name="connsiteX1" fmla="*/ 1607910 w 1607910"/>
                <a:gd name="connsiteY1" fmla="*/ 0 h 769837"/>
                <a:gd name="connsiteX2" fmla="*/ 1388439 w 1607910"/>
                <a:gd name="connsiteY2" fmla="*/ 769837 h 769837"/>
                <a:gd name="connsiteX3" fmla="*/ 0 w 1607910"/>
                <a:gd name="connsiteY3" fmla="*/ 540907 h 769837"/>
                <a:gd name="connsiteX4" fmla="*/ 1022928 w 1607910"/>
                <a:gd name="connsiteY4" fmla="*/ 3982 h 769837"/>
                <a:gd name="connsiteX0" fmla="*/ 1022928 w 1607910"/>
                <a:gd name="connsiteY0" fmla="*/ 3982 h 863379"/>
                <a:gd name="connsiteX1" fmla="*/ 1607910 w 1607910"/>
                <a:gd name="connsiteY1" fmla="*/ 0 h 863379"/>
                <a:gd name="connsiteX2" fmla="*/ 1433177 w 1607910"/>
                <a:gd name="connsiteY2" fmla="*/ 863379 h 863379"/>
                <a:gd name="connsiteX3" fmla="*/ 0 w 1607910"/>
                <a:gd name="connsiteY3" fmla="*/ 540907 h 863379"/>
                <a:gd name="connsiteX4" fmla="*/ 1022928 w 1607910"/>
                <a:gd name="connsiteY4" fmla="*/ 3982 h 863379"/>
                <a:gd name="connsiteX0" fmla="*/ 1022928 w 1607910"/>
                <a:gd name="connsiteY0" fmla="*/ 3982 h 863379"/>
                <a:gd name="connsiteX1" fmla="*/ 1607910 w 1607910"/>
                <a:gd name="connsiteY1" fmla="*/ 0 h 863379"/>
                <a:gd name="connsiteX2" fmla="*/ 1433177 w 1607910"/>
                <a:gd name="connsiteY2" fmla="*/ 863379 h 863379"/>
                <a:gd name="connsiteX3" fmla="*/ 0 w 1607910"/>
                <a:gd name="connsiteY3" fmla="*/ 540907 h 863379"/>
                <a:gd name="connsiteX4" fmla="*/ 1022928 w 1607910"/>
                <a:gd name="connsiteY4" fmla="*/ 3982 h 863379"/>
                <a:gd name="connsiteX0" fmla="*/ 1014793 w 1599775"/>
                <a:gd name="connsiteY0" fmla="*/ 3982 h 863379"/>
                <a:gd name="connsiteX1" fmla="*/ 1599775 w 1599775"/>
                <a:gd name="connsiteY1" fmla="*/ 0 h 863379"/>
                <a:gd name="connsiteX2" fmla="*/ 1425042 w 1599775"/>
                <a:gd name="connsiteY2" fmla="*/ 863379 h 863379"/>
                <a:gd name="connsiteX3" fmla="*/ 0 w 1599775"/>
                <a:gd name="connsiteY3" fmla="*/ 459566 h 863379"/>
                <a:gd name="connsiteX4" fmla="*/ 1014793 w 1599775"/>
                <a:gd name="connsiteY4" fmla="*/ 3982 h 863379"/>
                <a:gd name="connsiteX0" fmla="*/ 1022927 w 1607909"/>
                <a:gd name="connsiteY0" fmla="*/ 3982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1022927 w 1607909"/>
                <a:gd name="connsiteY4" fmla="*/ 3982 h 863379"/>
                <a:gd name="connsiteX0" fmla="*/ 1031062 w 1607909"/>
                <a:gd name="connsiteY0" fmla="*/ 138195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1031062 w 1607909"/>
                <a:gd name="connsiteY4" fmla="*/ 138195 h 863379"/>
                <a:gd name="connsiteX0" fmla="*/ 998525 w 1607909"/>
                <a:gd name="connsiteY0" fmla="*/ 8049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998525 w 1607909"/>
                <a:gd name="connsiteY4" fmla="*/ 8049 h 863379"/>
                <a:gd name="connsiteX0" fmla="*/ 945653 w 1555037"/>
                <a:gd name="connsiteY0" fmla="*/ 8049 h 863379"/>
                <a:gd name="connsiteX1" fmla="*/ 1555037 w 1555037"/>
                <a:gd name="connsiteY1" fmla="*/ 0 h 863379"/>
                <a:gd name="connsiteX2" fmla="*/ 1380304 w 1555037"/>
                <a:gd name="connsiteY2" fmla="*/ 863379 h 863379"/>
                <a:gd name="connsiteX3" fmla="*/ 0 w 1555037"/>
                <a:gd name="connsiteY3" fmla="*/ 630382 h 863379"/>
                <a:gd name="connsiteX4" fmla="*/ 945653 w 1555037"/>
                <a:gd name="connsiteY4" fmla="*/ 8049 h 863379"/>
                <a:gd name="connsiteX0" fmla="*/ 994458 w 1603842"/>
                <a:gd name="connsiteY0" fmla="*/ 8049 h 863379"/>
                <a:gd name="connsiteX1" fmla="*/ 1603842 w 1603842"/>
                <a:gd name="connsiteY1" fmla="*/ 0 h 863379"/>
                <a:gd name="connsiteX2" fmla="*/ 1429109 w 1603842"/>
                <a:gd name="connsiteY2" fmla="*/ 863379 h 863379"/>
                <a:gd name="connsiteX3" fmla="*/ 0 w 1603842"/>
                <a:gd name="connsiteY3" fmla="*/ 544974 h 863379"/>
                <a:gd name="connsiteX4" fmla="*/ 994458 w 1603842"/>
                <a:gd name="connsiteY4" fmla="*/ 8049 h 863379"/>
                <a:gd name="connsiteX0" fmla="*/ 994458 w 1494032"/>
                <a:gd name="connsiteY0" fmla="*/ 0 h 855330"/>
                <a:gd name="connsiteX1" fmla="*/ 1494032 w 1494032"/>
                <a:gd name="connsiteY1" fmla="*/ 130231 h 855330"/>
                <a:gd name="connsiteX2" fmla="*/ 1429109 w 1494032"/>
                <a:gd name="connsiteY2" fmla="*/ 855330 h 855330"/>
                <a:gd name="connsiteX3" fmla="*/ 0 w 1494032"/>
                <a:gd name="connsiteY3" fmla="*/ 536925 h 855330"/>
                <a:gd name="connsiteX4" fmla="*/ 994458 w 1494032"/>
                <a:gd name="connsiteY4" fmla="*/ 0 h 855330"/>
                <a:gd name="connsiteX0" fmla="*/ 994458 w 1611977"/>
                <a:gd name="connsiteY0" fmla="*/ 3982 h 859312"/>
                <a:gd name="connsiteX1" fmla="*/ 1611977 w 1611977"/>
                <a:gd name="connsiteY1" fmla="*/ 0 h 859312"/>
                <a:gd name="connsiteX2" fmla="*/ 1429109 w 1611977"/>
                <a:gd name="connsiteY2" fmla="*/ 859312 h 859312"/>
                <a:gd name="connsiteX3" fmla="*/ 0 w 1611977"/>
                <a:gd name="connsiteY3" fmla="*/ 540907 h 859312"/>
                <a:gd name="connsiteX4" fmla="*/ 994458 w 1611977"/>
                <a:gd name="connsiteY4" fmla="*/ 3982 h 859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1977" h="859312">
                  <a:moveTo>
                    <a:pt x="994458" y="3982"/>
                  </a:moveTo>
                  <a:lnTo>
                    <a:pt x="1611977" y="0"/>
                  </a:lnTo>
                  <a:lnTo>
                    <a:pt x="1429109" y="859312"/>
                  </a:lnTo>
                  <a:lnTo>
                    <a:pt x="0" y="540907"/>
                  </a:lnTo>
                  <a:lnTo>
                    <a:pt x="994458" y="3982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EF4A1D"/>
                </a:gs>
                <a:gs pos="100000">
                  <a:srgbClr val="C1330D"/>
                </a:gs>
              </a:gsLst>
              <a:lin ang="2700000" scaled="1"/>
              <a:tileRect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3" name="Isosceles Triangle 11"/>
            <p:cNvSpPr/>
            <p:nvPr userDrawn="1"/>
          </p:nvSpPr>
          <p:spPr>
            <a:xfrm>
              <a:off x="7759112" y="1881"/>
              <a:ext cx="744486" cy="936462"/>
            </a:xfrm>
            <a:custGeom>
              <a:avLst/>
              <a:gdLst>
                <a:gd name="connsiteX0" fmla="*/ 0 w 1147397"/>
                <a:gd name="connsiteY0" fmla="*/ 1745273 h 1745273"/>
                <a:gd name="connsiteX1" fmla="*/ 573699 w 1147397"/>
                <a:gd name="connsiteY1" fmla="*/ 0 h 1745273"/>
                <a:gd name="connsiteX2" fmla="*/ 1147397 w 1147397"/>
                <a:gd name="connsiteY2" fmla="*/ 1745273 h 1745273"/>
                <a:gd name="connsiteX3" fmla="*/ 0 w 1147397"/>
                <a:gd name="connsiteY3" fmla="*/ 1745273 h 1745273"/>
                <a:gd name="connsiteX0" fmla="*/ 0 w 1147397"/>
                <a:gd name="connsiteY0" fmla="*/ 1736481 h 1736481"/>
                <a:gd name="connsiteX1" fmla="*/ 960560 w 1147397"/>
                <a:gd name="connsiteY1" fmla="*/ 0 h 1736481"/>
                <a:gd name="connsiteX2" fmla="*/ 1147397 w 1147397"/>
                <a:gd name="connsiteY2" fmla="*/ 1736481 h 1736481"/>
                <a:gd name="connsiteX3" fmla="*/ 0 w 1147397"/>
                <a:gd name="connsiteY3" fmla="*/ 1736481 h 1736481"/>
                <a:gd name="connsiteX0" fmla="*/ 0 w 1162783"/>
                <a:gd name="connsiteY0" fmla="*/ 1437542 h 1437542"/>
                <a:gd name="connsiteX1" fmla="*/ 1162783 w 1162783"/>
                <a:gd name="connsiteY1" fmla="*/ 0 h 1437542"/>
                <a:gd name="connsiteX2" fmla="*/ 1147397 w 1162783"/>
                <a:gd name="connsiteY2" fmla="*/ 1437542 h 1437542"/>
                <a:gd name="connsiteX3" fmla="*/ 0 w 1162783"/>
                <a:gd name="connsiteY3" fmla="*/ 1437542 h 1437542"/>
                <a:gd name="connsiteX0" fmla="*/ 0 w 1312253"/>
                <a:gd name="connsiteY0" fmla="*/ 1692519 h 1692519"/>
                <a:gd name="connsiteX1" fmla="*/ 1312253 w 1312253"/>
                <a:gd name="connsiteY1" fmla="*/ 0 h 1692519"/>
                <a:gd name="connsiteX2" fmla="*/ 1296867 w 1312253"/>
                <a:gd name="connsiteY2" fmla="*/ 1437542 h 1692519"/>
                <a:gd name="connsiteX3" fmla="*/ 0 w 1312253"/>
                <a:gd name="connsiteY3" fmla="*/ 1692519 h 1692519"/>
                <a:gd name="connsiteX0" fmla="*/ 0 w 1296867"/>
                <a:gd name="connsiteY0" fmla="*/ 2009042 h 2009042"/>
                <a:gd name="connsiteX1" fmla="*/ 833072 w 1296867"/>
                <a:gd name="connsiteY1" fmla="*/ 0 h 2009042"/>
                <a:gd name="connsiteX2" fmla="*/ 1296867 w 1296867"/>
                <a:gd name="connsiteY2" fmla="*/ 1754065 h 2009042"/>
                <a:gd name="connsiteX3" fmla="*/ 0 w 1296867"/>
                <a:gd name="connsiteY3" fmla="*/ 2009042 h 2009042"/>
                <a:gd name="connsiteX0" fmla="*/ 0 w 1048777"/>
                <a:gd name="connsiteY0" fmla="*/ 3982 h 1754065"/>
                <a:gd name="connsiteX1" fmla="*/ 584982 w 1048777"/>
                <a:gd name="connsiteY1" fmla="*/ 0 h 1754065"/>
                <a:gd name="connsiteX2" fmla="*/ 1048777 w 1048777"/>
                <a:gd name="connsiteY2" fmla="*/ 1754065 h 1754065"/>
                <a:gd name="connsiteX3" fmla="*/ 0 w 1048777"/>
                <a:gd name="connsiteY3" fmla="*/ 3982 h 1754065"/>
                <a:gd name="connsiteX0" fmla="*/ 0 w 584982"/>
                <a:gd name="connsiteY0" fmla="*/ 3982 h 851178"/>
                <a:gd name="connsiteX1" fmla="*/ 584982 w 584982"/>
                <a:gd name="connsiteY1" fmla="*/ 0 h 851178"/>
                <a:gd name="connsiteX2" fmla="*/ 406182 w 584982"/>
                <a:gd name="connsiteY2" fmla="*/ 851178 h 851178"/>
                <a:gd name="connsiteX3" fmla="*/ 0 w 584982"/>
                <a:gd name="connsiteY3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22928 w 1607910"/>
                <a:gd name="connsiteY0" fmla="*/ 3982 h 851178"/>
                <a:gd name="connsiteX1" fmla="*/ 1607910 w 1607910"/>
                <a:gd name="connsiteY1" fmla="*/ 0 h 851178"/>
                <a:gd name="connsiteX2" fmla="*/ 1429110 w 1607910"/>
                <a:gd name="connsiteY2" fmla="*/ 851178 h 851178"/>
                <a:gd name="connsiteX3" fmla="*/ 0 w 1607910"/>
                <a:gd name="connsiteY3" fmla="*/ 540907 h 851178"/>
                <a:gd name="connsiteX4" fmla="*/ 1022928 w 1607910"/>
                <a:gd name="connsiteY4" fmla="*/ 3982 h 851178"/>
                <a:gd name="connsiteX0" fmla="*/ 1022928 w 1607910"/>
                <a:gd name="connsiteY0" fmla="*/ 3982 h 769837"/>
                <a:gd name="connsiteX1" fmla="*/ 1607910 w 1607910"/>
                <a:gd name="connsiteY1" fmla="*/ 0 h 769837"/>
                <a:gd name="connsiteX2" fmla="*/ 1388439 w 1607910"/>
                <a:gd name="connsiteY2" fmla="*/ 769837 h 769837"/>
                <a:gd name="connsiteX3" fmla="*/ 0 w 1607910"/>
                <a:gd name="connsiteY3" fmla="*/ 540907 h 769837"/>
                <a:gd name="connsiteX4" fmla="*/ 1022928 w 1607910"/>
                <a:gd name="connsiteY4" fmla="*/ 3982 h 769837"/>
                <a:gd name="connsiteX0" fmla="*/ 1022928 w 1607910"/>
                <a:gd name="connsiteY0" fmla="*/ 3982 h 863379"/>
                <a:gd name="connsiteX1" fmla="*/ 1607910 w 1607910"/>
                <a:gd name="connsiteY1" fmla="*/ 0 h 863379"/>
                <a:gd name="connsiteX2" fmla="*/ 1433177 w 1607910"/>
                <a:gd name="connsiteY2" fmla="*/ 863379 h 863379"/>
                <a:gd name="connsiteX3" fmla="*/ 0 w 1607910"/>
                <a:gd name="connsiteY3" fmla="*/ 540907 h 863379"/>
                <a:gd name="connsiteX4" fmla="*/ 1022928 w 1607910"/>
                <a:gd name="connsiteY4" fmla="*/ 3982 h 863379"/>
                <a:gd name="connsiteX0" fmla="*/ 1022928 w 1607910"/>
                <a:gd name="connsiteY0" fmla="*/ 3982 h 863379"/>
                <a:gd name="connsiteX1" fmla="*/ 1607910 w 1607910"/>
                <a:gd name="connsiteY1" fmla="*/ 0 h 863379"/>
                <a:gd name="connsiteX2" fmla="*/ 1433177 w 1607910"/>
                <a:gd name="connsiteY2" fmla="*/ 863379 h 863379"/>
                <a:gd name="connsiteX3" fmla="*/ 0 w 1607910"/>
                <a:gd name="connsiteY3" fmla="*/ 540907 h 863379"/>
                <a:gd name="connsiteX4" fmla="*/ 1022928 w 1607910"/>
                <a:gd name="connsiteY4" fmla="*/ 3982 h 863379"/>
                <a:gd name="connsiteX0" fmla="*/ 1014793 w 1599775"/>
                <a:gd name="connsiteY0" fmla="*/ 3982 h 863379"/>
                <a:gd name="connsiteX1" fmla="*/ 1599775 w 1599775"/>
                <a:gd name="connsiteY1" fmla="*/ 0 h 863379"/>
                <a:gd name="connsiteX2" fmla="*/ 1425042 w 1599775"/>
                <a:gd name="connsiteY2" fmla="*/ 863379 h 863379"/>
                <a:gd name="connsiteX3" fmla="*/ 0 w 1599775"/>
                <a:gd name="connsiteY3" fmla="*/ 459566 h 863379"/>
                <a:gd name="connsiteX4" fmla="*/ 1014793 w 1599775"/>
                <a:gd name="connsiteY4" fmla="*/ 3982 h 863379"/>
                <a:gd name="connsiteX0" fmla="*/ 1022927 w 1607909"/>
                <a:gd name="connsiteY0" fmla="*/ 3982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1022927 w 1607909"/>
                <a:gd name="connsiteY4" fmla="*/ 3982 h 863379"/>
                <a:gd name="connsiteX0" fmla="*/ 1031062 w 1607909"/>
                <a:gd name="connsiteY0" fmla="*/ 138195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1031062 w 1607909"/>
                <a:gd name="connsiteY4" fmla="*/ 138195 h 863379"/>
                <a:gd name="connsiteX0" fmla="*/ 998525 w 1607909"/>
                <a:gd name="connsiteY0" fmla="*/ 8049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998525 w 1607909"/>
                <a:gd name="connsiteY4" fmla="*/ 8049 h 863379"/>
                <a:gd name="connsiteX0" fmla="*/ 945653 w 1555037"/>
                <a:gd name="connsiteY0" fmla="*/ 8049 h 863379"/>
                <a:gd name="connsiteX1" fmla="*/ 1555037 w 1555037"/>
                <a:gd name="connsiteY1" fmla="*/ 0 h 863379"/>
                <a:gd name="connsiteX2" fmla="*/ 1380304 w 1555037"/>
                <a:gd name="connsiteY2" fmla="*/ 863379 h 863379"/>
                <a:gd name="connsiteX3" fmla="*/ 0 w 1555037"/>
                <a:gd name="connsiteY3" fmla="*/ 630382 h 863379"/>
                <a:gd name="connsiteX4" fmla="*/ 945653 w 1555037"/>
                <a:gd name="connsiteY4" fmla="*/ 8049 h 863379"/>
                <a:gd name="connsiteX0" fmla="*/ 994458 w 1603842"/>
                <a:gd name="connsiteY0" fmla="*/ 8049 h 863379"/>
                <a:gd name="connsiteX1" fmla="*/ 1603842 w 1603842"/>
                <a:gd name="connsiteY1" fmla="*/ 0 h 863379"/>
                <a:gd name="connsiteX2" fmla="*/ 1429109 w 1603842"/>
                <a:gd name="connsiteY2" fmla="*/ 863379 h 863379"/>
                <a:gd name="connsiteX3" fmla="*/ 0 w 1603842"/>
                <a:gd name="connsiteY3" fmla="*/ 544974 h 863379"/>
                <a:gd name="connsiteX4" fmla="*/ 994458 w 1603842"/>
                <a:gd name="connsiteY4" fmla="*/ 8049 h 863379"/>
                <a:gd name="connsiteX0" fmla="*/ 994458 w 1494032"/>
                <a:gd name="connsiteY0" fmla="*/ 0 h 855330"/>
                <a:gd name="connsiteX1" fmla="*/ 1494032 w 1494032"/>
                <a:gd name="connsiteY1" fmla="*/ 130231 h 855330"/>
                <a:gd name="connsiteX2" fmla="*/ 1429109 w 1494032"/>
                <a:gd name="connsiteY2" fmla="*/ 855330 h 855330"/>
                <a:gd name="connsiteX3" fmla="*/ 0 w 1494032"/>
                <a:gd name="connsiteY3" fmla="*/ 536925 h 855330"/>
                <a:gd name="connsiteX4" fmla="*/ 994458 w 1494032"/>
                <a:gd name="connsiteY4" fmla="*/ 0 h 855330"/>
                <a:gd name="connsiteX0" fmla="*/ 994458 w 1611977"/>
                <a:gd name="connsiteY0" fmla="*/ 3982 h 859312"/>
                <a:gd name="connsiteX1" fmla="*/ 1611977 w 1611977"/>
                <a:gd name="connsiteY1" fmla="*/ 0 h 859312"/>
                <a:gd name="connsiteX2" fmla="*/ 1429109 w 1611977"/>
                <a:gd name="connsiteY2" fmla="*/ 859312 h 859312"/>
                <a:gd name="connsiteX3" fmla="*/ 0 w 1611977"/>
                <a:gd name="connsiteY3" fmla="*/ 540907 h 859312"/>
                <a:gd name="connsiteX4" fmla="*/ 994458 w 1611977"/>
                <a:gd name="connsiteY4" fmla="*/ 3982 h 859312"/>
                <a:gd name="connsiteX0" fmla="*/ 1108335 w 1611977"/>
                <a:gd name="connsiteY0" fmla="*/ 138195 h 859312"/>
                <a:gd name="connsiteX1" fmla="*/ 1611977 w 1611977"/>
                <a:gd name="connsiteY1" fmla="*/ 0 h 859312"/>
                <a:gd name="connsiteX2" fmla="*/ 1429109 w 1611977"/>
                <a:gd name="connsiteY2" fmla="*/ 859312 h 859312"/>
                <a:gd name="connsiteX3" fmla="*/ 0 w 1611977"/>
                <a:gd name="connsiteY3" fmla="*/ 540907 h 859312"/>
                <a:gd name="connsiteX4" fmla="*/ 1108335 w 1611977"/>
                <a:gd name="connsiteY4" fmla="*/ 138195 h 859312"/>
                <a:gd name="connsiteX0" fmla="*/ 1112403 w 1611977"/>
                <a:gd name="connsiteY0" fmla="*/ 0 h 859397"/>
                <a:gd name="connsiteX1" fmla="*/ 1611977 w 1611977"/>
                <a:gd name="connsiteY1" fmla="*/ 85 h 859397"/>
                <a:gd name="connsiteX2" fmla="*/ 1429109 w 1611977"/>
                <a:gd name="connsiteY2" fmla="*/ 859397 h 859397"/>
                <a:gd name="connsiteX3" fmla="*/ 0 w 1611977"/>
                <a:gd name="connsiteY3" fmla="*/ 540992 h 859397"/>
                <a:gd name="connsiteX4" fmla="*/ 1112403 w 1611977"/>
                <a:gd name="connsiteY4" fmla="*/ 0 h 859397"/>
                <a:gd name="connsiteX0" fmla="*/ 185114 w 684688"/>
                <a:gd name="connsiteY0" fmla="*/ 0 h 859397"/>
                <a:gd name="connsiteX1" fmla="*/ 684688 w 684688"/>
                <a:gd name="connsiteY1" fmla="*/ 85 h 859397"/>
                <a:gd name="connsiteX2" fmla="*/ 501820 w 684688"/>
                <a:gd name="connsiteY2" fmla="*/ 859397 h 859397"/>
                <a:gd name="connsiteX3" fmla="*/ 0 w 684688"/>
                <a:gd name="connsiteY3" fmla="*/ 850089 h 859397"/>
                <a:gd name="connsiteX4" fmla="*/ 185114 w 684688"/>
                <a:gd name="connsiteY4" fmla="*/ 0 h 859397"/>
                <a:gd name="connsiteX0" fmla="*/ 185114 w 684688"/>
                <a:gd name="connsiteY0" fmla="*/ 0 h 850089"/>
                <a:gd name="connsiteX1" fmla="*/ 684688 w 684688"/>
                <a:gd name="connsiteY1" fmla="*/ 85 h 850089"/>
                <a:gd name="connsiteX2" fmla="*/ 0 w 684688"/>
                <a:gd name="connsiteY2" fmla="*/ 850089 h 850089"/>
                <a:gd name="connsiteX3" fmla="*/ 185114 w 684688"/>
                <a:gd name="connsiteY3" fmla="*/ 0 h 850089"/>
                <a:gd name="connsiteX0" fmla="*/ 172912 w 684688"/>
                <a:gd name="connsiteY0" fmla="*/ 0 h 850089"/>
                <a:gd name="connsiteX1" fmla="*/ 684688 w 684688"/>
                <a:gd name="connsiteY1" fmla="*/ 85 h 850089"/>
                <a:gd name="connsiteX2" fmla="*/ 0 w 684688"/>
                <a:gd name="connsiteY2" fmla="*/ 850089 h 850089"/>
                <a:gd name="connsiteX3" fmla="*/ 172912 w 684688"/>
                <a:gd name="connsiteY3" fmla="*/ 0 h 850089"/>
                <a:gd name="connsiteX0" fmla="*/ 136308 w 648084"/>
                <a:gd name="connsiteY0" fmla="*/ 0 h 870425"/>
                <a:gd name="connsiteX1" fmla="*/ 648084 w 648084"/>
                <a:gd name="connsiteY1" fmla="*/ 85 h 870425"/>
                <a:gd name="connsiteX2" fmla="*/ 0 w 648084"/>
                <a:gd name="connsiteY2" fmla="*/ 870425 h 870425"/>
                <a:gd name="connsiteX3" fmla="*/ 136308 w 648084"/>
                <a:gd name="connsiteY3" fmla="*/ 0 h 870425"/>
                <a:gd name="connsiteX0" fmla="*/ 176978 w 688754"/>
                <a:gd name="connsiteY0" fmla="*/ 0 h 866358"/>
                <a:gd name="connsiteX1" fmla="*/ 688754 w 688754"/>
                <a:gd name="connsiteY1" fmla="*/ 85 h 866358"/>
                <a:gd name="connsiteX2" fmla="*/ 0 w 688754"/>
                <a:gd name="connsiteY2" fmla="*/ 866358 h 866358"/>
                <a:gd name="connsiteX3" fmla="*/ 176978 w 688754"/>
                <a:gd name="connsiteY3" fmla="*/ 0 h 866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8754" h="866358">
                  <a:moveTo>
                    <a:pt x="176978" y="0"/>
                  </a:moveTo>
                  <a:lnTo>
                    <a:pt x="688754" y="85"/>
                  </a:lnTo>
                  <a:lnTo>
                    <a:pt x="0" y="866358"/>
                  </a:lnTo>
                  <a:lnTo>
                    <a:pt x="176978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EF4A1D"/>
                </a:gs>
                <a:gs pos="100000">
                  <a:srgbClr val="C1330D"/>
                </a:gs>
              </a:gsLst>
              <a:lin ang="2700000" scaled="1"/>
              <a:tileRect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5" name="Isosceles Triangle 11"/>
            <p:cNvSpPr/>
            <p:nvPr userDrawn="1"/>
          </p:nvSpPr>
          <p:spPr>
            <a:xfrm>
              <a:off x="8212744" y="647381"/>
              <a:ext cx="944354" cy="1789221"/>
            </a:xfrm>
            <a:custGeom>
              <a:avLst/>
              <a:gdLst>
                <a:gd name="connsiteX0" fmla="*/ 0 w 1147397"/>
                <a:gd name="connsiteY0" fmla="*/ 1745273 h 1745273"/>
                <a:gd name="connsiteX1" fmla="*/ 573699 w 1147397"/>
                <a:gd name="connsiteY1" fmla="*/ 0 h 1745273"/>
                <a:gd name="connsiteX2" fmla="*/ 1147397 w 1147397"/>
                <a:gd name="connsiteY2" fmla="*/ 1745273 h 1745273"/>
                <a:gd name="connsiteX3" fmla="*/ 0 w 1147397"/>
                <a:gd name="connsiteY3" fmla="*/ 1745273 h 1745273"/>
                <a:gd name="connsiteX0" fmla="*/ 0 w 1147397"/>
                <a:gd name="connsiteY0" fmla="*/ 1736481 h 1736481"/>
                <a:gd name="connsiteX1" fmla="*/ 960560 w 1147397"/>
                <a:gd name="connsiteY1" fmla="*/ 0 h 1736481"/>
                <a:gd name="connsiteX2" fmla="*/ 1147397 w 1147397"/>
                <a:gd name="connsiteY2" fmla="*/ 1736481 h 1736481"/>
                <a:gd name="connsiteX3" fmla="*/ 0 w 1147397"/>
                <a:gd name="connsiteY3" fmla="*/ 1736481 h 1736481"/>
                <a:gd name="connsiteX0" fmla="*/ 0 w 1162783"/>
                <a:gd name="connsiteY0" fmla="*/ 1437542 h 1437542"/>
                <a:gd name="connsiteX1" fmla="*/ 1162783 w 1162783"/>
                <a:gd name="connsiteY1" fmla="*/ 0 h 1437542"/>
                <a:gd name="connsiteX2" fmla="*/ 1147397 w 1162783"/>
                <a:gd name="connsiteY2" fmla="*/ 1437542 h 1437542"/>
                <a:gd name="connsiteX3" fmla="*/ 0 w 1162783"/>
                <a:gd name="connsiteY3" fmla="*/ 1437542 h 1437542"/>
                <a:gd name="connsiteX0" fmla="*/ 0 w 1312253"/>
                <a:gd name="connsiteY0" fmla="*/ 1692519 h 1692519"/>
                <a:gd name="connsiteX1" fmla="*/ 1312253 w 1312253"/>
                <a:gd name="connsiteY1" fmla="*/ 0 h 1692519"/>
                <a:gd name="connsiteX2" fmla="*/ 1296867 w 1312253"/>
                <a:gd name="connsiteY2" fmla="*/ 1437542 h 1692519"/>
                <a:gd name="connsiteX3" fmla="*/ 0 w 1312253"/>
                <a:gd name="connsiteY3" fmla="*/ 1692519 h 1692519"/>
                <a:gd name="connsiteX0" fmla="*/ 0 w 1296867"/>
                <a:gd name="connsiteY0" fmla="*/ 2009042 h 2009042"/>
                <a:gd name="connsiteX1" fmla="*/ 833072 w 1296867"/>
                <a:gd name="connsiteY1" fmla="*/ 0 h 2009042"/>
                <a:gd name="connsiteX2" fmla="*/ 1296867 w 1296867"/>
                <a:gd name="connsiteY2" fmla="*/ 1754065 h 2009042"/>
                <a:gd name="connsiteX3" fmla="*/ 0 w 1296867"/>
                <a:gd name="connsiteY3" fmla="*/ 2009042 h 2009042"/>
                <a:gd name="connsiteX0" fmla="*/ 0 w 1048777"/>
                <a:gd name="connsiteY0" fmla="*/ 3982 h 1754065"/>
                <a:gd name="connsiteX1" fmla="*/ 584982 w 1048777"/>
                <a:gd name="connsiteY1" fmla="*/ 0 h 1754065"/>
                <a:gd name="connsiteX2" fmla="*/ 1048777 w 1048777"/>
                <a:gd name="connsiteY2" fmla="*/ 1754065 h 1754065"/>
                <a:gd name="connsiteX3" fmla="*/ 0 w 1048777"/>
                <a:gd name="connsiteY3" fmla="*/ 3982 h 1754065"/>
                <a:gd name="connsiteX0" fmla="*/ 0 w 584982"/>
                <a:gd name="connsiteY0" fmla="*/ 3982 h 851178"/>
                <a:gd name="connsiteX1" fmla="*/ 584982 w 584982"/>
                <a:gd name="connsiteY1" fmla="*/ 0 h 851178"/>
                <a:gd name="connsiteX2" fmla="*/ 406182 w 584982"/>
                <a:gd name="connsiteY2" fmla="*/ 851178 h 851178"/>
                <a:gd name="connsiteX3" fmla="*/ 0 w 584982"/>
                <a:gd name="connsiteY3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22928 w 1607910"/>
                <a:gd name="connsiteY0" fmla="*/ 3982 h 851178"/>
                <a:gd name="connsiteX1" fmla="*/ 1607910 w 1607910"/>
                <a:gd name="connsiteY1" fmla="*/ 0 h 851178"/>
                <a:gd name="connsiteX2" fmla="*/ 1429110 w 1607910"/>
                <a:gd name="connsiteY2" fmla="*/ 851178 h 851178"/>
                <a:gd name="connsiteX3" fmla="*/ 0 w 1607910"/>
                <a:gd name="connsiteY3" fmla="*/ 540907 h 851178"/>
                <a:gd name="connsiteX4" fmla="*/ 1022928 w 1607910"/>
                <a:gd name="connsiteY4" fmla="*/ 3982 h 851178"/>
                <a:gd name="connsiteX0" fmla="*/ 1022928 w 1607910"/>
                <a:gd name="connsiteY0" fmla="*/ 3982 h 769837"/>
                <a:gd name="connsiteX1" fmla="*/ 1607910 w 1607910"/>
                <a:gd name="connsiteY1" fmla="*/ 0 h 769837"/>
                <a:gd name="connsiteX2" fmla="*/ 1388439 w 1607910"/>
                <a:gd name="connsiteY2" fmla="*/ 769837 h 769837"/>
                <a:gd name="connsiteX3" fmla="*/ 0 w 1607910"/>
                <a:gd name="connsiteY3" fmla="*/ 540907 h 769837"/>
                <a:gd name="connsiteX4" fmla="*/ 1022928 w 1607910"/>
                <a:gd name="connsiteY4" fmla="*/ 3982 h 769837"/>
                <a:gd name="connsiteX0" fmla="*/ 1022928 w 1607910"/>
                <a:gd name="connsiteY0" fmla="*/ 3982 h 863379"/>
                <a:gd name="connsiteX1" fmla="*/ 1607910 w 1607910"/>
                <a:gd name="connsiteY1" fmla="*/ 0 h 863379"/>
                <a:gd name="connsiteX2" fmla="*/ 1433177 w 1607910"/>
                <a:gd name="connsiteY2" fmla="*/ 863379 h 863379"/>
                <a:gd name="connsiteX3" fmla="*/ 0 w 1607910"/>
                <a:gd name="connsiteY3" fmla="*/ 540907 h 863379"/>
                <a:gd name="connsiteX4" fmla="*/ 1022928 w 1607910"/>
                <a:gd name="connsiteY4" fmla="*/ 3982 h 863379"/>
                <a:gd name="connsiteX0" fmla="*/ 1022928 w 1607910"/>
                <a:gd name="connsiteY0" fmla="*/ 3982 h 863379"/>
                <a:gd name="connsiteX1" fmla="*/ 1607910 w 1607910"/>
                <a:gd name="connsiteY1" fmla="*/ 0 h 863379"/>
                <a:gd name="connsiteX2" fmla="*/ 1433177 w 1607910"/>
                <a:gd name="connsiteY2" fmla="*/ 863379 h 863379"/>
                <a:gd name="connsiteX3" fmla="*/ 0 w 1607910"/>
                <a:gd name="connsiteY3" fmla="*/ 540907 h 863379"/>
                <a:gd name="connsiteX4" fmla="*/ 1022928 w 1607910"/>
                <a:gd name="connsiteY4" fmla="*/ 3982 h 863379"/>
                <a:gd name="connsiteX0" fmla="*/ 1014793 w 1599775"/>
                <a:gd name="connsiteY0" fmla="*/ 3982 h 863379"/>
                <a:gd name="connsiteX1" fmla="*/ 1599775 w 1599775"/>
                <a:gd name="connsiteY1" fmla="*/ 0 h 863379"/>
                <a:gd name="connsiteX2" fmla="*/ 1425042 w 1599775"/>
                <a:gd name="connsiteY2" fmla="*/ 863379 h 863379"/>
                <a:gd name="connsiteX3" fmla="*/ 0 w 1599775"/>
                <a:gd name="connsiteY3" fmla="*/ 459566 h 863379"/>
                <a:gd name="connsiteX4" fmla="*/ 1014793 w 1599775"/>
                <a:gd name="connsiteY4" fmla="*/ 3982 h 863379"/>
                <a:gd name="connsiteX0" fmla="*/ 1022927 w 1607909"/>
                <a:gd name="connsiteY0" fmla="*/ 3982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1022927 w 1607909"/>
                <a:gd name="connsiteY4" fmla="*/ 3982 h 863379"/>
                <a:gd name="connsiteX0" fmla="*/ 1031062 w 1607909"/>
                <a:gd name="connsiteY0" fmla="*/ 138195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1031062 w 1607909"/>
                <a:gd name="connsiteY4" fmla="*/ 138195 h 863379"/>
                <a:gd name="connsiteX0" fmla="*/ 998525 w 1607909"/>
                <a:gd name="connsiteY0" fmla="*/ 8049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998525 w 1607909"/>
                <a:gd name="connsiteY4" fmla="*/ 8049 h 863379"/>
                <a:gd name="connsiteX0" fmla="*/ 945653 w 1555037"/>
                <a:gd name="connsiteY0" fmla="*/ 8049 h 863379"/>
                <a:gd name="connsiteX1" fmla="*/ 1555037 w 1555037"/>
                <a:gd name="connsiteY1" fmla="*/ 0 h 863379"/>
                <a:gd name="connsiteX2" fmla="*/ 1380304 w 1555037"/>
                <a:gd name="connsiteY2" fmla="*/ 863379 h 863379"/>
                <a:gd name="connsiteX3" fmla="*/ 0 w 1555037"/>
                <a:gd name="connsiteY3" fmla="*/ 630382 h 863379"/>
                <a:gd name="connsiteX4" fmla="*/ 945653 w 1555037"/>
                <a:gd name="connsiteY4" fmla="*/ 8049 h 863379"/>
                <a:gd name="connsiteX0" fmla="*/ 994458 w 1603842"/>
                <a:gd name="connsiteY0" fmla="*/ 8049 h 863379"/>
                <a:gd name="connsiteX1" fmla="*/ 1603842 w 1603842"/>
                <a:gd name="connsiteY1" fmla="*/ 0 h 863379"/>
                <a:gd name="connsiteX2" fmla="*/ 1429109 w 1603842"/>
                <a:gd name="connsiteY2" fmla="*/ 863379 h 863379"/>
                <a:gd name="connsiteX3" fmla="*/ 0 w 1603842"/>
                <a:gd name="connsiteY3" fmla="*/ 544974 h 863379"/>
                <a:gd name="connsiteX4" fmla="*/ 994458 w 1603842"/>
                <a:gd name="connsiteY4" fmla="*/ 8049 h 863379"/>
                <a:gd name="connsiteX0" fmla="*/ 994458 w 1494032"/>
                <a:gd name="connsiteY0" fmla="*/ 0 h 855330"/>
                <a:gd name="connsiteX1" fmla="*/ 1494032 w 1494032"/>
                <a:gd name="connsiteY1" fmla="*/ 130231 h 855330"/>
                <a:gd name="connsiteX2" fmla="*/ 1429109 w 1494032"/>
                <a:gd name="connsiteY2" fmla="*/ 855330 h 855330"/>
                <a:gd name="connsiteX3" fmla="*/ 0 w 1494032"/>
                <a:gd name="connsiteY3" fmla="*/ 536925 h 855330"/>
                <a:gd name="connsiteX4" fmla="*/ 994458 w 1494032"/>
                <a:gd name="connsiteY4" fmla="*/ 0 h 855330"/>
                <a:gd name="connsiteX0" fmla="*/ 994458 w 1611977"/>
                <a:gd name="connsiteY0" fmla="*/ 3982 h 859312"/>
                <a:gd name="connsiteX1" fmla="*/ 1611977 w 1611977"/>
                <a:gd name="connsiteY1" fmla="*/ 0 h 859312"/>
                <a:gd name="connsiteX2" fmla="*/ 1429109 w 1611977"/>
                <a:gd name="connsiteY2" fmla="*/ 859312 h 859312"/>
                <a:gd name="connsiteX3" fmla="*/ 0 w 1611977"/>
                <a:gd name="connsiteY3" fmla="*/ 540907 h 859312"/>
                <a:gd name="connsiteX4" fmla="*/ 994458 w 1611977"/>
                <a:gd name="connsiteY4" fmla="*/ 3982 h 859312"/>
                <a:gd name="connsiteX0" fmla="*/ 994458 w 1611977"/>
                <a:gd name="connsiteY0" fmla="*/ 3982 h 611222"/>
                <a:gd name="connsiteX1" fmla="*/ 1611977 w 1611977"/>
                <a:gd name="connsiteY1" fmla="*/ 0 h 611222"/>
                <a:gd name="connsiteX2" fmla="*/ 1595858 w 1611977"/>
                <a:gd name="connsiteY2" fmla="*/ 611222 h 611222"/>
                <a:gd name="connsiteX3" fmla="*/ 0 w 1611977"/>
                <a:gd name="connsiteY3" fmla="*/ 540907 h 611222"/>
                <a:gd name="connsiteX4" fmla="*/ 994458 w 1611977"/>
                <a:gd name="connsiteY4" fmla="*/ 3982 h 611222"/>
                <a:gd name="connsiteX0" fmla="*/ 880581 w 1498100"/>
                <a:gd name="connsiteY0" fmla="*/ 3982 h 1106229"/>
                <a:gd name="connsiteX1" fmla="*/ 1498100 w 1498100"/>
                <a:gd name="connsiteY1" fmla="*/ 0 h 1106229"/>
                <a:gd name="connsiteX2" fmla="*/ 1481981 w 1498100"/>
                <a:gd name="connsiteY2" fmla="*/ 611222 h 1106229"/>
                <a:gd name="connsiteX3" fmla="*/ 0 w 1498100"/>
                <a:gd name="connsiteY3" fmla="*/ 1106229 h 1106229"/>
                <a:gd name="connsiteX4" fmla="*/ 880581 w 1498100"/>
                <a:gd name="connsiteY4" fmla="*/ 3982 h 1106229"/>
                <a:gd name="connsiteX0" fmla="*/ 880581 w 1652648"/>
                <a:gd name="connsiteY0" fmla="*/ 223603 h 1325850"/>
                <a:gd name="connsiteX1" fmla="*/ 1652648 w 1652648"/>
                <a:gd name="connsiteY1" fmla="*/ 0 h 1325850"/>
                <a:gd name="connsiteX2" fmla="*/ 1481981 w 1652648"/>
                <a:gd name="connsiteY2" fmla="*/ 830843 h 1325850"/>
                <a:gd name="connsiteX3" fmla="*/ 0 w 1652648"/>
                <a:gd name="connsiteY3" fmla="*/ 1325850 h 1325850"/>
                <a:gd name="connsiteX4" fmla="*/ 880581 w 1652648"/>
                <a:gd name="connsiteY4" fmla="*/ 223603 h 1325850"/>
                <a:gd name="connsiteX0" fmla="*/ 880581 w 1502167"/>
                <a:gd name="connsiteY0" fmla="*/ 284609 h 1386856"/>
                <a:gd name="connsiteX1" fmla="*/ 1502167 w 1502167"/>
                <a:gd name="connsiteY1" fmla="*/ 0 h 1386856"/>
                <a:gd name="connsiteX2" fmla="*/ 1481981 w 1502167"/>
                <a:gd name="connsiteY2" fmla="*/ 891849 h 1386856"/>
                <a:gd name="connsiteX3" fmla="*/ 0 w 1502167"/>
                <a:gd name="connsiteY3" fmla="*/ 1386856 h 1386856"/>
                <a:gd name="connsiteX4" fmla="*/ 880581 w 1502167"/>
                <a:gd name="connsiteY4" fmla="*/ 284609 h 1386856"/>
                <a:gd name="connsiteX0" fmla="*/ 632491 w 1502167"/>
                <a:gd name="connsiteY0" fmla="*/ 300877 h 1386856"/>
                <a:gd name="connsiteX1" fmla="*/ 1502167 w 1502167"/>
                <a:gd name="connsiteY1" fmla="*/ 0 h 1386856"/>
                <a:gd name="connsiteX2" fmla="*/ 1481981 w 1502167"/>
                <a:gd name="connsiteY2" fmla="*/ 891849 h 1386856"/>
                <a:gd name="connsiteX3" fmla="*/ 0 w 1502167"/>
                <a:gd name="connsiteY3" fmla="*/ 1386856 h 1386856"/>
                <a:gd name="connsiteX4" fmla="*/ 632491 w 1502167"/>
                <a:gd name="connsiteY4" fmla="*/ 300877 h 1386856"/>
                <a:gd name="connsiteX0" fmla="*/ 0 w 869676"/>
                <a:gd name="connsiteY0" fmla="*/ 300877 h 1655282"/>
                <a:gd name="connsiteX1" fmla="*/ 869676 w 869676"/>
                <a:gd name="connsiteY1" fmla="*/ 0 h 1655282"/>
                <a:gd name="connsiteX2" fmla="*/ 849490 w 869676"/>
                <a:gd name="connsiteY2" fmla="*/ 891849 h 1655282"/>
                <a:gd name="connsiteX3" fmla="*/ 506286 w 869676"/>
                <a:gd name="connsiteY3" fmla="*/ 1655282 h 1655282"/>
                <a:gd name="connsiteX4" fmla="*/ 0 w 869676"/>
                <a:gd name="connsiteY4" fmla="*/ 300877 h 1655282"/>
                <a:gd name="connsiteX0" fmla="*/ 0 w 873660"/>
                <a:gd name="connsiteY0" fmla="*/ 300877 h 1655282"/>
                <a:gd name="connsiteX1" fmla="*/ 869676 w 873660"/>
                <a:gd name="connsiteY1" fmla="*/ 0 h 1655282"/>
                <a:gd name="connsiteX2" fmla="*/ 873660 w 873660"/>
                <a:gd name="connsiteY2" fmla="*/ 867679 h 1655282"/>
                <a:gd name="connsiteX3" fmla="*/ 506286 w 873660"/>
                <a:gd name="connsiteY3" fmla="*/ 1655282 h 1655282"/>
                <a:gd name="connsiteX4" fmla="*/ 0 w 873660"/>
                <a:gd name="connsiteY4" fmla="*/ 300877 h 1655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3660" h="1655282">
                  <a:moveTo>
                    <a:pt x="0" y="300877"/>
                  </a:moveTo>
                  <a:lnTo>
                    <a:pt x="869676" y="0"/>
                  </a:lnTo>
                  <a:lnTo>
                    <a:pt x="873660" y="867679"/>
                  </a:lnTo>
                  <a:lnTo>
                    <a:pt x="506286" y="1655282"/>
                  </a:lnTo>
                  <a:lnTo>
                    <a:pt x="0" y="30087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EF4A1D"/>
                </a:gs>
                <a:gs pos="100000">
                  <a:srgbClr val="C1330D"/>
                </a:gs>
              </a:gsLst>
              <a:path path="circle">
                <a:fillToRect l="100000" b="100000"/>
              </a:path>
              <a:tileRect t="-100000" r="-100000"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4" name="Isosceles Triangle 11"/>
            <p:cNvSpPr/>
            <p:nvPr userDrawn="1"/>
          </p:nvSpPr>
          <p:spPr>
            <a:xfrm>
              <a:off x="7543180" y="1973"/>
              <a:ext cx="1619322" cy="1195741"/>
            </a:xfrm>
            <a:custGeom>
              <a:avLst/>
              <a:gdLst>
                <a:gd name="connsiteX0" fmla="*/ 0 w 1147397"/>
                <a:gd name="connsiteY0" fmla="*/ 1745273 h 1745273"/>
                <a:gd name="connsiteX1" fmla="*/ 573699 w 1147397"/>
                <a:gd name="connsiteY1" fmla="*/ 0 h 1745273"/>
                <a:gd name="connsiteX2" fmla="*/ 1147397 w 1147397"/>
                <a:gd name="connsiteY2" fmla="*/ 1745273 h 1745273"/>
                <a:gd name="connsiteX3" fmla="*/ 0 w 1147397"/>
                <a:gd name="connsiteY3" fmla="*/ 1745273 h 1745273"/>
                <a:gd name="connsiteX0" fmla="*/ 0 w 1147397"/>
                <a:gd name="connsiteY0" fmla="*/ 1736481 h 1736481"/>
                <a:gd name="connsiteX1" fmla="*/ 960560 w 1147397"/>
                <a:gd name="connsiteY1" fmla="*/ 0 h 1736481"/>
                <a:gd name="connsiteX2" fmla="*/ 1147397 w 1147397"/>
                <a:gd name="connsiteY2" fmla="*/ 1736481 h 1736481"/>
                <a:gd name="connsiteX3" fmla="*/ 0 w 1147397"/>
                <a:gd name="connsiteY3" fmla="*/ 1736481 h 1736481"/>
                <a:gd name="connsiteX0" fmla="*/ 0 w 1162783"/>
                <a:gd name="connsiteY0" fmla="*/ 1437542 h 1437542"/>
                <a:gd name="connsiteX1" fmla="*/ 1162783 w 1162783"/>
                <a:gd name="connsiteY1" fmla="*/ 0 h 1437542"/>
                <a:gd name="connsiteX2" fmla="*/ 1147397 w 1162783"/>
                <a:gd name="connsiteY2" fmla="*/ 1437542 h 1437542"/>
                <a:gd name="connsiteX3" fmla="*/ 0 w 1162783"/>
                <a:gd name="connsiteY3" fmla="*/ 1437542 h 1437542"/>
                <a:gd name="connsiteX0" fmla="*/ 0 w 1312253"/>
                <a:gd name="connsiteY0" fmla="*/ 1692519 h 1692519"/>
                <a:gd name="connsiteX1" fmla="*/ 1312253 w 1312253"/>
                <a:gd name="connsiteY1" fmla="*/ 0 h 1692519"/>
                <a:gd name="connsiteX2" fmla="*/ 1296867 w 1312253"/>
                <a:gd name="connsiteY2" fmla="*/ 1437542 h 1692519"/>
                <a:gd name="connsiteX3" fmla="*/ 0 w 1312253"/>
                <a:gd name="connsiteY3" fmla="*/ 1692519 h 1692519"/>
                <a:gd name="connsiteX0" fmla="*/ 0 w 1296867"/>
                <a:gd name="connsiteY0" fmla="*/ 2009042 h 2009042"/>
                <a:gd name="connsiteX1" fmla="*/ 833072 w 1296867"/>
                <a:gd name="connsiteY1" fmla="*/ 0 h 2009042"/>
                <a:gd name="connsiteX2" fmla="*/ 1296867 w 1296867"/>
                <a:gd name="connsiteY2" fmla="*/ 1754065 h 2009042"/>
                <a:gd name="connsiteX3" fmla="*/ 0 w 1296867"/>
                <a:gd name="connsiteY3" fmla="*/ 2009042 h 2009042"/>
                <a:gd name="connsiteX0" fmla="*/ 0 w 1048777"/>
                <a:gd name="connsiteY0" fmla="*/ 3982 h 1754065"/>
                <a:gd name="connsiteX1" fmla="*/ 584982 w 1048777"/>
                <a:gd name="connsiteY1" fmla="*/ 0 h 1754065"/>
                <a:gd name="connsiteX2" fmla="*/ 1048777 w 1048777"/>
                <a:gd name="connsiteY2" fmla="*/ 1754065 h 1754065"/>
                <a:gd name="connsiteX3" fmla="*/ 0 w 1048777"/>
                <a:gd name="connsiteY3" fmla="*/ 3982 h 1754065"/>
                <a:gd name="connsiteX0" fmla="*/ 0 w 584982"/>
                <a:gd name="connsiteY0" fmla="*/ 3982 h 851178"/>
                <a:gd name="connsiteX1" fmla="*/ 584982 w 584982"/>
                <a:gd name="connsiteY1" fmla="*/ 0 h 851178"/>
                <a:gd name="connsiteX2" fmla="*/ 406182 w 584982"/>
                <a:gd name="connsiteY2" fmla="*/ 851178 h 851178"/>
                <a:gd name="connsiteX3" fmla="*/ 0 w 584982"/>
                <a:gd name="connsiteY3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22928 w 1607910"/>
                <a:gd name="connsiteY0" fmla="*/ 3982 h 851178"/>
                <a:gd name="connsiteX1" fmla="*/ 1607910 w 1607910"/>
                <a:gd name="connsiteY1" fmla="*/ 0 h 851178"/>
                <a:gd name="connsiteX2" fmla="*/ 1429110 w 1607910"/>
                <a:gd name="connsiteY2" fmla="*/ 851178 h 851178"/>
                <a:gd name="connsiteX3" fmla="*/ 0 w 1607910"/>
                <a:gd name="connsiteY3" fmla="*/ 540907 h 851178"/>
                <a:gd name="connsiteX4" fmla="*/ 1022928 w 1607910"/>
                <a:gd name="connsiteY4" fmla="*/ 3982 h 851178"/>
                <a:gd name="connsiteX0" fmla="*/ 1022928 w 1607910"/>
                <a:gd name="connsiteY0" fmla="*/ 3982 h 769837"/>
                <a:gd name="connsiteX1" fmla="*/ 1607910 w 1607910"/>
                <a:gd name="connsiteY1" fmla="*/ 0 h 769837"/>
                <a:gd name="connsiteX2" fmla="*/ 1388439 w 1607910"/>
                <a:gd name="connsiteY2" fmla="*/ 769837 h 769837"/>
                <a:gd name="connsiteX3" fmla="*/ 0 w 1607910"/>
                <a:gd name="connsiteY3" fmla="*/ 540907 h 769837"/>
                <a:gd name="connsiteX4" fmla="*/ 1022928 w 1607910"/>
                <a:gd name="connsiteY4" fmla="*/ 3982 h 769837"/>
                <a:gd name="connsiteX0" fmla="*/ 1022928 w 1607910"/>
                <a:gd name="connsiteY0" fmla="*/ 3982 h 863379"/>
                <a:gd name="connsiteX1" fmla="*/ 1607910 w 1607910"/>
                <a:gd name="connsiteY1" fmla="*/ 0 h 863379"/>
                <a:gd name="connsiteX2" fmla="*/ 1433177 w 1607910"/>
                <a:gd name="connsiteY2" fmla="*/ 863379 h 863379"/>
                <a:gd name="connsiteX3" fmla="*/ 0 w 1607910"/>
                <a:gd name="connsiteY3" fmla="*/ 540907 h 863379"/>
                <a:gd name="connsiteX4" fmla="*/ 1022928 w 1607910"/>
                <a:gd name="connsiteY4" fmla="*/ 3982 h 863379"/>
                <a:gd name="connsiteX0" fmla="*/ 1022928 w 1607910"/>
                <a:gd name="connsiteY0" fmla="*/ 3982 h 863379"/>
                <a:gd name="connsiteX1" fmla="*/ 1607910 w 1607910"/>
                <a:gd name="connsiteY1" fmla="*/ 0 h 863379"/>
                <a:gd name="connsiteX2" fmla="*/ 1433177 w 1607910"/>
                <a:gd name="connsiteY2" fmla="*/ 863379 h 863379"/>
                <a:gd name="connsiteX3" fmla="*/ 0 w 1607910"/>
                <a:gd name="connsiteY3" fmla="*/ 540907 h 863379"/>
                <a:gd name="connsiteX4" fmla="*/ 1022928 w 1607910"/>
                <a:gd name="connsiteY4" fmla="*/ 3982 h 863379"/>
                <a:gd name="connsiteX0" fmla="*/ 1014793 w 1599775"/>
                <a:gd name="connsiteY0" fmla="*/ 3982 h 863379"/>
                <a:gd name="connsiteX1" fmla="*/ 1599775 w 1599775"/>
                <a:gd name="connsiteY1" fmla="*/ 0 h 863379"/>
                <a:gd name="connsiteX2" fmla="*/ 1425042 w 1599775"/>
                <a:gd name="connsiteY2" fmla="*/ 863379 h 863379"/>
                <a:gd name="connsiteX3" fmla="*/ 0 w 1599775"/>
                <a:gd name="connsiteY3" fmla="*/ 459566 h 863379"/>
                <a:gd name="connsiteX4" fmla="*/ 1014793 w 1599775"/>
                <a:gd name="connsiteY4" fmla="*/ 3982 h 863379"/>
                <a:gd name="connsiteX0" fmla="*/ 1022927 w 1607909"/>
                <a:gd name="connsiteY0" fmla="*/ 3982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1022927 w 1607909"/>
                <a:gd name="connsiteY4" fmla="*/ 3982 h 863379"/>
                <a:gd name="connsiteX0" fmla="*/ 1031062 w 1607909"/>
                <a:gd name="connsiteY0" fmla="*/ 138195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1031062 w 1607909"/>
                <a:gd name="connsiteY4" fmla="*/ 138195 h 863379"/>
                <a:gd name="connsiteX0" fmla="*/ 998525 w 1607909"/>
                <a:gd name="connsiteY0" fmla="*/ 8049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998525 w 1607909"/>
                <a:gd name="connsiteY4" fmla="*/ 8049 h 863379"/>
                <a:gd name="connsiteX0" fmla="*/ 945653 w 1555037"/>
                <a:gd name="connsiteY0" fmla="*/ 8049 h 863379"/>
                <a:gd name="connsiteX1" fmla="*/ 1555037 w 1555037"/>
                <a:gd name="connsiteY1" fmla="*/ 0 h 863379"/>
                <a:gd name="connsiteX2" fmla="*/ 1380304 w 1555037"/>
                <a:gd name="connsiteY2" fmla="*/ 863379 h 863379"/>
                <a:gd name="connsiteX3" fmla="*/ 0 w 1555037"/>
                <a:gd name="connsiteY3" fmla="*/ 630382 h 863379"/>
                <a:gd name="connsiteX4" fmla="*/ 945653 w 1555037"/>
                <a:gd name="connsiteY4" fmla="*/ 8049 h 863379"/>
                <a:gd name="connsiteX0" fmla="*/ 994458 w 1603842"/>
                <a:gd name="connsiteY0" fmla="*/ 8049 h 863379"/>
                <a:gd name="connsiteX1" fmla="*/ 1603842 w 1603842"/>
                <a:gd name="connsiteY1" fmla="*/ 0 h 863379"/>
                <a:gd name="connsiteX2" fmla="*/ 1429109 w 1603842"/>
                <a:gd name="connsiteY2" fmla="*/ 863379 h 863379"/>
                <a:gd name="connsiteX3" fmla="*/ 0 w 1603842"/>
                <a:gd name="connsiteY3" fmla="*/ 544974 h 863379"/>
                <a:gd name="connsiteX4" fmla="*/ 994458 w 1603842"/>
                <a:gd name="connsiteY4" fmla="*/ 8049 h 863379"/>
                <a:gd name="connsiteX0" fmla="*/ 994458 w 1494032"/>
                <a:gd name="connsiteY0" fmla="*/ 0 h 855330"/>
                <a:gd name="connsiteX1" fmla="*/ 1494032 w 1494032"/>
                <a:gd name="connsiteY1" fmla="*/ 130231 h 855330"/>
                <a:gd name="connsiteX2" fmla="*/ 1429109 w 1494032"/>
                <a:gd name="connsiteY2" fmla="*/ 855330 h 855330"/>
                <a:gd name="connsiteX3" fmla="*/ 0 w 1494032"/>
                <a:gd name="connsiteY3" fmla="*/ 536925 h 855330"/>
                <a:gd name="connsiteX4" fmla="*/ 994458 w 1494032"/>
                <a:gd name="connsiteY4" fmla="*/ 0 h 855330"/>
                <a:gd name="connsiteX0" fmla="*/ 994458 w 1611977"/>
                <a:gd name="connsiteY0" fmla="*/ 3982 h 859312"/>
                <a:gd name="connsiteX1" fmla="*/ 1611977 w 1611977"/>
                <a:gd name="connsiteY1" fmla="*/ 0 h 859312"/>
                <a:gd name="connsiteX2" fmla="*/ 1429109 w 1611977"/>
                <a:gd name="connsiteY2" fmla="*/ 859312 h 859312"/>
                <a:gd name="connsiteX3" fmla="*/ 0 w 1611977"/>
                <a:gd name="connsiteY3" fmla="*/ 540907 h 859312"/>
                <a:gd name="connsiteX4" fmla="*/ 994458 w 1611977"/>
                <a:gd name="connsiteY4" fmla="*/ 3982 h 859312"/>
                <a:gd name="connsiteX0" fmla="*/ 994458 w 1611977"/>
                <a:gd name="connsiteY0" fmla="*/ 3982 h 611222"/>
                <a:gd name="connsiteX1" fmla="*/ 1611977 w 1611977"/>
                <a:gd name="connsiteY1" fmla="*/ 0 h 611222"/>
                <a:gd name="connsiteX2" fmla="*/ 1595858 w 1611977"/>
                <a:gd name="connsiteY2" fmla="*/ 611222 h 611222"/>
                <a:gd name="connsiteX3" fmla="*/ 0 w 1611977"/>
                <a:gd name="connsiteY3" fmla="*/ 540907 h 611222"/>
                <a:gd name="connsiteX4" fmla="*/ 994458 w 1611977"/>
                <a:gd name="connsiteY4" fmla="*/ 3982 h 611222"/>
                <a:gd name="connsiteX0" fmla="*/ 880581 w 1498100"/>
                <a:gd name="connsiteY0" fmla="*/ 3982 h 1106229"/>
                <a:gd name="connsiteX1" fmla="*/ 1498100 w 1498100"/>
                <a:gd name="connsiteY1" fmla="*/ 0 h 1106229"/>
                <a:gd name="connsiteX2" fmla="*/ 1481981 w 1498100"/>
                <a:gd name="connsiteY2" fmla="*/ 611222 h 1106229"/>
                <a:gd name="connsiteX3" fmla="*/ 0 w 1498100"/>
                <a:gd name="connsiteY3" fmla="*/ 1106229 h 1106229"/>
                <a:gd name="connsiteX4" fmla="*/ 880581 w 1498100"/>
                <a:gd name="connsiteY4" fmla="*/ 3982 h 1106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8100" h="1106229">
                  <a:moveTo>
                    <a:pt x="880581" y="3982"/>
                  </a:moveTo>
                  <a:lnTo>
                    <a:pt x="1498100" y="0"/>
                  </a:lnTo>
                  <a:lnTo>
                    <a:pt x="1481981" y="611222"/>
                  </a:lnTo>
                  <a:lnTo>
                    <a:pt x="0" y="1106229"/>
                  </a:lnTo>
                  <a:lnTo>
                    <a:pt x="880581" y="3982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EF4A1D"/>
                </a:gs>
                <a:gs pos="100000">
                  <a:srgbClr val="C1330D"/>
                </a:gs>
              </a:gsLst>
              <a:lin ang="8100000" scaled="1"/>
              <a:tileRect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 err="1" smtClean="0">
                <a:solidFill>
                  <a:schemeClr val="tx1"/>
                </a:solidFill>
              </a:endParaRPr>
            </a:p>
          </p:txBody>
        </p:sp>
      </p:grp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4250" y="1691752"/>
            <a:ext cx="1695500" cy="1695500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419820" y="613504"/>
            <a:ext cx="8304363" cy="676227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title</a:t>
            </a:r>
            <a:r>
              <a:rPr lang="nb-NO" dirty="0" smtClean="0"/>
              <a:t> style</a:t>
            </a:r>
            <a:endParaRPr lang="nb-NO" dirty="0"/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19820" y="408353"/>
            <a:ext cx="8304363" cy="189781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717449" y="4553148"/>
            <a:ext cx="1958203" cy="668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nb-NO" smtClean="0"/>
              <a:t>23 oktober 2017</a:t>
            </a:r>
            <a:endParaRPr lang="nb-NO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7449" y="4646471"/>
            <a:ext cx="1958203" cy="6883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nb-NO" smtClean="0"/>
              <a:t>COWI Powerpoint presentation</a:t>
            </a:r>
            <a:endParaRPr lang="nb-NO" dirty="0"/>
          </a:p>
        </p:txBody>
      </p:sp>
      <p:pic>
        <p:nvPicPr>
          <p:cNvPr id="21" name="Picture 20" title="White COWIlogo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7600" y="4529187"/>
            <a:ext cx="655200" cy="197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05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 C">
    <p:bg>
      <p:bgPr>
        <a:solidFill>
          <a:srgbClr val="8077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9EDCC4F-61B3-445B-AC6F-14CA4635A88D}" type="slidenum">
              <a:rPr lang="nb-NO" smtClean="0"/>
              <a:pPr/>
              <a:t>‹#›</a:t>
            </a:fld>
            <a:endParaRPr lang="nb-NO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44101" y="4522157"/>
            <a:ext cx="0" cy="221581"/>
          </a:xfrm>
          <a:prstGeom prst="line">
            <a:avLst/>
          </a:prstGeom>
          <a:ln w="3175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 userDrawn="1"/>
        </p:nvGrpSpPr>
        <p:grpSpPr>
          <a:xfrm>
            <a:off x="6205390" y="1"/>
            <a:ext cx="2938610" cy="2454026"/>
            <a:chOff x="6205390" y="8368"/>
            <a:chExt cx="2938610" cy="2454026"/>
          </a:xfrm>
        </p:grpSpPr>
        <p:sp>
          <p:nvSpPr>
            <p:cNvPr id="12" name="Isosceles Triangle 9"/>
            <p:cNvSpPr/>
            <p:nvPr userDrawn="1"/>
          </p:nvSpPr>
          <p:spPr>
            <a:xfrm>
              <a:off x="6205390" y="8644"/>
              <a:ext cx="1738875" cy="927638"/>
            </a:xfrm>
            <a:custGeom>
              <a:avLst/>
              <a:gdLst>
                <a:gd name="connsiteX0" fmla="*/ 0 w 774279"/>
                <a:gd name="connsiteY0" fmla="*/ 1151792 h 1151792"/>
                <a:gd name="connsiteX1" fmla="*/ 387140 w 774279"/>
                <a:gd name="connsiteY1" fmla="*/ 0 h 1151792"/>
                <a:gd name="connsiteX2" fmla="*/ 774279 w 774279"/>
                <a:gd name="connsiteY2" fmla="*/ 1151792 h 1151792"/>
                <a:gd name="connsiteX3" fmla="*/ 0 w 774279"/>
                <a:gd name="connsiteY3" fmla="*/ 1151792 h 1151792"/>
                <a:gd name="connsiteX0" fmla="*/ 0 w 774279"/>
                <a:gd name="connsiteY0" fmla="*/ 1138604 h 1138604"/>
                <a:gd name="connsiteX1" fmla="*/ 752021 w 774279"/>
                <a:gd name="connsiteY1" fmla="*/ 0 h 1138604"/>
                <a:gd name="connsiteX2" fmla="*/ 774279 w 774279"/>
                <a:gd name="connsiteY2" fmla="*/ 1138604 h 1138604"/>
                <a:gd name="connsiteX3" fmla="*/ 0 w 774279"/>
                <a:gd name="connsiteY3" fmla="*/ 1138604 h 1138604"/>
                <a:gd name="connsiteX0" fmla="*/ 0 w 1143556"/>
                <a:gd name="connsiteY0" fmla="*/ 1138604 h 1169377"/>
                <a:gd name="connsiteX1" fmla="*/ 752021 w 1143556"/>
                <a:gd name="connsiteY1" fmla="*/ 0 h 1169377"/>
                <a:gd name="connsiteX2" fmla="*/ 1143556 w 1143556"/>
                <a:gd name="connsiteY2" fmla="*/ 1169377 h 1169377"/>
                <a:gd name="connsiteX3" fmla="*/ 0 w 1143556"/>
                <a:gd name="connsiteY3" fmla="*/ 1138604 h 1169377"/>
                <a:gd name="connsiteX0" fmla="*/ 0 w 1103991"/>
                <a:gd name="connsiteY0" fmla="*/ 993531 h 1169377"/>
                <a:gd name="connsiteX1" fmla="*/ 712456 w 1103991"/>
                <a:gd name="connsiteY1" fmla="*/ 0 h 1169377"/>
                <a:gd name="connsiteX2" fmla="*/ 1103991 w 1103991"/>
                <a:gd name="connsiteY2" fmla="*/ 1169377 h 1169377"/>
                <a:gd name="connsiteX3" fmla="*/ 0 w 1103991"/>
                <a:gd name="connsiteY3" fmla="*/ 993531 h 1169377"/>
                <a:gd name="connsiteX0" fmla="*/ 0 w 1147952"/>
                <a:gd name="connsiteY0" fmla="*/ 1147396 h 1169377"/>
                <a:gd name="connsiteX1" fmla="*/ 756417 w 1147952"/>
                <a:gd name="connsiteY1" fmla="*/ 0 h 1169377"/>
                <a:gd name="connsiteX2" fmla="*/ 1147952 w 1147952"/>
                <a:gd name="connsiteY2" fmla="*/ 1169377 h 1169377"/>
                <a:gd name="connsiteX3" fmla="*/ 0 w 1147952"/>
                <a:gd name="connsiteY3" fmla="*/ 1147396 h 1169377"/>
                <a:gd name="connsiteX0" fmla="*/ 0 w 967709"/>
                <a:gd name="connsiteY0" fmla="*/ 1147396 h 1147396"/>
                <a:gd name="connsiteX1" fmla="*/ 756417 w 967709"/>
                <a:gd name="connsiteY1" fmla="*/ 0 h 1147396"/>
                <a:gd name="connsiteX2" fmla="*/ 967709 w 967709"/>
                <a:gd name="connsiteY2" fmla="*/ 1094642 h 1147396"/>
                <a:gd name="connsiteX3" fmla="*/ 0 w 967709"/>
                <a:gd name="connsiteY3" fmla="*/ 1147396 h 1147396"/>
                <a:gd name="connsiteX0" fmla="*/ 0 w 1156744"/>
                <a:gd name="connsiteY0" fmla="*/ 1147396 h 1164981"/>
                <a:gd name="connsiteX1" fmla="*/ 756417 w 1156744"/>
                <a:gd name="connsiteY1" fmla="*/ 0 h 1164981"/>
                <a:gd name="connsiteX2" fmla="*/ 1156744 w 1156744"/>
                <a:gd name="connsiteY2" fmla="*/ 1164981 h 1164981"/>
                <a:gd name="connsiteX3" fmla="*/ 0 w 1156744"/>
                <a:gd name="connsiteY3" fmla="*/ 1147396 h 1164981"/>
                <a:gd name="connsiteX0" fmla="*/ 0 w 934546"/>
                <a:gd name="connsiteY0" fmla="*/ 822328 h 1164981"/>
                <a:gd name="connsiteX1" fmla="*/ 534219 w 934546"/>
                <a:gd name="connsiteY1" fmla="*/ 0 h 1164981"/>
                <a:gd name="connsiteX2" fmla="*/ 934546 w 934546"/>
                <a:gd name="connsiteY2" fmla="*/ 1164981 h 1164981"/>
                <a:gd name="connsiteX3" fmla="*/ 0 w 934546"/>
                <a:gd name="connsiteY3" fmla="*/ 822328 h 1164981"/>
                <a:gd name="connsiteX0" fmla="*/ 0 w 1066219"/>
                <a:gd name="connsiteY0" fmla="*/ 785295 h 1164981"/>
                <a:gd name="connsiteX1" fmla="*/ 665892 w 1066219"/>
                <a:gd name="connsiteY1" fmla="*/ 0 h 1164981"/>
                <a:gd name="connsiteX2" fmla="*/ 1066219 w 1066219"/>
                <a:gd name="connsiteY2" fmla="*/ 1164981 h 1164981"/>
                <a:gd name="connsiteX3" fmla="*/ 0 w 1066219"/>
                <a:gd name="connsiteY3" fmla="*/ 785295 h 1164981"/>
                <a:gd name="connsiteX0" fmla="*/ 0 w 1001599"/>
                <a:gd name="connsiteY0" fmla="*/ 0 h 1167234"/>
                <a:gd name="connsiteX1" fmla="*/ 601272 w 1001599"/>
                <a:gd name="connsiteY1" fmla="*/ 2253 h 1167234"/>
                <a:gd name="connsiteX2" fmla="*/ 1001599 w 1001599"/>
                <a:gd name="connsiteY2" fmla="*/ 1167234 h 1167234"/>
                <a:gd name="connsiteX3" fmla="*/ 0 w 1001599"/>
                <a:gd name="connsiteY3" fmla="*/ 0 h 1167234"/>
                <a:gd name="connsiteX0" fmla="*/ 0 w 601272"/>
                <a:gd name="connsiteY0" fmla="*/ 0 h 840098"/>
                <a:gd name="connsiteX1" fmla="*/ 601272 w 601272"/>
                <a:gd name="connsiteY1" fmla="*/ 2253 h 840098"/>
                <a:gd name="connsiteX2" fmla="*/ 428103 w 601272"/>
                <a:gd name="connsiteY2" fmla="*/ 840098 h 840098"/>
                <a:gd name="connsiteX3" fmla="*/ 0 w 601272"/>
                <a:gd name="connsiteY3" fmla="*/ 0 h 840098"/>
                <a:gd name="connsiteX0" fmla="*/ 996216 w 1597488"/>
                <a:gd name="connsiteY0" fmla="*/ 0 h 840098"/>
                <a:gd name="connsiteX1" fmla="*/ 1597488 w 1597488"/>
                <a:gd name="connsiteY1" fmla="*/ 2253 h 840098"/>
                <a:gd name="connsiteX2" fmla="*/ 1424319 w 1597488"/>
                <a:gd name="connsiteY2" fmla="*/ 840098 h 840098"/>
                <a:gd name="connsiteX3" fmla="*/ 0 w 1597488"/>
                <a:gd name="connsiteY3" fmla="*/ 539401 h 840098"/>
                <a:gd name="connsiteX4" fmla="*/ 996216 w 1597488"/>
                <a:gd name="connsiteY4" fmla="*/ 0 h 840098"/>
                <a:gd name="connsiteX0" fmla="*/ 996216 w 1597488"/>
                <a:gd name="connsiteY0" fmla="*/ 0 h 840098"/>
                <a:gd name="connsiteX1" fmla="*/ 1597488 w 1597488"/>
                <a:gd name="connsiteY1" fmla="*/ 2253 h 840098"/>
                <a:gd name="connsiteX2" fmla="*/ 1424319 w 1597488"/>
                <a:gd name="connsiteY2" fmla="*/ 840098 h 840098"/>
                <a:gd name="connsiteX3" fmla="*/ 0 w 1597488"/>
                <a:gd name="connsiteY3" fmla="*/ 539401 h 840098"/>
                <a:gd name="connsiteX4" fmla="*/ 996216 w 1597488"/>
                <a:gd name="connsiteY4" fmla="*/ 0 h 840098"/>
                <a:gd name="connsiteX0" fmla="*/ 996216 w 1597488"/>
                <a:gd name="connsiteY0" fmla="*/ 0 h 840098"/>
                <a:gd name="connsiteX1" fmla="*/ 1597488 w 1597488"/>
                <a:gd name="connsiteY1" fmla="*/ 2253 h 840098"/>
                <a:gd name="connsiteX2" fmla="*/ 1424319 w 1597488"/>
                <a:gd name="connsiteY2" fmla="*/ 840098 h 840098"/>
                <a:gd name="connsiteX3" fmla="*/ 0 w 1597488"/>
                <a:gd name="connsiteY3" fmla="*/ 539401 h 840098"/>
                <a:gd name="connsiteX4" fmla="*/ 996216 w 1597488"/>
                <a:gd name="connsiteY4" fmla="*/ 0 h 840098"/>
                <a:gd name="connsiteX0" fmla="*/ 996216 w 1597488"/>
                <a:gd name="connsiteY0" fmla="*/ 0 h 840098"/>
                <a:gd name="connsiteX1" fmla="*/ 1597488 w 1597488"/>
                <a:gd name="connsiteY1" fmla="*/ 2253 h 840098"/>
                <a:gd name="connsiteX2" fmla="*/ 1424319 w 1597488"/>
                <a:gd name="connsiteY2" fmla="*/ 840098 h 840098"/>
                <a:gd name="connsiteX3" fmla="*/ 0 w 1597488"/>
                <a:gd name="connsiteY3" fmla="*/ 539401 h 840098"/>
                <a:gd name="connsiteX4" fmla="*/ 996216 w 1597488"/>
                <a:gd name="connsiteY4" fmla="*/ 0 h 840098"/>
                <a:gd name="connsiteX0" fmla="*/ 996216 w 1597488"/>
                <a:gd name="connsiteY0" fmla="*/ 0 h 731052"/>
                <a:gd name="connsiteX1" fmla="*/ 1597488 w 1597488"/>
                <a:gd name="connsiteY1" fmla="*/ 2253 h 731052"/>
                <a:gd name="connsiteX2" fmla="*/ 1339507 w 1597488"/>
                <a:gd name="connsiteY2" fmla="*/ 731052 h 731052"/>
                <a:gd name="connsiteX3" fmla="*/ 0 w 1597488"/>
                <a:gd name="connsiteY3" fmla="*/ 539401 h 731052"/>
                <a:gd name="connsiteX4" fmla="*/ 996216 w 1597488"/>
                <a:gd name="connsiteY4" fmla="*/ 0 h 731052"/>
                <a:gd name="connsiteX0" fmla="*/ 996216 w 1597488"/>
                <a:gd name="connsiteY0" fmla="*/ 0 h 852213"/>
                <a:gd name="connsiteX1" fmla="*/ 1597488 w 1597488"/>
                <a:gd name="connsiteY1" fmla="*/ 2253 h 852213"/>
                <a:gd name="connsiteX2" fmla="*/ 1412204 w 1597488"/>
                <a:gd name="connsiteY2" fmla="*/ 852213 h 852213"/>
                <a:gd name="connsiteX3" fmla="*/ 0 w 1597488"/>
                <a:gd name="connsiteY3" fmla="*/ 539401 h 852213"/>
                <a:gd name="connsiteX4" fmla="*/ 996216 w 1597488"/>
                <a:gd name="connsiteY4" fmla="*/ 0 h 852213"/>
                <a:gd name="connsiteX0" fmla="*/ 996216 w 1597488"/>
                <a:gd name="connsiteY0" fmla="*/ 0 h 852213"/>
                <a:gd name="connsiteX1" fmla="*/ 1597488 w 1597488"/>
                <a:gd name="connsiteY1" fmla="*/ 2253 h 852213"/>
                <a:gd name="connsiteX2" fmla="*/ 1412204 w 1597488"/>
                <a:gd name="connsiteY2" fmla="*/ 852213 h 852213"/>
                <a:gd name="connsiteX3" fmla="*/ 0 w 1597488"/>
                <a:gd name="connsiteY3" fmla="*/ 539401 h 852213"/>
                <a:gd name="connsiteX4" fmla="*/ 996216 w 1597488"/>
                <a:gd name="connsiteY4" fmla="*/ 0 h 852213"/>
                <a:gd name="connsiteX0" fmla="*/ 996216 w 1597488"/>
                <a:gd name="connsiteY0" fmla="*/ 0 h 852213"/>
                <a:gd name="connsiteX1" fmla="*/ 1597488 w 1597488"/>
                <a:gd name="connsiteY1" fmla="*/ 2253 h 852213"/>
                <a:gd name="connsiteX2" fmla="*/ 1412204 w 1597488"/>
                <a:gd name="connsiteY2" fmla="*/ 852213 h 852213"/>
                <a:gd name="connsiteX3" fmla="*/ 0 w 1597488"/>
                <a:gd name="connsiteY3" fmla="*/ 539401 h 852213"/>
                <a:gd name="connsiteX4" fmla="*/ 996216 w 1597488"/>
                <a:gd name="connsiteY4" fmla="*/ 0 h 852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7488" h="852213">
                  <a:moveTo>
                    <a:pt x="996216" y="0"/>
                  </a:moveTo>
                  <a:lnTo>
                    <a:pt x="1597488" y="2253"/>
                  </a:lnTo>
                  <a:lnTo>
                    <a:pt x="1412204" y="852213"/>
                  </a:lnTo>
                  <a:lnTo>
                    <a:pt x="0" y="539401"/>
                  </a:lnTo>
                  <a:lnTo>
                    <a:pt x="996216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9D9187"/>
                </a:gs>
                <a:gs pos="100000">
                  <a:srgbClr val="605953"/>
                </a:gs>
              </a:gsLst>
              <a:lin ang="2700000" scaled="1"/>
              <a:tileRect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3" name="Isosceles Triangle 9"/>
            <p:cNvSpPr/>
            <p:nvPr userDrawn="1"/>
          </p:nvSpPr>
          <p:spPr>
            <a:xfrm>
              <a:off x="7736773" y="12728"/>
              <a:ext cx="733618" cy="947169"/>
            </a:xfrm>
            <a:custGeom>
              <a:avLst/>
              <a:gdLst>
                <a:gd name="connsiteX0" fmla="*/ 0 w 774279"/>
                <a:gd name="connsiteY0" fmla="*/ 1151792 h 1151792"/>
                <a:gd name="connsiteX1" fmla="*/ 387140 w 774279"/>
                <a:gd name="connsiteY1" fmla="*/ 0 h 1151792"/>
                <a:gd name="connsiteX2" fmla="*/ 774279 w 774279"/>
                <a:gd name="connsiteY2" fmla="*/ 1151792 h 1151792"/>
                <a:gd name="connsiteX3" fmla="*/ 0 w 774279"/>
                <a:gd name="connsiteY3" fmla="*/ 1151792 h 1151792"/>
                <a:gd name="connsiteX0" fmla="*/ 0 w 774279"/>
                <a:gd name="connsiteY0" fmla="*/ 1138604 h 1138604"/>
                <a:gd name="connsiteX1" fmla="*/ 752021 w 774279"/>
                <a:gd name="connsiteY1" fmla="*/ 0 h 1138604"/>
                <a:gd name="connsiteX2" fmla="*/ 774279 w 774279"/>
                <a:gd name="connsiteY2" fmla="*/ 1138604 h 1138604"/>
                <a:gd name="connsiteX3" fmla="*/ 0 w 774279"/>
                <a:gd name="connsiteY3" fmla="*/ 1138604 h 1138604"/>
                <a:gd name="connsiteX0" fmla="*/ 0 w 1143556"/>
                <a:gd name="connsiteY0" fmla="*/ 1138604 h 1169377"/>
                <a:gd name="connsiteX1" fmla="*/ 752021 w 1143556"/>
                <a:gd name="connsiteY1" fmla="*/ 0 h 1169377"/>
                <a:gd name="connsiteX2" fmla="*/ 1143556 w 1143556"/>
                <a:gd name="connsiteY2" fmla="*/ 1169377 h 1169377"/>
                <a:gd name="connsiteX3" fmla="*/ 0 w 1143556"/>
                <a:gd name="connsiteY3" fmla="*/ 1138604 h 1169377"/>
                <a:gd name="connsiteX0" fmla="*/ 0 w 1103991"/>
                <a:gd name="connsiteY0" fmla="*/ 993531 h 1169377"/>
                <a:gd name="connsiteX1" fmla="*/ 712456 w 1103991"/>
                <a:gd name="connsiteY1" fmla="*/ 0 h 1169377"/>
                <a:gd name="connsiteX2" fmla="*/ 1103991 w 1103991"/>
                <a:gd name="connsiteY2" fmla="*/ 1169377 h 1169377"/>
                <a:gd name="connsiteX3" fmla="*/ 0 w 1103991"/>
                <a:gd name="connsiteY3" fmla="*/ 993531 h 1169377"/>
                <a:gd name="connsiteX0" fmla="*/ 0 w 1147952"/>
                <a:gd name="connsiteY0" fmla="*/ 1147396 h 1169377"/>
                <a:gd name="connsiteX1" fmla="*/ 756417 w 1147952"/>
                <a:gd name="connsiteY1" fmla="*/ 0 h 1169377"/>
                <a:gd name="connsiteX2" fmla="*/ 1147952 w 1147952"/>
                <a:gd name="connsiteY2" fmla="*/ 1169377 h 1169377"/>
                <a:gd name="connsiteX3" fmla="*/ 0 w 1147952"/>
                <a:gd name="connsiteY3" fmla="*/ 1147396 h 1169377"/>
                <a:gd name="connsiteX0" fmla="*/ 0 w 967709"/>
                <a:gd name="connsiteY0" fmla="*/ 1147396 h 1147396"/>
                <a:gd name="connsiteX1" fmla="*/ 756417 w 967709"/>
                <a:gd name="connsiteY1" fmla="*/ 0 h 1147396"/>
                <a:gd name="connsiteX2" fmla="*/ 967709 w 967709"/>
                <a:gd name="connsiteY2" fmla="*/ 1094642 h 1147396"/>
                <a:gd name="connsiteX3" fmla="*/ 0 w 967709"/>
                <a:gd name="connsiteY3" fmla="*/ 1147396 h 1147396"/>
                <a:gd name="connsiteX0" fmla="*/ 0 w 1156744"/>
                <a:gd name="connsiteY0" fmla="*/ 1147396 h 1164981"/>
                <a:gd name="connsiteX1" fmla="*/ 756417 w 1156744"/>
                <a:gd name="connsiteY1" fmla="*/ 0 h 1164981"/>
                <a:gd name="connsiteX2" fmla="*/ 1156744 w 1156744"/>
                <a:gd name="connsiteY2" fmla="*/ 1164981 h 1164981"/>
                <a:gd name="connsiteX3" fmla="*/ 0 w 1156744"/>
                <a:gd name="connsiteY3" fmla="*/ 1147396 h 1164981"/>
                <a:gd name="connsiteX0" fmla="*/ 0 w 934546"/>
                <a:gd name="connsiteY0" fmla="*/ 822328 h 1164981"/>
                <a:gd name="connsiteX1" fmla="*/ 534219 w 934546"/>
                <a:gd name="connsiteY1" fmla="*/ 0 h 1164981"/>
                <a:gd name="connsiteX2" fmla="*/ 934546 w 934546"/>
                <a:gd name="connsiteY2" fmla="*/ 1164981 h 1164981"/>
                <a:gd name="connsiteX3" fmla="*/ 0 w 934546"/>
                <a:gd name="connsiteY3" fmla="*/ 822328 h 1164981"/>
                <a:gd name="connsiteX0" fmla="*/ 0 w 1066219"/>
                <a:gd name="connsiteY0" fmla="*/ 785295 h 1164981"/>
                <a:gd name="connsiteX1" fmla="*/ 665892 w 1066219"/>
                <a:gd name="connsiteY1" fmla="*/ 0 h 1164981"/>
                <a:gd name="connsiteX2" fmla="*/ 1066219 w 1066219"/>
                <a:gd name="connsiteY2" fmla="*/ 1164981 h 1164981"/>
                <a:gd name="connsiteX3" fmla="*/ 0 w 1066219"/>
                <a:gd name="connsiteY3" fmla="*/ 785295 h 1164981"/>
                <a:gd name="connsiteX0" fmla="*/ 0 w 884477"/>
                <a:gd name="connsiteY0" fmla="*/ 1786 h 1164981"/>
                <a:gd name="connsiteX1" fmla="*/ 484150 w 884477"/>
                <a:gd name="connsiteY1" fmla="*/ 0 h 1164981"/>
                <a:gd name="connsiteX2" fmla="*/ 884477 w 884477"/>
                <a:gd name="connsiteY2" fmla="*/ 1164981 h 1164981"/>
                <a:gd name="connsiteX3" fmla="*/ 0 w 884477"/>
                <a:gd name="connsiteY3" fmla="*/ 1786 h 1164981"/>
                <a:gd name="connsiteX0" fmla="*/ 177702 w 661852"/>
                <a:gd name="connsiteY0" fmla="*/ 1786 h 849962"/>
                <a:gd name="connsiteX1" fmla="*/ 661852 w 661852"/>
                <a:gd name="connsiteY1" fmla="*/ 0 h 849962"/>
                <a:gd name="connsiteX2" fmla="*/ 0 w 661852"/>
                <a:gd name="connsiteY2" fmla="*/ 849962 h 849962"/>
                <a:gd name="connsiteX3" fmla="*/ 177702 w 661852"/>
                <a:gd name="connsiteY3" fmla="*/ 1786 h 849962"/>
                <a:gd name="connsiteX0" fmla="*/ 109044 w 593194"/>
                <a:gd name="connsiteY0" fmla="*/ 1786 h 805536"/>
                <a:gd name="connsiteX1" fmla="*/ 593194 w 593194"/>
                <a:gd name="connsiteY1" fmla="*/ 0 h 805536"/>
                <a:gd name="connsiteX2" fmla="*/ 0 w 593194"/>
                <a:gd name="connsiteY2" fmla="*/ 805536 h 805536"/>
                <a:gd name="connsiteX3" fmla="*/ 109044 w 593194"/>
                <a:gd name="connsiteY3" fmla="*/ 1786 h 805536"/>
                <a:gd name="connsiteX0" fmla="*/ 189818 w 673968"/>
                <a:gd name="connsiteY0" fmla="*/ 1786 h 870156"/>
                <a:gd name="connsiteX1" fmla="*/ 673968 w 673968"/>
                <a:gd name="connsiteY1" fmla="*/ 0 h 870156"/>
                <a:gd name="connsiteX2" fmla="*/ 0 w 673968"/>
                <a:gd name="connsiteY2" fmla="*/ 870156 h 870156"/>
                <a:gd name="connsiteX3" fmla="*/ 189818 w 673968"/>
                <a:gd name="connsiteY3" fmla="*/ 1786 h 870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3968" h="870156">
                  <a:moveTo>
                    <a:pt x="189818" y="1786"/>
                  </a:moveTo>
                  <a:lnTo>
                    <a:pt x="673968" y="0"/>
                  </a:lnTo>
                  <a:lnTo>
                    <a:pt x="0" y="870156"/>
                  </a:lnTo>
                  <a:lnTo>
                    <a:pt x="189818" y="178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9D9187"/>
                </a:gs>
                <a:gs pos="100000">
                  <a:srgbClr val="605953"/>
                </a:gs>
              </a:gsLst>
              <a:lin ang="2700000" scaled="1"/>
              <a:tileRect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5" name="Isosceles Triangle 9"/>
            <p:cNvSpPr/>
            <p:nvPr userDrawn="1"/>
          </p:nvSpPr>
          <p:spPr>
            <a:xfrm>
              <a:off x="8184816" y="677154"/>
              <a:ext cx="942153" cy="1785240"/>
            </a:xfrm>
            <a:custGeom>
              <a:avLst/>
              <a:gdLst>
                <a:gd name="connsiteX0" fmla="*/ 0 w 774279"/>
                <a:gd name="connsiteY0" fmla="*/ 1151792 h 1151792"/>
                <a:gd name="connsiteX1" fmla="*/ 387140 w 774279"/>
                <a:gd name="connsiteY1" fmla="*/ 0 h 1151792"/>
                <a:gd name="connsiteX2" fmla="*/ 774279 w 774279"/>
                <a:gd name="connsiteY2" fmla="*/ 1151792 h 1151792"/>
                <a:gd name="connsiteX3" fmla="*/ 0 w 774279"/>
                <a:gd name="connsiteY3" fmla="*/ 1151792 h 1151792"/>
                <a:gd name="connsiteX0" fmla="*/ 0 w 774279"/>
                <a:gd name="connsiteY0" fmla="*/ 1138604 h 1138604"/>
                <a:gd name="connsiteX1" fmla="*/ 752021 w 774279"/>
                <a:gd name="connsiteY1" fmla="*/ 0 h 1138604"/>
                <a:gd name="connsiteX2" fmla="*/ 774279 w 774279"/>
                <a:gd name="connsiteY2" fmla="*/ 1138604 h 1138604"/>
                <a:gd name="connsiteX3" fmla="*/ 0 w 774279"/>
                <a:gd name="connsiteY3" fmla="*/ 1138604 h 1138604"/>
                <a:gd name="connsiteX0" fmla="*/ 0 w 1143556"/>
                <a:gd name="connsiteY0" fmla="*/ 1138604 h 1169377"/>
                <a:gd name="connsiteX1" fmla="*/ 752021 w 1143556"/>
                <a:gd name="connsiteY1" fmla="*/ 0 h 1169377"/>
                <a:gd name="connsiteX2" fmla="*/ 1143556 w 1143556"/>
                <a:gd name="connsiteY2" fmla="*/ 1169377 h 1169377"/>
                <a:gd name="connsiteX3" fmla="*/ 0 w 1143556"/>
                <a:gd name="connsiteY3" fmla="*/ 1138604 h 1169377"/>
                <a:gd name="connsiteX0" fmla="*/ 0 w 1103991"/>
                <a:gd name="connsiteY0" fmla="*/ 993531 h 1169377"/>
                <a:gd name="connsiteX1" fmla="*/ 712456 w 1103991"/>
                <a:gd name="connsiteY1" fmla="*/ 0 h 1169377"/>
                <a:gd name="connsiteX2" fmla="*/ 1103991 w 1103991"/>
                <a:gd name="connsiteY2" fmla="*/ 1169377 h 1169377"/>
                <a:gd name="connsiteX3" fmla="*/ 0 w 1103991"/>
                <a:gd name="connsiteY3" fmla="*/ 993531 h 1169377"/>
                <a:gd name="connsiteX0" fmla="*/ 0 w 1147952"/>
                <a:gd name="connsiteY0" fmla="*/ 1147396 h 1169377"/>
                <a:gd name="connsiteX1" fmla="*/ 756417 w 1147952"/>
                <a:gd name="connsiteY1" fmla="*/ 0 h 1169377"/>
                <a:gd name="connsiteX2" fmla="*/ 1147952 w 1147952"/>
                <a:gd name="connsiteY2" fmla="*/ 1169377 h 1169377"/>
                <a:gd name="connsiteX3" fmla="*/ 0 w 1147952"/>
                <a:gd name="connsiteY3" fmla="*/ 1147396 h 1169377"/>
                <a:gd name="connsiteX0" fmla="*/ 0 w 967709"/>
                <a:gd name="connsiteY0" fmla="*/ 1147396 h 1147396"/>
                <a:gd name="connsiteX1" fmla="*/ 756417 w 967709"/>
                <a:gd name="connsiteY1" fmla="*/ 0 h 1147396"/>
                <a:gd name="connsiteX2" fmla="*/ 967709 w 967709"/>
                <a:gd name="connsiteY2" fmla="*/ 1094642 h 1147396"/>
                <a:gd name="connsiteX3" fmla="*/ 0 w 967709"/>
                <a:gd name="connsiteY3" fmla="*/ 1147396 h 1147396"/>
                <a:gd name="connsiteX0" fmla="*/ 0 w 1156744"/>
                <a:gd name="connsiteY0" fmla="*/ 1147396 h 1164981"/>
                <a:gd name="connsiteX1" fmla="*/ 756417 w 1156744"/>
                <a:gd name="connsiteY1" fmla="*/ 0 h 1164981"/>
                <a:gd name="connsiteX2" fmla="*/ 1156744 w 1156744"/>
                <a:gd name="connsiteY2" fmla="*/ 1164981 h 1164981"/>
                <a:gd name="connsiteX3" fmla="*/ 0 w 1156744"/>
                <a:gd name="connsiteY3" fmla="*/ 1147396 h 1164981"/>
                <a:gd name="connsiteX0" fmla="*/ 0 w 1996409"/>
                <a:gd name="connsiteY0" fmla="*/ 580292 h 1164981"/>
                <a:gd name="connsiteX1" fmla="*/ 1596082 w 1996409"/>
                <a:gd name="connsiteY1" fmla="*/ 0 h 1164981"/>
                <a:gd name="connsiteX2" fmla="*/ 1996409 w 1996409"/>
                <a:gd name="connsiteY2" fmla="*/ 1164981 h 1164981"/>
                <a:gd name="connsiteX3" fmla="*/ 0 w 1996409"/>
                <a:gd name="connsiteY3" fmla="*/ 580292 h 1164981"/>
                <a:gd name="connsiteX0" fmla="*/ 0 w 1596082"/>
                <a:gd name="connsiteY0" fmla="*/ 580292 h 2804747"/>
                <a:gd name="connsiteX1" fmla="*/ 1596082 w 1596082"/>
                <a:gd name="connsiteY1" fmla="*/ 0 h 2804747"/>
                <a:gd name="connsiteX2" fmla="*/ 765486 w 1596082"/>
                <a:gd name="connsiteY2" fmla="*/ 2804747 h 2804747"/>
                <a:gd name="connsiteX3" fmla="*/ 0 w 1596082"/>
                <a:gd name="connsiteY3" fmla="*/ 580292 h 2804747"/>
                <a:gd name="connsiteX0" fmla="*/ 191692 w 830596"/>
                <a:gd name="connsiteY0" fmla="*/ 0 h 2807997"/>
                <a:gd name="connsiteX1" fmla="*/ 830596 w 830596"/>
                <a:gd name="connsiteY1" fmla="*/ 3250 h 2807997"/>
                <a:gd name="connsiteX2" fmla="*/ 0 w 830596"/>
                <a:gd name="connsiteY2" fmla="*/ 2807997 h 2807997"/>
                <a:gd name="connsiteX3" fmla="*/ 191692 w 830596"/>
                <a:gd name="connsiteY3" fmla="*/ 0 h 2807997"/>
                <a:gd name="connsiteX0" fmla="*/ 901179 w 1540083"/>
                <a:gd name="connsiteY0" fmla="*/ 0 h 1145530"/>
                <a:gd name="connsiteX1" fmla="*/ 1540083 w 1540083"/>
                <a:gd name="connsiteY1" fmla="*/ 3250 h 1145530"/>
                <a:gd name="connsiteX2" fmla="*/ 0 w 1540083"/>
                <a:gd name="connsiteY2" fmla="*/ 1145530 h 1145530"/>
                <a:gd name="connsiteX3" fmla="*/ 901179 w 1540083"/>
                <a:gd name="connsiteY3" fmla="*/ 0 h 1145530"/>
                <a:gd name="connsiteX0" fmla="*/ 901179 w 1565847"/>
                <a:gd name="connsiteY0" fmla="*/ 0 h 1145530"/>
                <a:gd name="connsiteX1" fmla="*/ 1540083 w 1565847"/>
                <a:gd name="connsiteY1" fmla="*/ 3250 h 1145530"/>
                <a:gd name="connsiteX2" fmla="*/ 1522414 w 1565847"/>
                <a:gd name="connsiteY2" fmla="*/ 644923 h 1145530"/>
                <a:gd name="connsiteX3" fmla="*/ 0 w 1565847"/>
                <a:gd name="connsiteY3" fmla="*/ 1145530 h 1145530"/>
                <a:gd name="connsiteX4" fmla="*/ 901179 w 1565847"/>
                <a:gd name="connsiteY4" fmla="*/ 0 h 1145530"/>
                <a:gd name="connsiteX0" fmla="*/ 901179 w 1594111"/>
                <a:gd name="connsiteY0" fmla="*/ 0 h 1145530"/>
                <a:gd name="connsiteX1" fmla="*/ 1540083 w 1594111"/>
                <a:gd name="connsiteY1" fmla="*/ 3250 h 1145530"/>
                <a:gd name="connsiteX2" fmla="*/ 1522414 w 1594111"/>
                <a:gd name="connsiteY2" fmla="*/ 644923 h 1145530"/>
                <a:gd name="connsiteX3" fmla="*/ 0 w 1594111"/>
                <a:gd name="connsiteY3" fmla="*/ 1145530 h 1145530"/>
                <a:gd name="connsiteX4" fmla="*/ 901179 w 1594111"/>
                <a:gd name="connsiteY4" fmla="*/ 0 h 1145530"/>
                <a:gd name="connsiteX0" fmla="*/ 901179 w 1543406"/>
                <a:gd name="connsiteY0" fmla="*/ 0 h 1145530"/>
                <a:gd name="connsiteX1" fmla="*/ 1540083 w 1543406"/>
                <a:gd name="connsiteY1" fmla="*/ 3250 h 1145530"/>
                <a:gd name="connsiteX2" fmla="*/ 1522414 w 1543406"/>
                <a:gd name="connsiteY2" fmla="*/ 644923 h 1145530"/>
                <a:gd name="connsiteX3" fmla="*/ 0 w 1543406"/>
                <a:gd name="connsiteY3" fmla="*/ 1145530 h 1145530"/>
                <a:gd name="connsiteX4" fmla="*/ 901179 w 1543406"/>
                <a:gd name="connsiteY4" fmla="*/ 0 h 1145530"/>
                <a:gd name="connsiteX0" fmla="*/ 901179 w 1540083"/>
                <a:gd name="connsiteY0" fmla="*/ 0 h 1145530"/>
                <a:gd name="connsiteX1" fmla="*/ 1540083 w 1540083"/>
                <a:gd name="connsiteY1" fmla="*/ 3250 h 1145530"/>
                <a:gd name="connsiteX2" fmla="*/ 1522414 w 1540083"/>
                <a:gd name="connsiteY2" fmla="*/ 644923 h 1145530"/>
                <a:gd name="connsiteX3" fmla="*/ 0 w 1540083"/>
                <a:gd name="connsiteY3" fmla="*/ 1145530 h 1145530"/>
                <a:gd name="connsiteX4" fmla="*/ 901179 w 1540083"/>
                <a:gd name="connsiteY4" fmla="*/ 0 h 1145530"/>
                <a:gd name="connsiteX0" fmla="*/ 901179 w 1523819"/>
                <a:gd name="connsiteY0" fmla="*/ 252837 h 1398367"/>
                <a:gd name="connsiteX1" fmla="*/ 1523290 w 1523819"/>
                <a:gd name="connsiteY1" fmla="*/ 0 h 1398367"/>
                <a:gd name="connsiteX2" fmla="*/ 1522414 w 1523819"/>
                <a:gd name="connsiteY2" fmla="*/ 897760 h 1398367"/>
                <a:gd name="connsiteX3" fmla="*/ 0 w 1523819"/>
                <a:gd name="connsiteY3" fmla="*/ 1398367 h 1398367"/>
                <a:gd name="connsiteX4" fmla="*/ 901179 w 1523819"/>
                <a:gd name="connsiteY4" fmla="*/ 252837 h 1398367"/>
                <a:gd name="connsiteX0" fmla="*/ 624101 w 1523819"/>
                <a:gd name="connsiteY0" fmla="*/ 294818 h 1398367"/>
                <a:gd name="connsiteX1" fmla="*/ 1523290 w 1523819"/>
                <a:gd name="connsiteY1" fmla="*/ 0 h 1398367"/>
                <a:gd name="connsiteX2" fmla="*/ 1522414 w 1523819"/>
                <a:gd name="connsiteY2" fmla="*/ 897760 h 1398367"/>
                <a:gd name="connsiteX3" fmla="*/ 0 w 1523819"/>
                <a:gd name="connsiteY3" fmla="*/ 1398367 h 1398367"/>
                <a:gd name="connsiteX4" fmla="*/ 624101 w 1523819"/>
                <a:gd name="connsiteY4" fmla="*/ 294818 h 1398367"/>
                <a:gd name="connsiteX0" fmla="*/ 0 w 899718"/>
                <a:gd name="connsiteY0" fmla="*/ 294818 h 1704832"/>
                <a:gd name="connsiteX1" fmla="*/ 899189 w 899718"/>
                <a:gd name="connsiteY1" fmla="*/ 0 h 1704832"/>
                <a:gd name="connsiteX2" fmla="*/ 898313 w 899718"/>
                <a:gd name="connsiteY2" fmla="*/ 897760 h 1704832"/>
                <a:gd name="connsiteX3" fmla="*/ 530389 w 899718"/>
                <a:gd name="connsiteY3" fmla="*/ 1704832 h 1704832"/>
                <a:gd name="connsiteX4" fmla="*/ 0 w 899718"/>
                <a:gd name="connsiteY4" fmla="*/ 294818 h 1704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9718" h="1704832">
                  <a:moveTo>
                    <a:pt x="0" y="294818"/>
                  </a:moveTo>
                  <a:lnTo>
                    <a:pt x="899189" y="0"/>
                  </a:lnTo>
                  <a:cubicBezTo>
                    <a:pt x="894699" y="208294"/>
                    <a:pt x="902803" y="819609"/>
                    <a:pt x="898313" y="897760"/>
                  </a:cubicBezTo>
                  <a:lnTo>
                    <a:pt x="530389" y="1704832"/>
                  </a:lnTo>
                  <a:lnTo>
                    <a:pt x="0" y="294818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9D9187"/>
                </a:gs>
                <a:gs pos="100000">
                  <a:srgbClr val="605953"/>
                </a:gs>
              </a:gsLst>
              <a:lin ang="5400000" scaled="1"/>
              <a:tileRect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 err="1"/>
            </a:p>
          </p:txBody>
        </p:sp>
        <p:sp>
          <p:nvSpPr>
            <p:cNvPr id="14" name="Isosceles Triangle 9"/>
            <p:cNvSpPr/>
            <p:nvPr userDrawn="1"/>
          </p:nvSpPr>
          <p:spPr>
            <a:xfrm>
              <a:off x="7531279" y="8368"/>
              <a:ext cx="1612721" cy="1199559"/>
            </a:xfrm>
            <a:custGeom>
              <a:avLst/>
              <a:gdLst>
                <a:gd name="connsiteX0" fmla="*/ 0 w 774279"/>
                <a:gd name="connsiteY0" fmla="*/ 1151792 h 1151792"/>
                <a:gd name="connsiteX1" fmla="*/ 387140 w 774279"/>
                <a:gd name="connsiteY1" fmla="*/ 0 h 1151792"/>
                <a:gd name="connsiteX2" fmla="*/ 774279 w 774279"/>
                <a:gd name="connsiteY2" fmla="*/ 1151792 h 1151792"/>
                <a:gd name="connsiteX3" fmla="*/ 0 w 774279"/>
                <a:gd name="connsiteY3" fmla="*/ 1151792 h 1151792"/>
                <a:gd name="connsiteX0" fmla="*/ 0 w 774279"/>
                <a:gd name="connsiteY0" fmla="*/ 1138604 h 1138604"/>
                <a:gd name="connsiteX1" fmla="*/ 752021 w 774279"/>
                <a:gd name="connsiteY1" fmla="*/ 0 h 1138604"/>
                <a:gd name="connsiteX2" fmla="*/ 774279 w 774279"/>
                <a:gd name="connsiteY2" fmla="*/ 1138604 h 1138604"/>
                <a:gd name="connsiteX3" fmla="*/ 0 w 774279"/>
                <a:gd name="connsiteY3" fmla="*/ 1138604 h 1138604"/>
                <a:gd name="connsiteX0" fmla="*/ 0 w 1143556"/>
                <a:gd name="connsiteY0" fmla="*/ 1138604 h 1169377"/>
                <a:gd name="connsiteX1" fmla="*/ 752021 w 1143556"/>
                <a:gd name="connsiteY1" fmla="*/ 0 h 1169377"/>
                <a:gd name="connsiteX2" fmla="*/ 1143556 w 1143556"/>
                <a:gd name="connsiteY2" fmla="*/ 1169377 h 1169377"/>
                <a:gd name="connsiteX3" fmla="*/ 0 w 1143556"/>
                <a:gd name="connsiteY3" fmla="*/ 1138604 h 1169377"/>
                <a:gd name="connsiteX0" fmla="*/ 0 w 1103991"/>
                <a:gd name="connsiteY0" fmla="*/ 993531 h 1169377"/>
                <a:gd name="connsiteX1" fmla="*/ 712456 w 1103991"/>
                <a:gd name="connsiteY1" fmla="*/ 0 h 1169377"/>
                <a:gd name="connsiteX2" fmla="*/ 1103991 w 1103991"/>
                <a:gd name="connsiteY2" fmla="*/ 1169377 h 1169377"/>
                <a:gd name="connsiteX3" fmla="*/ 0 w 1103991"/>
                <a:gd name="connsiteY3" fmla="*/ 993531 h 1169377"/>
                <a:gd name="connsiteX0" fmla="*/ 0 w 1147952"/>
                <a:gd name="connsiteY0" fmla="*/ 1147396 h 1169377"/>
                <a:gd name="connsiteX1" fmla="*/ 756417 w 1147952"/>
                <a:gd name="connsiteY1" fmla="*/ 0 h 1169377"/>
                <a:gd name="connsiteX2" fmla="*/ 1147952 w 1147952"/>
                <a:gd name="connsiteY2" fmla="*/ 1169377 h 1169377"/>
                <a:gd name="connsiteX3" fmla="*/ 0 w 1147952"/>
                <a:gd name="connsiteY3" fmla="*/ 1147396 h 1169377"/>
                <a:gd name="connsiteX0" fmla="*/ 0 w 967709"/>
                <a:gd name="connsiteY0" fmla="*/ 1147396 h 1147396"/>
                <a:gd name="connsiteX1" fmla="*/ 756417 w 967709"/>
                <a:gd name="connsiteY1" fmla="*/ 0 h 1147396"/>
                <a:gd name="connsiteX2" fmla="*/ 967709 w 967709"/>
                <a:gd name="connsiteY2" fmla="*/ 1094642 h 1147396"/>
                <a:gd name="connsiteX3" fmla="*/ 0 w 967709"/>
                <a:gd name="connsiteY3" fmla="*/ 1147396 h 1147396"/>
                <a:gd name="connsiteX0" fmla="*/ 0 w 1156744"/>
                <a:gd name="connsiteY0" fmla="*/ 1147396 h 1164981"/>
                <a:gd name="connsiteX1" fmla="*/ 756417 w 1156744"/>
                <a:gd name="connsiteY1" fmla="*/ 0 h 1164981"/>
                <a:gd name="connsiteX2" fmla="*/ 1156744 w 1156744"/>
                <a:gd name="connsiteY2" fmla="*/ 1164981 h 1164981"/>
                <a:gd name="connsiteX3" fmla="*/ 0 w 1156744"/>
                <a:gd name="connsiteY3" fmla="*/ 1147396 h 1164981"/>
                <a:gd name="connsiteX0" fmla="*/ 0 w 1996409"/>
                <a:gd name="connsiteY0" fmla="*/ 580292 h 1164981"/>
                <a:gd name="connsiteX1" fmla="*/ 1596082 w 1996409"/>
                <a:gd name="connsiteY1" fmla="*/ 0 h 1164981"/>
                <a:gd name="connsiteX2" fmla="*/ 1996409 w 1996409"/>
                <a:gd name="connsiteY2" fmla="*/ 1164981 h 1164981"/>
                <a:gd name="connsiteX3" fmla="*/ 0 w 1996409"/>
                <a:gd name="connsiteY3" fmla="*/ 580292 h 1164981"/>
                <a:gd name="connsiteX0" fmla="*/ 0 w 1596082"/>
                <a:gd name="connsiteY0" fmla="*/ 580292 h 2804747"/>
                <a:gd name="connsiteX1" fmla="*/ 1596082 w 1596082"/>
                <a:gd name="connsiteY1" fmla="*/ 0 h 2804747"/>
                <a:gd name="connsiteX2" fmla="*/ 765486 w 1596082"/>
                <a:gd name="connsiteY2" fmla="*/ 2804747 h 2804747"/>
                <a:gd name="connsiteX3" fmla="*/ 0 w 1596082"/>
                <a:gd name="connsiteY3" fmla="*/ 580292 h 2804747"/>
                <a:gd name="connsiteX0" fmla="*/ 191692 w 830596"/>
                <a:gd name="connsiteY0" fmla="*/ 0 h 2807997"/>
                <a:gd name="connsiteX1" fmla="*/ 830596 w 830596"/>
                <a:gd name="connsiteY1" fmla="*/ 3250 h 2807997"/>
                <a:gd name="connsiteX2" fmla="*/ 0 w 830596"/>
                <a:gd name="connsiteY2" fmla="*/ 2807997 h 2807997"/>
                <a:gd name="connsiteX3" fmla="*/ 191692 w 830596"/>
                <a:gd name="connsiteY3" fmla="*/ 0 h 2807997"/>
                <a:gd name="connsiteX0" fmla="*/ 901179 w 1540083"/>
                <a:gd name="connsiteY0" fmla="*/ 0 h 1145530"/>
                <a:gd name="connsiteX1" fmla="*/ 1540083 w 1540083"/>
                <a:gd name="connsiteY1" fmla="*/ 3250 h 1145530"/>
                <a:gd name="connsiteX2" fmla="*/ 0 w 1540083"/>
                <a:gd name="connsiteY2" fmla="*/ 1145530 h 1145530"/>
                <a:gd name="connsiteX3" fmla="*/ 901179 w 1540083"/>
                <a:gd name="connsiteY3" fmla="*/ 0 h 1145530"/>
                <a:gd name="connsiteX0" fmla="*/ 901179 w 1565847"/>
                <a:gd name="connsiteY0" fmla="*/ 0 h 1145530"/>
                <a:gd name="connsiteX1" fmla="*/ 1540083 w 1565847"/>
                <a:gd name="connsiteY1" fmla="*/ 3250 h 1145530"/>
                <a:gd name="connsiteX2" fmla="*/ 1522414 w 1565847"/>
                <a:gd name="connsiteY2" fmla="*/ 644923 h 1145530"/>
                <a:gd name="connsiteX3" fmla="*/ 0 w 1565847"/>
                <a:gd name="connsiteY3" fmla="*/ 1145530 h 1145530"/>
                <a:gd name="connsiteX4" fmla="*/ 901179 w 1565847"/>
                <a:gd name="connsiteY4" fmla="*/ 0 h 1145530"/>
                <a:gd name="connsiteX0" fmla="*/ 901179 w 1594111"/>
                <a:gd name="connsiteY0" fmla="*/ 0 h 1145530"/>
                <a:gd name="connsiteX1" fmla="*/ 1540083 w 1594111"/>
                <a:gd name="connsiteY1" fmla="*/ 3250 h 1145530"/>
                <a:gd name="connsiteX2" fmla="*/ 1522414 w 1594111"/>
                <a:gd name="connsiteY2" fmla="*/ 644923 h 1145530"/>
                <a:gd name="connsiteX3" fmla="*/ 0 w 1594111"/>
                <a:gd name="connsiteY3" fmla="*/ 1145530 h 1145530"/>
                <a:gd name="connsiteX4" fmla="*/ 901179 w 1594111"/>
                <a:gd name="connsiteY4" fmla="*/ 0 h 1145530"/>
                <a:gd name="connsiteX0" fmla="*/ 901179 w 1543406"/>
                <a:gd name="connsiteY0" fmla="*/ 0 h 1145530"/>
                <a:gd name="connsiteX1" fmla="*/ 1540083 w 1543406"/>
                <a:gd name="connsiteY1" fmla="*/ 3250 h 1145530"/>
                <a:gd name="connsiteX2" fmla="*/ 1522414 w 1543406"/>
                <a:gd name="connsiteY2" fmla="*/ 644923 h 1145530"/>
                <a:gd name="connsiteX3" fmla="*/ 0 w 1543406"/>
                <a:gd name="connsiteY3" fmla="*/ 1145530 h 1145530"/>
                <a:gd name="connsiteX4" fmla="*/ 901179 w 1543406"/>
                <a:gd name="connsiteY4" fmla="*/ 0 h 1145530"/>
                <a:gd name="connsiteX0" fmla="*/ 901179 w 1540083"/>
                <a:gd name="connsiteY0" fmla="*/ 0 h 1145530"/>
                <a:gd name="connsiteX1" fmla="*/ 1540083 w 1540083"/>
                <a:gd name="connsiteY1" fmla="*/ 3250 h 1145530"/>
                <a:gd name="connsiteX2" fmla="*/ 1522414 w 1540083"/>
                <a:gd name="connsiteY2" fmla="*/ 644923 h 1145530"/>
                <a:gd name="connsiteX3" fmla="*/ 0 w 1540083"/>
                <a:gd name="connsiteY3" fmla="*/ 1145530 h 1145530"/>
                <a:gd name="connsiteX4" fmla="*/ 901179 w 1540083"/>
                <a:gd name="connsiteY4" fmla="*/ 0 h 1145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40083" h="1145530">
                  <a:moveTo>
                    <a:pt x="901179" y="0"/>
                  </a:moveTo>
                  <a:lnTo>
                    <a:pt x="1540083" y="3250"/>
                  </a:lnTo>
                  <a:cubicBezTo>
                    <a:pt x="1535593" y="211544"/>
                    <a:pt x="1526904" y="566772"/>
                    <a:pt x="1522414" y="644923"/>
                  </a:cubicBezTo>
                  <a:lnTo>
                    <a:pt x="0" y="1145530"/>
                  </a:lnTo>
                  <a:lnTo>
                    <a:pt x="901179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9D9187"/>
                </a:gs>
                <a:gs pos="100000">
                  <a:srgbClr val="605953"/>
                </a:gs>
              </a:gsLst>
              <a:lin ang="5400000" scaled="1"/>
              <a:tileRect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 err="1"/>
            </a:p>
          </p:txBody>
        </p:sp>
      </p:grp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4250" y="1691752"/>
            <a:ext cx="1695500" cy="1695500"/>
          </a:xfrm>
          <a:prstGeom prst="rect">
            <a:avLst/>
          </a:prstGeom>
        </p:spPr>
      </p:pic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19820" y="613504"/>
            <a:ext cx="8304363" cy="676227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title</a:t>
            </a:r>
            <a:r>
              <a:rPr lang="nb-NO" dirty="0" smtClean="0"/>
              <a:t> style</a:t>
            </a:r>
            <a:endParaRPr lang="nb-NO" dirty="0"/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19820" y="408353"/>
            <a:ext cx="8304363" cy="189781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</p:txBody>
      </p:sp>
      <p:sp>
        <p:nvSpPr>
          <p:cNvPr id="19" name="Date Placeholder 3"/>
          <p:cNvSpPr>
            <a:spLocks noGrp="1"/>
          </p:cNvSpPr>
          <p:nvPr>
            <p:ph type="dt" sz="half" idx="10"/>
          </p:nvPr>
        </p:nvSpPr>
        <p:spPr>
          <a:xfrm>
            <a:off x="717449" y="4553148"/>
            <a:ext cx="1958203" cy="668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nb-NO" smtClean="0"/>
              <a:t>23 oktober 2017</a:t>
            </a:r>
            <a:endParaRPr lang="nb-NO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7449" y="4646471"/>
            <a:ext cx="1958203" cy="6883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nb-NO" smtClean="0"/>
              <a:t>COWI Powerpoint presentation</a:t>
            </a:r>
            <a:endParaRPr lang="nb-NO" dirty="0"/>
          </a:p>
        </p:txBody>
      </p:sp>
      <p:pic>
        <p:nvPicPr>
          <p:cNvPr id="21" name="Picture 20" title="White COWIlogo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7600" y="4529187"/>
            <a:ext cx="655200" cy="197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033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estions A">
    <p:bg>
      <p:bgPr>
        <a:solidFill>
          <a:srgbClr val="7D88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9EDCC4F-61B3-445B-AC6F-14CA4635A88D}" type="slidenum">
              <a:rPr lang="nb-NO" smtClean="0"/>
              <a:pPr/>
              <a:t>‹#›</a:t>
            </a:fld>
            <a:endParaRPr lang="nb-NO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44101" y="4522157"/>
            <a:ext cx="0" cy="221581"/>
          </a:xfrm>
          <a:prstGeom prst="line">
            <a:avLst/>
          </a:prstGeom>
          <a:ln w="3175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 userDrawn="1"/>
        </p:nvGrpSpPr>
        <p:grpSpPr>
          <a:xfrm>
            <a:off x="6206453" y="-2691"/>
            <a:ext cx="2941493" cy="2439862"/>
            <a:chOff x="6224953" y="1"/>
            <a:chExt cx="2941493" cy="2439862"/>
          </a:xfrm>
        </p:grpSpPr>
        <p:sp>
          <p:nvSpPr>
            <p:cNvPr id="13" name="Isosceles Triangle 13"/>
            <p:cNvSpPr/>
            <p:nvPr/>
          </p:nvSpPr>
          <p:spPr>
            <a:xfrm>
              <a:off x="6224953" y="4686"/>
              <a:ext cx="1762587" cy="925006"/>
            </a:xfrm>
            <a:custGeom>
              <a:avLst/>
              <a:gdLst>
                <a:gd name="connsiteX0" fmla="*/ 0 w 1274885"/>
                <a:gd name="connsiteY0" fmla="*/ 830486 h 830486"/>
                <a:gd name="connsiteX1" fmla="*/ 637443 w 1274885"/>
                <a:gd name="connsiteY1" fmla="*/ 0 h 830486"/>
                <a:gd name="connsiteX2" fmla="*/ 1274885 w 1274885"/>
                <a:gd name="connsiteY2" fmla="*/ 830486 h 830486"/>
                <a:gd name="connsiteX3" fmla="*/ 0 w 1274885"/>
                <a:gd name="connsiteY3" fmla="*/ 830486 h 830486"/>
                <a:gd name="connsiteX0" fmla="*/ 501161 w 1776046"/>
                <a:gd name="connsiteY0" fmla="*/ 1362420 h 1362420"/>
                <a:gd name="connsiteX1" fmla="*/ 0 w 1776046"/>
                <a:gd name="connsiteY1" fmla="*/ 0 h 1362420"/>
                <a:gd name="connsiteX2" fmla="*/ 1776046 w 1776046"/>
                <a:gd name="connsiteY2" fmla="*/ 1362420 h 1362420"/>
                <a:gd name="connsiteX3" fmla="*/ 501161 w 1776046"/>
                <a:gd name="connsiteY3" fmla="*/ 1362420 h 1362420"/>
                <a:gd name="connsiteX0" fmla="*/ 501161 w 1973873"/>
                <a:gd name="connsiteY0" fmla="*/ 1362420 h 1362420"/>
                <a:gd name="connsiteX1" fmla="*/ 0 w 1973873"/>
                <a:gd name="connsiteY1" fmla="*/ 0 h 1362420"/>
                <a:gd name="connsiteX2" fmla="*/ 1973873 w 1973873"/>
                <a:gd name="connsiteY2" fmla="*/ 518358 h 1362420"/>
                <a:gd name="connsiteX3" fmla="*/ 501161 w 1973873"/>
                <a:gd name="connsiteY3" fmla="*/ 1362420 h 1362420"/>
                <a:gd name="connsiteX0" fmla="*/ 1472711 w 1973873"/>
                <a:gd name="connsiteY0" fmla="*/ 1437154 h 1437154"/>
                <a:gd name="connsiteX1" fmla="*/ 0 w 1973873"/>
                <a:gd name="connsiteY1" fmla="*/ 0 h 1437154"/>
                <a:gd name="connsiteX2" fmla="*/ 1973873 w 1973873"/>
                <a:gd name="connsiteY2" fmla="*/ 518358 h 1437154"/>
                <a:gd name="connsiteX3" fmla="*/ 1472711 w 1973873"/>
                <a:gd name="connsiteY3" fmla="*/ 1437154 h 1437154"/>
                <a:gd name="connsiteX0" fmla="*/ 1472711 w 1978269"/>
                <a:gd name="connsiteY0" fmla="*/ 1437154 h 1437154"/>
                <a:gd name="connsiteX1" fmla="*/ 0 w 1978269"/>
                <a:gd name="connsiteY1" fmla="*/ 0 h 1437154"/>
                <a:gd name="connsiteX2" fmla="*/ 1978269 w 1978269"/>
                <a:gd name="connsiteY2" fmla="*/ 619470 h 1437154"/>
                <a:gd name="connsiteX3" fmla="*/ 1472711 w 1978269"/>
                <a:gd name="connsiteY3" fmla="*/ 1437154 h 1437154"/>
                <a:gd name="connsiteX0" fmla="*/ 1472711 w 1965081"/>
                <a:gd name="connsiteY0" fmla="*/ 1437154 h 1437154"/>
                <a:gd name="connsiteX1" fmla="*/ 0 w 1965081"/>
                <a:gd name="connsiteY1" fmla="*/ 0 h 1437154"/>
                <a:gd name="connsiteX2" fmla="*/ 1965081 w 1965081"/>
                <a:gd name="connsiteY2" fmla="*/ 513962 h 1437154"/>
                <a:gd name="connsiteX3" fmla="*/ 1472711 w 1965081"/>
                <a:gd name="connsiteY3" fmla="*/ 1437154 h 1437154"/>
                <a:gd name="connsiteX0" fmla="*/ 140301 w 632671"/>
                <a:gd name="connsiteY0" fmla="*/ 923192 h 923192"/>
                <a:gd name="connsiteX1" fmla="*/ 0 w 632671"/>
                <a:gd name="connsiteY1" fmla="*/ 739 h 923192"/>
                <a:gd name="connsiteX2" fmla="*/ 632671 w 632671"/>
                <a:gd name="connsiteY2" fmla="*/ 0 h 923192"/>
                <a:gd name="connsiteX3" fmla="*/ 140301 w 632671"/>
                <a:gd name="connsiteY3" fmla="*/ 923192 h 923192"/>
                <a:gd name="connsiteX0" fmla="*/ 447461 w 632671"/>
                <a:gd name="connsiteY0" fmla="*/ 865081 h 865081"/>
                <a:gd name="connsiteX1" fmla="*/ 0 w 632671"/>
                <a:gd name="connsiteY1" fmla="*/ 739 h 865081"/>
                <a:gd name="connsiteX2" fmla="*/ 632671 w 632671"/>
                <a:gd name="connsiteY2" fmla="*/ 0 h 865081"/>
                <a:gd name="connsiteX3" fmla="*/ 447461 w 632671"/>
                <a:gd name="connsiteY3" fmla="*/ 865081 h 865081"/>
                <a:gd name="connsiteX0" fmla="*/ 1479008 w 1664218"/>
                <a:gd name="connsiteY0" fmla="*/ 865081 h 865081"/>
                <a:gd name="connsiteX1" fmla="*/ 0 w 1664218"/>
                <a:gd name="connsiteY1" fmla="*/ 551421 h 865081"/>
                <a:gd name="connsiteX2" fmla="*/ 1031547 w 1664218"/>
                <a:gd name="connsiteY2" fmla="*/ 739 h 865081"/>
                <a:gd name="connsiteX3" fmla="*/ 1664218 w 1664218"/>
                <a:gd name="connsiteY3" fmla="*/ 0 h 865081"/>
                <a:gd name="connsiteX4" fmla="*/ 1479008 w 1664218"/>
                <a:gd name="connsiteY4" fmla="*/ 865081 h 865081"/>
                <a:gd name="connsiteX0" fmla="*/ 1479008 w 1664218"/>
                <a:gd name="connsiteY0" fmla="*/ 865081 h 865081"/>
                <a:gd name="connsiteX1" fmla="*/ 0 w 1664218"/>
                <a:gd name="connsiteY1" fmla="*/ 551421 h 865081"/>
                <a:gd name="connsiteX2" fmla="*/ 1031547 w 1664218"/>
                <a:gd name="connsiteY2" fmla="*/ 739 h 865081"/>
                <a:gd name="connsiteX3" fmla="*/ 1664218 w 1664218"/>
                <a:gd name="connsiteY3" fmla="*/ 0 h 865081"/>
                <a:gd name="connsiteX4" fmla="*/ 1479008 w 1664218"/>
                <a:gd name="connsiteY4" fmla="*/ 865081 h 865081"/>
                <a:gd name="connsiteX0" fmla="*/ 1479008 w 1664218"/>
                <a:gd name="connsiteY0" fmla="*/ 865081 h 865081"/>
                <a:gd name="connsiteX1" fmla="*/ 0 w 1664218"/>
                <a:gd name="connsiteY1" fmla="*/ 551421 h 865081"/>
                <a:gd name="connsiteX2" fmla="*/ 1031547 w 1664218"/>
                <a:gd name="connsiteY2" fmla="*/ 739 h 865081"/>
                <a:gd name="connsiteX3" fmla="*/ 1664218 w 1664218"/>
                <a:gd name="connsiteY3" fmla="*/ 0 h 865081"/>
                <a:gd name="connsiteX4" fmla="*/ 1479008 w 1664218"/>
                <a:gd name="connsiteY4" fmla="*/ 865081 h 865081"/>
                <a:gd name="connsiteX0" fmla="*/ 1433349 w 1664218"/>
                <a:gd name="connsiteY0" fmla="*/ 802819 h 802819"/>
                <a:gd name="connsiteX1" fmla="*/ 0 w 1664218"/>
                <a:gd name="connsiteY1" fmla="*/ 551421 h 802819"/>
                <a:gd name="connsiteX2" fmla="*/ 1031547 w 1664218"/>
                <a:gd name="connsiteY2" fmla="*/ 739 h 802819"/>
                <a:gd name="connsiteX3" fmla="*/ 1664218 w 1664218"/>
                <a:gd name="connsiteY3" fmla="*/ 0 h 802819"/>
                <a:gd name="connsiteX4" fmla="*/ 1433349 w 1664218"/>
                <a:gd name="connsiteY4" fmla="*/ 802819 h 802819"/>
                <a:gd name="connsiteX0" fmla="*/ 1470707 w 1664218"/>
                <a:gd name="connsiteY0" fmla="*/ 873383 h 873383"/>
                <a:gd name="connsiteX1" fmla="*/ 0 w 1664218"/>
                <a:gd name="connsiteY1" fmla="*/ 551421 h 873383"/>
                <a:gd name="connsiteX2" fmla="*/ 1031547 w 1664218"/>
                <a:gd name="connsiteY2" fmla="*/ 739 h 873383"/>
                <a:gd name="connsiteX3" fmla="*/ 1664218 w 1664218"/>
                <a:gd name="connsiteY3" fmla="*/ 0 h 873383"/>
                <a:gd name="connsiteX4" fmla="*/ 1470707 w 1664218"/>
                <a:gd name="connsiteY4" fmla="*/ 873383 h 873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64218" h="873383">
                  <a:moveTo>
                    <a:pt x="1470707" y="873383"/>
                  </a:moveTo>
                  <a:cubicBezTo>
                    <a:pt x="1378948" y="855997"/>
                    <a:pt x="4591" y="552203"/>
                    <a:pt x="0" y="551421"/>
                  </a:cubicBezTo>
                  <a:lnTo>
                    <a:pt x="1031547" y="739"/>
                  </a:lnTo>
                  <a:lnTo>
                    <a:pt x="1664218" y="0"/>
                  </a:lnTo>
                  <a:lnTo>
                    <a:pt x="1470707" y="873383"/>
                  </a:lnTo>
                  <a:close/>
                </a:path>
              </a:pathLst>
            </a:custGeom>
            <a:gradFill flip="none" rotWithShape="1">
              <a:gsLst>
                <a:gs pos="100000">
                  <a:srgbClr val="5C6673"/>
                </a:gs>
                <a:gs pos="0">
                  <a:srgbClr val="7D8793"/>
                </a:gs>
              </a:gsLst>
              <a:path path="circle">
                <a:fillToRect r="100000" b="100000"/>
              </a:path>
              <a:tileRect l="-100000" t="-100000"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5" name="Isosceles Triangle 12"/>
            <p:cNvSpPr/>
            <p:nvPr/>
          </p:nvSpPr>
          <p:spPr>
            <a:xfrm>
              <a:off x="7758996" y="3639"/>
              <a:ext cx="744602" cy="935201"/>
            </a:xfrm>
            <a:custGeom>
              <a:avLst/>
              <a:gdLst>
                <a:gd name="connsiteX0" fmla="*/ 0 w 923192"/>
                <a:gd name="connsiteY0" fmla="*/ 1384788 h 1384788"/>
                <a:gd name="connsiteX1" fmla="*/ 461596 w 923192"/>
                <a:gd name="connsiteY1" fmla="*/ 0 h 1384788"/>
                <a:gd name="connsiteX2" fmla="*/ 923192 w 923192"/>
                <a:gd name="connsiteY2" fmla="*/ 1384788 h 1384788"/>
                <a:gd name="connsiteX3" fmla="*/ 0 w 923192"/>
                <a:gd name="connsiteY3" fmla="*/ 1384788 h 1384788"/>
                <a:gd name="connsiteX0" fmla="*/ 0 w 1077058"/>
                <a:gd name="connsiteY0" fmla="*/ 1626576 h 1626576"/>
                <a:gd name="connsiteX1" fmla="*/ 1077058 w 1077058"/>
                <a:gd name="connsiteY1" fmla="*/ 0 h 1626576"/>
                <a:gd name="connsiteX2" fmla="*/ 923192 w 1077058"/>
                <a:gd name="connsiteY2" fmla="*/ 1626576 h 1626576"/>
                <a:gd name="connsiteX3" fmla="*/ 0 w 1077058"/>
                <a:gd name="connsiteY3" fmla="*/ 1626576 h 1626576"/>
                <a:gd name="connsiteX0" fmla="*/ 0 w 1257300"/>
                <a:gd name="connsiteY0" fmla="*/ 874834 h 1626576"/>
                <a:gd name="connsiteX1" fmla="*/ 1257300 w 1257300"/>
                <a:gd name="connsiteY1" fmla="*/ 0 h 1626576"/>
                <a:gd name="connsiteX2" fmla="*/ 1103434 w 1257300"/>
                <a:gd name="connsiteY2" fmla="*/ 1626576 h 1626576"/>
                <a:gd name="connsiteX3" fmla="*/ 0 w 1257300"/>
                <a:gd name="connsiteY3" fmla="*/ 874834 h 1626576"/>
                <a:gd name="connsiteX0" fmla="*/ 0 w 1257300"/>
                <a:gd name="connsiteY0" fmla="*/ 874834 h 2198076"/>
                <a:gd name="connsiteX1" fmla="*/ 1257300 w 1257300"/>
                <a:gd name="connsiteY1" fmla="*/ 0 h 2198076"/>
                <a:gd name="connsiteX2" fmla="*/ 281354 w 1257300"/>
                <a:gd name="connsiteY2" fmla="*/ 2198076 h 2198076"/>
                <a:gd name="connsiteX3" fmla="*/ 0 w 1257300"/>
                <a:gd name="connsiteY3" fmla="*/ 874834 h 2198076"/>
                <a:gd name="connsiteX0" fmla="*/ 0 w 1288695"/>
                <a:gd name="connsiteY0" fmla="*/ 874834 h 2198076"/>
                <a:gd name="connsiteX1" fmla="*/ 1257300 w 1288695"/>
                <a:gd name="connsiteY1" fmla="*/ 0 h 2198076"/>
                <a:gd name="connsiteX2" fmla="*/ 1261696 w 1288695"/>
                <a:gd name="connsiteY2" fmla="*/ 360484 h 2198076"/>
                <a:gd name="connsiteX3" fmla="*/ 281354 w 1288695"/>
                <a:gd name="connsiteY3" fmla="*/ 2198076 h 2198076"/>
                <a:gd name="connsiteX4" fmla="*/ 0 w 1288695"/>
                <a:gd name="connsiteY4" fmla="*/ 874834 h 2198076"/>
                <a:gd name="connsiteX0" fmla="*/ 0 w 1305185"/>
                <a:gd name="connsiteY0" fmla="*/ 874834 h 2198076"/>
                <a:gd name="connsiteX1" fmla="*/ 1257300 w 1305185"/>
                <a:gd name="connsiteY1" fmla="*/ 0 h 2198076"/>
                <a:gd name="connsiteX2" fmla="*/ 1261696 w 1305185"/>
                <a:gd name="connsiteY2" fmla="*/ 360484 h 2198076"/>
                <a:gd name="connsiteX3" fmla="*/ 281354 w 1305185"/>
                <a:gd name="connsiteY3" fmla="*/ 2198076 h 2198076"/>
                <a:gd name="connsiteX4" fmla="*/ 0 w 1305185"/>
                <a:gd name="connsiteY4" fmla="*/ 874834 h 2198076"/>
                <a:gd name="connsiteX0" fmla="*/ 0 w 1262875"/>
                <a:gd name="connsiteY0" fmla="*/ 874834 h 2198076"/>
                <a:gd name="connsiteX1" fmla="*/ 1257300 w 1262875"/>
                <a:gd name="connsiteY1" fmla="*/ 0 h 2198076"/>
                <a:gd name="connsiteX2" fmla="*/ 1261696 w 1262875"/>
                <a:gd name="connsiteY2" fmla="*/ 360484 h 2198076"/>
                <a:gd name="connsiteX3" fmla="*/ 281354 w 1262875"/>
                <a:gd name="connsiteY3" fmla="*/ 2198076 h 2198076"/>
                <a:gd name="connsiteX4" fmla="*/ 0 w 1262875"/>
                <a:gd name="connsiteY4" fmla="*/ 874834 h 2198076"/>
                <a:gd name="connsiteX0" fmla="*/ 0 w 1262875"/>
                <a:gd name="connsiteY0" fmla="*/ 874834 h 2132133"/>
                <a:gd name="connsiteX1" fmla="*/ 1257300 w 1262875"/>
                <a:gd name="connsiteY1" fmla="*/ 0 h 2132133"/>
                <a:gd name="connsiteX2" fmla="*/ 1261696 w 1262875"/>
                <a:gd name="connsiteY2" fmla="*/ 360484 h 2132133"/>
                <a:gd name="connsiteX3" fmla="*/ 391258 w 1262875"/>
                <a:gd name="connsiteY3" fmla="*/ 2132133 h 2132133"/>
                <a:gd name="connsiteX4" fmla="*/ 0 w 1262875"/>
                <a:gd name="connsiteY4" fmla="*/ 874834 h 2132133"/>
                <a:gd name="connsiteX0" fmla="*/ 0 w 1262875"/>
                <a:gd name="connsiteY0" fmla="*/ 874834 h 2193680"/>
                <a:gd name="connsiteX1" fmla="*/ 1257300 w 1262875"/>
                <a:gd name="connsiteY1" fmla="*/ 0 h 2193680"/>
                <a:gd name="connsiteX2" fmla="*/ 1261696 w 1262875"/>
                <a:gd name="connsiteY2" fmla="*/ 360484 h 2193680"/>
                <a:gd name="connsiteX3" fmla="*/ 276958 w 1262875"/>
                <a:gd name="connsiteY3" fmla="*/ 2193680 h 2193680"/>
                <a:gd name="connsiteX4" fmla="*/ 0 w 1262875"/>
                <a:gd name="connsiteY4" fmla="*/ 874834 h 2193680"/>
                <a:gd name="connsiteX0" fmla="*/ 0 w 1261696"/>
                <a:gd name="connsiteY0" fmla="*/ 874845 h 2193691"/>
                <a:gd name="connsiteX1" fmla="*/ 1257300 w 1261696"/>
                <a:gd name="connsiteY1" fmla="*/ 11 h 2193691"/>
                <a:gd name="connsiteX2" fmla="*/ 1261696 w 1261696"/>
                <a:gd name="connsiteY2" fmla="*/ 360495 h 2193691"/>
                <a:gd name="connsiteX3" fmla="*/ 276958 w 1261696"/>
                <a:gd name="connsiteY3" fmla="*/ 2193691 h 2193691"/>
                <a:gd name="connsiteX4" fmla="*/ 0 w 1261696"/>
                <a:gd name="connsiteY4" fmla="*/ 874845 h 2193691"/>
                <a:gd name="connsiteX0" fmla="*/ 0 w 1261696"/>
                <a:gd name="connsiteY0" fmla="*/ 829574 h 2148420"/>
                <a:gd name="connsiteX1" fmla="*/ 1191450 w 1261696"/>
                <a:gd name="connsiteY1" fmla="*/ 13 h 2148420"/>
                <a:gd name="connsiteX2" fmla="*/ 1261696 w 1261696"/>
                <a:gd name="connsiteY2" fmla="*/ 315224 h 2148420"/>
                <a:gd name="connsiteX3" fmla="*/ 276958 w 1261696"/>
                <a:gd name="connsiteY3" fmla="*/ 2148420 h 2148420"/>
                <a:gd name="connsiteX4" fmla="*/ 0 w 1261696"/>
                <a:gd name="connsiteY4" fmla="*/ 829574 h 2148420"/>
                <a:gd name="connsiteX0" fmla="*/ 0 w 1195846"/>
                <a:gd name="connsiteY0" fmla="*/ 829571 h 2148417"/>
                <a:gd name="connsiteX1" fmla="*/ 1191450 w 1195846"/>
                <a:gd name="connsiteY1" fmla="*/ 10 h 2148417"/>
                <a:gd name="connsiteX2" fmla="*/ 1195846 w 1195846"/>
                <a:gd name="connsiteY2" fmla="*/ 434574 h 2148417"/>
                <a:gd name="connsiteX3" fmla="*/ 276958 w 1195846"/>
                <a:gd name="connsiteY3" fmla="*/ 2148417 h 2148417"/>
                <a:gd name="connsiteX4" fmla="*/ 0 w 1195846"/>
                <a:gd name="connsiteY4" fmla="*/ 829571 h 2148417"/>
                <a:gd name="connsiteX0" fmla="*/ 0 w 1195846"/>
                <a:gd name="connsiteY0" fmla="*/ 829571 h 829571"/>
                <a:gd name="connsiteX1" fmla="*/ 1191450 w 1195846"/>
                <a:gd name="connsiteY1" fmla="*/ 10 h 829571"/>
                <a:gd name="connsiteX2" fmla="*/ 1195846 w 1195846"/>
                <a:gd name="connsiteY2" fmla="*/ 434574 h 829571"/>
                <a:gd name="connsiteX3" fmla="*/ 650530 w 1195846"/>
                <a:gd name="connsiteY3" fmla="*/ 649974 h 829571"/>
                <a:gd name="connsiteX4" fmla="*/ 0 w 1195846"/>
                <a:gd name="connsiteY4" fmla="*/ 829571 h 829571"/>
                <a:gd name="connsiteX0" fmla="*/ 0 w 1195846"/>
                <a:gd name="connsiteY0" fmla="*/ 829571 h 1301650"/>
                <a:gd name="connsiteX1" fmla="*/ 1191450 w 1195846"/>
                <a:gd name="connsiteY1" fmla="*/ 10 h 1301650"/>
                <a:gd name="connsiteX2" fmla="*/ 1195846 w 1195846"/>
                <a:gd name="connsiteY2" fmla="*/ 434574 h 1301650"/>
                <a:gd name="connsiteX3" fmla="*/ 505252 w 1195846"/>
                <a:gd name="connsiteY3" fmla="*/ 1301650 h 1301650"/>
                <a:gd name="connsiteX4" fmla="*/ 0 w 1195846"/>
                <a:gd name="connsiteY4" fmla="*/ 829571 h 1301650"/>
                <a:gd name="connsiteX0" fmla="*/ 295854 w 690594"/>
                <a:gd name="connsiteY0" fmla="*/ 605428 h 1301650"/>
                <a:gd name="connsiteX1" fmla="*/ 686198 w 690594"/>
                <a:gd name="connsiteY1" fmla="*/ 10 h 1301650"/>
                <a:gd name="connsiteX2" fmla="*/ 690594 w 690594"/>
                <a:gd name="connsiteY2" fmla="*/ 434574 h 1301650"/>
                <a:gd name="connsiteX3" fmla="*/ 0 w 690594"/>
                <a:gd name="connsiteY3" fmla="*/ 1301650 h 1301650"/>
                <a:gd name="connsiteX4" fmla="*/ 295854 w 690594"/>
                <a:gd name="connsiteY4" fmla="*/ 605428 h 1301650"/>
                <a:gd name="connsiteX0" fmla="*/ 179632 w 690594"/>
                <a:gd name="connsiteY0" fmla="*/ 439396 h 1301650"/>
                <a:gd name="connsiteX1" fmla="*/ 686198 w 690594"/>
                <a:gd name="connsiteY1" fmla="*/ 10 h 1301650"/>
                <a:gd name="connsiteX2" fmla="*/ 690594 w 690594"/>
                <a:gd name="connsiteY2" fmla="*/ 434574 h 1301650"/>
                <a:gd name="connsiteX3" fmla="*/ 0 w 690594"/>
                <a:gd name="connsiteY3" fmla="*/ 1301650 h 1301650"/>
                <a:gd name="connsiteX4" fmla="*/ 179632 w 690594"/>
                <a:gd name="connsiteY4" fmla="*/ 439396 h 1301650"/>
                <a:gd name="connsiteX0" fmla="*/ 179632 w 690594"/>
                <a:gd name="connsiteY0" fmla="*/ 4822 h 867076"/>
                <a:gd name="connsiteX1" fmla="*/ 690594 w 690594"/>
                <a:gd name="connsiteY1" fmla="*/ 0 h 867076"/>
                <a:gd name="connsiteX2" fmla="*/ 0 w 690594"/>
                <a:gd name="connsiteY2" fmla="*/ 867076 h 867076"/>
                <a:gd name="connsiteX3" fmla="*/ 179632 w 690594"/>
                <a:gd name="connsiteY3" fmla="*/ 4822 h 867076"/>
                <a:gd name="connsiteX0" fmla="*/ 204537 w 690594"/>
                <a:gd name="connsiteY0" fmla="*/ 67084 h 867076"/>
                <a:gd name="connsiteX1" fmla="*/ 690594 w 690594"/>
                <a:gd name="connsiteY1" fmla="*/ 0 h 867076"/>
                <a:gd name="connsiteX2" fmla="*/ 0 w 690594"/>
                <a:gd name="connsiteY2" fmla="*/ 867076 h 867076"/>
                <a:gd name="connsiteX3" fmla="*/ 204537 w 690594"/>
                <a:gd name="connsiteY3" fmla="*/ 67084 h 867076"/>
                <a:gd name="connsiteX0" fmla="*/ 196236 w 690594"/>
                <a:gd name="connsiteY0" fmla="*/ 0 h 883008"/>
                <a:gd name="connsiteX1" fmla="*/ 690594 w 690594"/>
                <a:gd name="connsiteY1" fmla="*/ 15932 h 883008"/>
                <a:gd name="connsiteX2" fmla="*/ 0 w 690594"/>
                <a:gd name="connsiteY2" fmla="*/ 883008 h 883008"/>
                <a:gd name="connsiteX3" fmla="*/ 196236 w 690594"/>
                <a:gd name="connsiteY3" fmla="*/ 0 h 883008"/>
                <a:gd name="connsiteX0" fmla="*/ 196236 w 703046"/>
                <a:gd name="connsiteY0" fmla="*/ 0 h 883008"/>
                <a:gd name="connsiteX1" fmla="*/ 703046 w 703046"/>
                <a:gd name="connsiteY1" fmla="*/ 3480 h 883008"/>
                <a:gd name="connsiteX2" fmla="*/ 0 w 703046"/>
                <a:gd name="connsiteY2" fmla="*/ 883008 h 883008"/>
                <a:gd name="connsiteX3" fmla="*/ 196236 w 703046"/>
                <a:gd name="connsiteY3" fmla="*/ 0 h 883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03046" h="883008">
                  <a:moveTo>
                    <a:pt x="196236" y="0"/>
                  </a:moveTo>
                  <a:lnTo>
                    <a:pt x="703046" y="3480"/>
                  </a:lnTo>
                  <a:lnTo>
                    <a:pt x="0" y="883008"/>
                  </a:lnTo>
                  <a:lnTo>
                    <a:pt x="196236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5C6673"/>
                </a:gs>
                <a:gs pos="100000">
                  <a:srgbClr val="7D8793"/>
                </a:gs>
              </a:gsLst>
              <a:lin ang="13500000" scaled="1"/>
              <a:tileRect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6" name="Isosceles Triangle 11"/>
            <p:cNvSpPr/>
            <p:nvPr/>
          </p:nvSpPr>
          <p:spPr>
            <a:xfrm>
              <a:off x="8211654" y="657309"/>
              <a:ext cx="954792" cy="1782554"/>
            </a:xfrm>
            <a:custGeom>
              <a:avLst/>
              <a:gdLst>
                <a:gd name="connsiteX0" fmla="*/ 0 w 470389"/>
                <a:gd name="connsiteY0" fmla="*/ 984739 h 984739"/>
                <a:gd name="connsiteX1" fmla="*/ 235195 w 470389"/>
                <a:gd name="connsiteY1" fmla="*/ 0 h 984739"/>
                <a:gd name="connsiteX2" fmla="*/ 470389 w 470389"/>
                <a:gd name="connsiteY2" fmla="*/ 984739 h 984739"/>
                <a:gd name="connsiteX3" fmla="*/ 0 w 470389"/>
                <a:gd name="connsiteY3" fmla="*/ 984739 h 984739"/>
                <a:gd name="connsiteX0" fmla="*/ 0 w 470389"/>
                <a:gd name="connsiteY0" fmla="*/ 989135 h 989135"/>
                <a:gd name="connsiteX1" fmla="*/ 437418 w 470389"/>
                <a:gd name="connsiteY1" fmla="*/ 0 h 989135"/>
                <a:gd name="connsiteX2" fmla="*/ 470389 w 470389"/>
                <a:gd name="connsiteY2" fmla="*/ 989135 h 989135"/>
                <a:gd name="connsiteX3" fmla="*/ 0 w 470389"/>
                <a:gd name="connsiteY3" fmla="*/ 989135 h 989135"/>
                <a:gd name="connsiteX0" fmla="*/ 0 w 681404"/>
                <a:gd name="connsiteY0" fmla="*/ 593481 h 989135"/>
                <a:gd name="connsiteX1" fmla="*/ 648433 w 681404"/>
                <a:gd name="connsiteY1" fmla="*/ 0 h 989135"/>
                <a:gd name="connsiteX2" fmla="*/ 681404 w 681404"/>
                <a:gd name="connsiteY2" fmla="*/ 989135 h 989135"/>
                <a:gd name="connsiteX3" fmla="*/ 0 w 681404"/>
                <a:gd name="connsiteY3" fmla="*/ 593481 h 989135"/>
                <a:gd name="connsiteX0" fmla="*/ 0 w 1121020"/>
                <a:gd name="connsiteY0" fmla="*/ 593481 h 2373923"/>
                <a:gd name="connsiteX1" fmla="*/ 648433 w 1121020"/>
                <a:gd name="connsiteY1" fmla="*/ 0 h 2373923"/>
                <a:gd name="connsiteX2" fmla="*/ 1121020 w 1121020"/>
                <a:gd name="connsiteY2" fmla="*/ 2373923 h 2373923"/>
                <a:gd name="connsiteX3" fmla="*/ 0 w 1121020"/>
                <a:gd name="connsiteY3" fmla="*/ 593481 h 2373923"/>
                <a:gd name="connsiteX0" fmla="*/ 0 w 1134209"/>
                <a:gd name="connsiteY0" fmla="*/ 593481 h 2395904"/>
                <a:gd name="connsiteX1" fmla="*/ 648433 w 1134209"/>
                <a:gd name="connsiteY1" fmla="*/ 0 h 2395904"/>
                <a:gd name="connsiteX2" fmla="*/ 1134209 w 1134209"/>
                <a:gd name="connsiteY2" fmla="*/ 2395904 h 2395904"/>
                <a:gd name="connsiteX3" fmla="*/ 0 w 1134209"/>
                <a:gd name="connsiteY3" fmla="*/ 593481 h 2395904"/>
                <a:gd name="connsiteX0" fmla="*/ 0 w 1116625"/>
                <a:gd name="connsiteY0" fmla="*/ 426428 h 2395904"/>
                <a:gd name="connsiteX1" fmla="*/ 630849 w 1116625"/>
                <a:gd name="connsiteY1" fmla="*/ 0 h 2395904"/>
                <a:gd name="connsiteX2" fmla="*/ 1116625 w 1116625"/>
                <a:gd name="connsiteY2" fmla="*/ 2395904 h 2395904"/>
                <a:gd name="connsiteX3" fmla="*/ 0 w 1116625"/>
                <a:gd name="connsiteY3" fmla="*/ 426428 h 2395904"/>
                <a:gd name="connsiteX0" fmla="*/ 0 w 1138605"/>
                <a:gd name="connsiteY0" fmla="*/ 602274 h 2395904"/>
                <a:gd name="connsiteX1" fmla="*/ 652829 w 1138605"/>
                <a:gd name="connsiteY1" fmla="*/ 0 h 2395904"/>
                <a:gd name="connsiteX2" fmla="*/ 1138605 w 1138605"/>
                <a:gd name="connsiteY2" fmla="*/ 2395904 h 2395904"/>
                <a:gd name="connsiteX3" fmla="*/ 0 w 1138605"/>
                <a:gd name="connsiteY3" fmla="*/ 602274 h 2395904"/>
                <a:gd name="connsiteX0" fmla="*/ 0 w 1370241"/>
                <a:gd name="connsiteY0" fmla="*/ 299042 h 2395904"/>
                <a:gd name="connsiteX1" fmla="*/ 884465 w 1370241"/>
                <a:gd name="connsiteY1" fmla="*/ 0 h 2395904"/>
                <a:gd name="connsiteX2" fmla="*/ 1370241 w 1370241"/>
                <a:gd name="connsiteY2" fmla="*/ 2395904 h 2395904"/>
                <a:gd name="connsiteX3" fmla="*/ 0 w 1370241"/>
                <a:gd name="connsiteY3" fmla="*/ 299042 h 2395904"/>
                <a:gd name="connsiteX0" fmla="*/ 0 w 884465"/>
                <a:gd name="connsiteY0" fmla="*/ 299042 h 947129"/>
                <a:gd name="connsiteX1" fmla="*/ 884465 w 884465"/>
                <a:gd name="connsiteY1" fmla="*/ 0 h 947129"/>
                <a:gd name="connsiteX2" fmla="*/ 662700 w 884465"/>
                <a:gd name="connsiteY2" fmla="*/ 947129 h 947129"/>
                <a:gd name="connsiteX3" fmla="*/ 0 w 884465"/>
                <a:gd name="connsiteY3" fmla="*/ 299042 h 947129"/>
                <a:gd name="connsiteX0" fmla="*/ 0 w 884465"/>
                <a:gd name="connsiteY0" fmla="*/ 299042 h 897320"/>
                <a:gd name="connsiteX1" fmla="*/ 884465 w 884465"/>
                <a:gd name="connsiteY1" fmla="*/ 0 h 897320"/>
                <a:gd name="connsiteX2" fmla="*/ 874391 w 884465"/>
                <a:gd name="connsiteY2" fmla="*/ 897320 h 897320"/>
                <a:gd name="connsiteX3" fmla="*/ 0 w 884465"/>
                <a:gd name="connsiteY3" fmla="*/ 299042 h 897320"/>
                <a:gd name="connsiteX0" fmla="*/ 0 w 884465"/>
                <a:gd name="connsiteY0" fmla="*/ 299042 h 1664187"/>
                <a:gd name="connsiteX1" fmla="*/ 884465 w 884465"/>
                <a:gd name="connsiteY1" fmla="*/ 0 h 1664187"/>
                <a:gd name="connsiteX2" fmla="*/ 874391 w 884465"/>
                <a:gd name="connsiteY2" fmla="*/ 897320 h 1664187"/>
                <a:gd name="connsiteX3" fmla="*/ 508588 w 884465"/>
                <a:gd name="connsiteY3" fmla="*/ 1658168 h 1664187"/>
                <a:gd name="connsiteX4" fmla="*/ 0 w 884465"/>
                <a:gd name="connsiteY4" fmla="*/ 299042 h 1664187"/>
                <a:gd name="connsiteX0" fmla="*/ 0 w 884465"/>
                <a:gd name="connsiteY0" fmla="*/ 299042 h 1658168"/>
                <a:gd name="connsiteX1" fmla="*/ 884465 w 884465"/>
                <a:gd name="connsiteY1" fmla="*/ 0 h 1658168"/>
                <a:gd name="connsiteX2" fmla="*/ 874391 w 884465"/>
                <a:gd name="connsiteY2" fmla="*/ 897320 h 1658168"/>
                <a:gd name="connsiteX3" fmla="*/ 508588 w 884465"/>
                <a:gd name="connsiteY3" fmla="*/ 1658168 h 1658168"/>
                <a:gd name="connsiteX4" fmla="*/ 0 w 884465"/>
                <a:gd name="connsiteY4" fmla="*/ 299042 h 1658168"/>
                <a:gd name="connsiteX0" fmla="*/ 0 w 884465"/>
                <a:gd name="connsiteY0" fmla="*/ 299042 h 1658168"/>
                <a:gd name="connsiteX1" fmla="*/ 884465 w 884465"/>
                <a:gd name="connsiteY1" fmla="*/ 0 h 1658168"/>
                <a:gd name="connsiteX2" fmla="*/ 874391 w 884465"/>
                <a:gd name="connsiteY2" fmla="*/ 897320 h 1658168"/>
                <a:gd name="connsiteX3" fmla="*/ 508588 w 884465"/>
                <a:gd name="connsiteY3" fmla="*/ 1658168 h 1658168"/>
                <a:gd name="connsiteX4" fmla="*/ 0 w 884465"/>
                <a:gd name="connsiteY4" fmla="*/ 299042 h 1658168"/>
                <a:gd name="connsiteX0" fmla="*/ 0 w 884465"/>
                <a:gd name="connsiteY0" fmla="*/ 299042 h 1658168"/>
                <a:gd name="connsiteX1" fmla="*/ 884465 w 884465"/>
                <a:gd name="connsiteY1" fmla="*/ 0 h 1658168"/>
                <a:gd name="connsiteX2" fmla="*/ 874391 w 884465"/>
                <a:gd name="connsiteY2" fmla="*/ 897320 h 1658168"/>
                <a:gd name="connsiteX3" fmla="*/ 508588 w 884465"/>
                <a:gd name="connsiteY3" fmla="*/ 1658168 h 1658168"/>
                <a:gd name="connsiteX4" fmla="*/ 0 w 884465"/>
                <a:gd name="connsiteY4" fmla="*/ 299042 h 1658168"/>
                <a:gd name="connsiteX0" fmla="*/ 0 w 884465"/>
                <a:gd name="connsiteY0" fmla="*/ 299042 h 1529493"/>
                <a:gd name="connsiteX1" fmla="*/ 884465 w 884465"/>
                <a:gd name="connsiteY1" fmla="*/ 0 h 1529493"/>
                <a:gd name="connsiteX2" fmla="*/ 874391 w 884465"/>
                <a:gd name="connsiteY2" fmla="*/ 897320 h 1529493"/>
                <a:gd name="connsiteX3" fmla="*/ 479532 w 884465"/>
                <a:gd name="connsiteY3" fmla="*/ 1529493 h 1529493"/>
                <a:gd name="connsiteX4" fmla="*/ 0 w 884465"/>
                <a:gd name="connsiteY4" fmla="*/ 299042 h 1529493"/>
                <a:gd name="connsiteX0" fmla="*/ 0 w 884465"/>
                <a:gd name="connsiteY0" fmla="*/ 299042 h 1683073"/>
                <a:gd name="connsiteX1" fmla="*/ 884465 w 884465"/>
                <a:gd name="connsiteY1" fmla="*/ 0 h 1683073"/>
                <a:gd name="connsiteX2" fmla="*/ 874391 w 884465"/>
                <a:gd name="connsiteY2" fmla="*/ 897320 h 1683073"/>
                <a:gd name="connsiteX3" fmla="*/ 516890 w 884465"/>
                <a:gd name="connsiteY3" fmla="*/ 1683073 h 1683073"/>
                <a:gd name="connsiteX4" fmla="*/ 0 w 884465"/>
                <a:gd name="connsiteY4" fmla="*/ 299042 h 1683073"/>
                <a:gd name="connsiteX0" fmla="*/ 0 w 901232"/>
                <a:gd name="connsiteY0" fmla="*/ 299042 h 1683073"/>
                <a:gd name="connsiteX1" fmla="*/ 884465 w 901232"/>
                <a:gd name="connsiteY1" fmla="*/ 0 h 1683073"/>
                <a:gd name="connsiteX2" fmla="*/ 900899 w 901232"/>
                <a:gd name="connsiteY2" fmla="*/ 870813 h 1683073"/>
                <a:gd name="connsiteX3" fmla="*/ 516890 w 901232"/>
                <a:gd name="connsiteY3" fmla="*/ 1683073 h 1683073"/>
                <a:gd name="connsiteX4" fmla="*/ 0 w 901232"/>
                <a:gd name="connsiteY4" fmla="*/ 299042 h 1683073"/>
                <a:gd name="connsiteX0" fmla="*/ 0 w 901507"/>
                <a:gd name="connsiteY0" fmla="*/ 299042 h 1683073"/>
                <a:gd name="connsiteX1" fmla="*/ 895825 w 901507"/>
                <a:gd name="connsiteY1" fmla="*/ 0 h 1683073"/>
                <a:gd name="connsiteX2" fmla="*/ 900899 w 901507"/>
                <a:gd name="connsiteY2" fmla="*/ 870813 h 1683073"/>
                <a:gd name="connsiteX3" fmla="*/ 516890 w 901507"/>
                <a:gd name="connsiteY3" fmla="*/ 1683073 h 1683073"/>
                <a:gd name="connsiteX4" fmla="*/ 0 w 901507"/>
                <a:gd name="connsiteY4" fmla="*/ 299042 h 1683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1507" h="1683073">
                  <a:moveTo>
                    <a:pt x="0" y="299042"/>
                  </a:moveTo>
                  <a:lnTo>
                    <a:pt x="895825" y="0"/>
                  </a:lnTo>
                  <a:cubicBezTo>
                    <a:pt x="892467" y="299107"/>
                    <a:pt x="904257" y="571706"/>
                    <a:pt x="900899" y="870813"/>
                  </a:cubicBezTo>
                  <a:cubicBezTo>
                    <a:pt x="895187" y="876765"/>
                    <a:pt x="696936" y="1282795"/>
                    <a:pt x="516890" y="1683073"/>
                  </a:cubicBezTo>
                  <a:lnTo>
                    <a:pt x="0" y="299042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5C6673"/>
                </a:gs>
                <a:gs pos="100000">
                  <a:srgbClr val="7D8793"/>
                </a:gs>
              </a:gsLst>
              <a:lin ang="16200000" scaled="1"/>
              <a:tileRect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 err="1" smtClean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14" name="Isosceles Triangle 9"/>
            <p:cNvSpPr/>
            <p:nvPr/>
          </p:nvSpPr>
          <p:spPr>
            <a:xfrm>
              <a:off x="7543800" y="1"/>
              <a:ext cx="1618702" cy="1195754"/>
            </a:xfrm>
            <a:custGeom>
              <a:avLst/>
              <a:gdLst>
                <a:gd name="connsiteX0" fmla="*/ 0 w 1534258"/>
                <a:gd name="connsiteY0" fmla="*/ 1494692 h 1494692"/>
                <a:gd name="connsiteX1" fmla="*/ 767129 w 1534258"/>
                <a:gd name="connsiteY1" fmla="*/ 0 h 1494692"/>
                <a:gd name="connsiteX2" fmla="*/ 1534258 w 1534258"/>
                <a:gd name="connsiteY2" fmla="*/ 1494692 h 1494692"/>
                <a:gd name="connsiteX3" fmla="*/ 0 w 1534258"/>
                <a:gd name="connsiteY3" fmla="*/ 1494692 h 1494692"/>
                <a:gd name="connsiteX0" fmla="*/ 0 w 1558436"/>
                <a:gd name="connsiteY0" fmla="*/ 1507881 h 1507881"/>
                <a:gd name="connsiteX1" fmla="*/ 1558436 w 1558436"/>
                <a:gd name="connsiteY1" fmla="*/ 0 h 1507881"/>
                <a:gd name="connsiteX2" fmla="*/ 1534258 w 1558436"/>
                <a:gd name="connsiteY2" fmla="*/ 1507881 h 1507881"/>
                <a:gd name="connsiteX3" fmla="*/ 0 w 1558436"/>
                <a:gd name="connsiteY3" fmla="*/ 1507881 h 1507881"/>
                <a:gd name="connsiteX0" fmla="*/ 0 w 2705832"/>
                <a:gd name="connsiteY0" fmla="*/ 751742 h 1507881"/>
                <a:gd name="connsiteX1" fmla="*/ 2705832 w 2705832"/>
                <a:gd name="connsiteY1" fmla="*/ 0 h 1507881"/>
                <a:gd name="connsiteX2" fmla="*/ 2681654 w 2705832"/>
                <a:gd name="connsiteY2" fmla="*/ 1507881 h 1507881"/>
                <a:gd name="connsiteX3" fmla="*/ 0 w 2705832"/>
                <a:gd name="connsiteY3" fmla="*/ 751742 h 1507881"/>
                <a:gd name="connsiteX0" fmla="*/ 0 w 2705832"/>
                <a:gd name="connsiteY0" fmla="*/ 751742 h 1600201"/>
                <a:gd name="connsiteX1" fmla="*/ 2705832 w 2705832"/>
                <a:gd name="connsiteY1" fmla="*/ 0 h 1600201"/>
                <a:gd name="connsiteX2" fmla="*/ 936381 w 2705832"/>
                <a:gd name="connsiteY2" fmla="*/ 1600201 h 1600201"/>
                <a:gd name="connsiteX3" fmla="*/ 0 w 2705832"/>
                <a:gd name="connsiteY3" fmla="*/ 751742 h 1600201"/>
                <a:gd name="connsiteX0" fmla="*/ 0 w 2705832"/>
                <a:gd name="connsiteY0" fmla="*/ 751742 h 1481504"/>
                <a:gd name="connsiteX1" fmla="*/ 2705832 w 2705832"/>
                <a:gd name="connsiteY1" fmla="*/ 0 h 1481504"/>
                <a:gd name="connsiteX2" fmla="*/ 844062 w 2705832"/>
                <a:gd name="connsiteY2" fmla="*/ 1481504 h 1481504"/>
                <a:gd name="connsiteX3" fmla="*/ 0 w 2705832"/>
                <a:gd name="connsiteY3" fmla="*/ 751742 h 1481504"/>
                <a:gd name="connsiteX0" fmla="*/ 0 w 2705832"/>
                <a:gd name="connsiteY0" fmla="*/ 751742 h 1604597"/>
                <a:gd name="connsiteX1" fmla="*/ 2705832 w 2705832"/>
                <a:gd name="connsiteY1" fmla="*/ 0 h 1604597"/>
                <a:gd name="connsiteX2" fmla="*/ 949569 w 2705832"/>
                <a:gd name="connsiteY2" fmla="*/ 1604597 h 1604597"/>
                <a:gd name="connsiteX3" fmla="*/ 0 w 2705832"/>
                <a:gd name="connsiteY3" fmla="*/ 751742 h 1604597"/>
                <a:gd name="connsiteX0" fmla="*/ 0 w 2626701"/>
                <a:gd name="connsiteY0" fmla="*/ 813289 h 1666144"/>
                <a:gd name="connsiteX1" fmla="*/ 2626701 w 2626701"/>
                <a:gd name="connsiteY1" fmla="*/ 0 h 1666144"/>
                <a:gd name="connsiteX2" fmla="*/ 949569 w 2626701"/>
                <a:gd name="connsiteY2" fmla="*/ 1666144 h 1666144"/>
                <a:gd name="connsiteX3" fmla="*/ 0 w 2626701"/>
                <a:gd name="connsiteY3" fmla="*/ 813289 h 1666144"/>
                <a:gd name="connsiteX0" fmla="*/ 0 w 2688247"/>
                <a:gd name="connsiteY0" fmla="*/ 734158 h 1587013"/>
                <a:gd name="connsiteX1" fmla="*/ 2688247 w 2688247"/>
                <a:gd name="connsiteY1" fmla="*/ 0 h 1587013"/>
                <a:gd name="connsiteX2" fmla="*/ 949569 w 2688247"/>
                <a:gd name="connsiteY2" fmla="*/ 1587013 h 1587013"/>
                <a:gd name="connsiteX3" fmla="*/ 0 w 2688247"/>
                <a:gd name="connsiteY3" fmla="*/ 734158 h 1587013"/>
                <a:gd name="connsiteX0" fmla="*/ 0 w 2695217"/>
                <a:gd name="connsiteY0" fmla="*/ 734158 h 812381"/>
                <a:gd name="connsiteX1" fmla="*/ 2688247 w 2695217"/>
                <a:gd name="connsiteY1" fmla="*/ 0 h 812381"/>
                <a:gd name="connsiteX2" fmla="*/ 2695217 w 2695217"/>
                <a:gd name="connsiteY2" fmla="*/ 812381 h 812381"/>
                <a:gd name="connsiteX3" fmla="*/ 0 w 2695217"/>
                <a:gd name="connsiteY3" fmla="*/ 734158 h 812381"/>
                <a:gd name="connsiteX0" fmla="*/ 0 w 813190"/>
                <a:gd name="connsiteY0" fmla="*/ 0 h 814669"/>
                <a:gd name="connsiteX1" fmla="*/ 806220 w 813190"/>
                <a:gd name="connsiteY1" fmla="*/ 2288 h 814669"/>
                <a:gd name="connsiteX2" fmla="*/ 813190 w 813190"/>
                <a:gd name="connsiteY2" fmla="*/ 814669 h 814669"/>
                <a:gd name="connsiteX3" fmla="*/ 0 w 813190"/>
                <a:gd name="connsiteY3" fmla="*/ 0 h 814669"/>
                <a:gd name="connsiteX0" fmla="*/ 1186049 w 1999239"/>
                <a:gd name="connsiteY0" fmla="*/ 0 h 1499280"/>
                <a:gd name="connsiteX1" fmla="*/ 1992269 w 1999239"/>
                <a:gd name="connsiteY1" fmla="*/ 2288 h 1499280"/>
                <a:gd name="connsiteX2" fmla="*/ 1999239 w 1999239"/>
                <a:gd name="connsiteY2" fmla="*/ 814669 h 1499280"/>
                <a:gd name="connsiteX3" fmla="*/ 0 w 1999239"/>
                <a:gd name="connsiteY3" fmla="*/ 1486089 h 1499280"/>
                <a:gd name="connsiteX4" fmla="*/ 1186049 w 1999239"/>
                <a:gd name="connsiteY4" fmla="*/ 0 h 1499280"/>
                <a:gd name="connsiteX0" fmla="*/ 1186049 w 1999239"/>
                <a:gd name="connsiteY0" fmla="*/ 0 h 1486089"/>
                <a:gd name="connsiteX1" fmla="*/ 1992269 w 1999239"/>
                <a:gd name="connsiteY1" fmla="*/ 2288 h 1486089"/>
                <a:gd name="connsiteX2" fmla="*/ 1999239 w 1999239"/>
                <a:gd name="connsiteY2" fmla="*/ 814669 h 1486089"/>
                <a:gd name="connsiteX3" fmla="*/ 0 w 1999239"/>
                <a:gd name="connsiteY3" fmla="*/ 1486089 h 1486089"/>
                <a:gd name="connsiteX4" fmla="*/ 1186049 w 1999239"/>
                <a:gd name="connsiteY4" fmla="*/ 0 h 1486089"/>
                <a:gd name="connsiteX0" fmla="*/ 1186049 w 1999239"/>
                <a:gd name="connsiteY0" fmla="*/ 0 h 1486089"/>
                <a:gd name="connsiteX1" fmla="*/ 1992269 w 1999239"/>
                <a:gd name="connsiteY1" fmla="*/ 2288 h 1486089"/>
                <a:gd name="connsiteX2" fmla="*/ 1999239 w 1999239"/>
                <a:gd name="connsiteY2" fmla="*/ 814669 h 1486089"/>
                <a:gd name="connsiteX3" fmla="*/ 0 w 1999239"/>
                <a:gd name="connsiteY3" fmla="*/ 1486089 h 1486089"/>
                <a:gd name="connsiteX4" fmla="*/ 1186049 w 1999239"/>
                <a:gd name="connsiteY4" fmla="*/ 0 h 1486089"/>
                <a:gd name="connsiteX0" fmla="*/ 1186049 w 1999239"/>
                <a:gd name="connsiteY0" fmla="*/ 0 h 1486089"/>
                <a:gd name="connsiteX1" fmla="*/ 1992269 w 1999239"/>
                <a:gd name="connsiteY1" fmla="*/ 2288 h 1486089"/>
                <a:gd name="connsiteX2" fmla="*/ 1999239 w 1999239"/>
                <a:gd name="connsiteY2" fmla="*/ 814669 h 1486089"/>
                <a:gd name="connsiteX3" fmla="*/ 0 w 1999239"/>
                <a:gd name="connsiteY3" fmla="*/ 1486089 h 1486089"/>
                <a:gd name="connsiteX4" fmla="*/ 1186049 w 1999239"/>
                <a:gd name="connsiteY4" fmla="*/ 0 h 1486089"/>
                <a:gd name="connsiteX0" fmla="*/ 1186049 w 1999239"/>
                <a:gd name="connsiteY0" fmla="*/ 0 h 1486089"/>
                <a:gd name="connsiteX1" fmla="*/ 1817704 w 1999239"/>
                <a:gd name="connsiteY1" fmla="*/ 29564 h 1486089"/>
                <a:gd name="connsiteX2" fmla="*/ 1999239 w 1999239"/>
                <a:gd name="connsiteY2" fmla="*/ 814669 h 1486089"/>
                <a:gd name="connsiteX3" fmla="*/ 0 w 1999239"/>
                <a:gd name="connsiteY3" fmla="*/ 1486089 h 1486089"/>
                <a:gd name="connsiteX4" fmla="*/ 1186049 w 1999239"/>
                <a:gd name="connsiteY4" fmla="*/ 0 h 1486089"/>
                <a:gd name="connsiteX0" fmla="*/ 1186049 w 2014281"/>
                <a:gd name="connsiteY0" fmla="*/ 0 h 1486089"/>
                <a:gd name="connsiteX1" fmla="*/ 2014089 w 2014281"/>
                <a:gd name="connsiteY1" fmla="*/ 7743 h 1486089"/>
                <a:gd name="connsiteX2" fmla="*/ 1999239 w 2014281"/>
                <a:gd name="connsiteY2" fmla="*/ 814669 h 1486089"/>
                <a:gd name="connsiteX3" fmla="*/ 0 w 2014281"/>
                <a:gd name="connsiteY3" fmla="*/ 1486089 h 1486089"/>
                <a:gd name="connsiteX4" fmla="*/ 1186049 w 2014281"/>
                <a:gd name="connsiteY4" fmla="*/ 0 h 1486089"/>
                <a:gd name="connsiteX0" fmla="*/ 1186049 w 2014089"/>
                <a:gd name="connsiteY0" fmla="*/ 0 h 1486089"/>
                <a:gd name="connsiteX1" fmla="*/ 2014089 w 2014089"/>
                <a:gd name="connsiteY1" fmla="*/ 7743 h 1486089"/>
                <a:gd name="connsiteX2" fmla="*/ 1999239 w 2014089"/>
                <a:gd name="connsiteY2" fmla="*/ 814669 h 1486089"/>
                <a:gd name="connsiteX3" fmla="*/ 0 w 2014089"/>
                <a:gd name="connsiteY3" fmla="*/ 1486089 h 1486089"/>
                <a:gd name="connsiteX4" fmla="*/ 1186049 w 2014089"/>
                <a:gd name="connsiteY4" fmla="*/ 0 h 1486089"/>
                <a:gd name="connsiteX0" fmla="*/ 1186049 w 1999239"/>
                <a:gd name="connsiteY0" fmla="*/ 0 h 1486089"/>
                <a:gd name="connsiteX1" fmla="*/ 1795883 w 1999239"/>
                <a:gd name="connsiteY1" fmla="*/ 198673 h 1486089"/>
                <a:gd name="connsiteX2" fmla="*/ 1999239 w 1999239"/>
                <a:gd name="connsiteY2" fmla="*/ 814669 h 1486089"/>
                <a:gd name="connsiteX3" fmla="*/ 0 w 1999239"/>
                <a:gd name="connsiteY3" fmla="*/ 1486089 h 1486089"/>
                <a:gd name="connsiteX4" fmla="*/ 1186049 w 1999239"/>
                <a:gd name="connsiteY4" fmla="*/ 0 h 1486089"/>
                <a:gd name="connsiteX0" fmla="*/ 1186049 w 2008634"/>
                <a:gd name="connsiteY0" fmla="*/ 0 h 1486089"/>
                <a:gd name="connsiteX1" fmla="*/ 2008634 w 2008634"/>
                <a:gd name="connsiteY1" fmla="*/ 2288 h 1486089"/>
                <a:gd name="connsiteX2" fmla="*/ 1999239 w 2008634"/>
                <a:gd name="connsiteY2" fmla="*/ 814669 h 1486089"/>
                <a:gd name="connsiteX3" fmla="*/ 0 w 2008634"/>
                <a:gd name="connsiteY3" fmla="*/ 1486089 h 1486089"/>
                <a:gd name="connsiteX4" fmla="*/ 1186049 w 2008634"/>
                <a:gd name="connsiteY4" fmla="*/ 0 h 1486089"/>
                <a:gd name="connsiteX0" fmla="*/ 1186049 w 2008634"/>
                <a:gd name="connsiteY0" fmla="*/ 0 h 1486089"/>
                <a:gd name="connsiteX1" fmla="*/ 2008634 w 2008634"/>
                <a:gd name="connsiteY1" fmla="*/ 2288 h 1486089"/>
                <a:gd name="connsiteX2" fmla="*/ 1890136 w 2008634"/>
                <a:gd name="connsiteY2" fmla="*/ 814669 h 1486089"/>
                <a:gd name="connsiteX3" fmla="*/ 0 w 2008634"/>
                <a:gd name="connsiteY3" fmla="*/ 1486089 h 1486089"/>
                <a:gd name="connsiteX4" fmla="*/ 1186049 w 2008634"/>
                <a:gd name="connsiteY4" fmla="*/ 0 h 1486089"/>
                <a:gd name="connsiteX0" fmla="*/ 1186049 w 2008634"/>
                <a:gd name="connsiteY0" fmla="*/ 0 h 1486089"/>
                <a:gd name="connsiteX1" fmla="*/ 2008634 w 2008634"/>
                <a:gd name="connsiteY1" fmla="*/ 2288 h 1486089"/>
                <a:gd name="connsiteX2" fmla="*/ 1988329 w 2008634"/>
                <a:gd name="connsiteY2" fmla="*/ 831034 h 1486089"/>
                <a:gd name="connsiteX3" fmla="*/ 0 w 2008634"/>
                <a:gd name="connsiteY3" fmla="*/ 1486089 h 1486089"/>
                <a:gd name="connsiteX4" fmla="*/ 1186049 w 2008634"/>
                <a:gd name="connsiteY4" fmla="*/ 0 h 1486089"/>
                <a:gd name="connsiteX0" fmla="*/ 1186049 w 2008634"/>
                <a:gd name="connsiteY0" fmla="*/ 0 h 1486089"/>
                <a:gd name="connsiteX1" fmla="*/ 2008634 w 2008634"/>
                <a:gd name="connsiteY1" fmla="*/ 2288 h 1486089"/>
                <a:gd name="connsiteX2" fmla="*/ 1988329 w 2008634"/>
                <a:gd name="connsiteY2" fmla="*/ 831034 h 1486089"/>
                <a:gd name="connsiteX3" fmla="*/ 0 w 2008634"/>
                <a:gd name="connsiteY3" fmla="*/ 1486089 h 1486089"/>
                <a:gd name="connsiteX4" fmla="*/ 1186049 w 2008634"/>
                <a:gd name="connsiteY4" fmla="*/ 0 h 1486089"/>
                <a:gd name="connsiteX0" fmla="*/ 1191504 w 2014089"/>
                <a:gd name="connsiteY0" fmla="*/ 0 h 1382441"/>
                <a:gd name="connsiteX1" fmla="*/ 2014089 w 2014089"/>
                <a:gd name="connsiteY1" fmla="*/ 2288 h 1382441"/>
                <a:gd name="connsiteX2" fmla="*/ 1993784 w 2014089"/>
                <a:gd name="connsiteY2" fmla="*/ 831034 h 1382441"/>
                <a:gd name="connsiteX3" fmla="*/ 0 w 2014089"/>
                <a:gd name="connsiteY3" fmla="*/ 1382441 h 1382441"/>
                <a:gd name="connsiteX4" fmla="*/ 1191504 w 2014089"/>
                <a:gd name="connsiteY4" fmla="*/ 0 h 1382441"/>
                <a:gd name="connsiteX0" fmla="*/ 1186049 w 2008634"/>
                <a:gd name="connsiteY0" fmla="*/ 0 h 1486089"/>
                <a:gd name="connsiteX1" fmla="*/ 2008634 w 2008634"/>
                <a:gd name="connsiteY1" fmla="*/ 2288 h 1486089"/>
                <a:gd name="connsiteX2" fmla="*/ 1988329 w 2008634"/>
                <a:gd name="connsiteY2" fmla="*/ 831034 h 1486089"/>
                <a:gd name="connsiteX3" fmla="*/ 0 w 2008634"/>
                <a:gd name="connsiteY3" fmla="*/ 1486089 h 1486089"/>
                <a:gd name="connsiteX4" fmla="*/ 1186049 w 2008634"/>
                <a:gd name="connsiteY4" fmla="*/ 0 h 1486089"/>
                <a:gd name="connsiteX0" fmla="*/ 1166142 w 2008634"/>
                <a:gd name="connsiteY0" fmla="*/ 12672 h 1483831"/>
                <a:gd name="connsiteX1" fmla="*/ 2008634 w 2008634"/>
                <a:gd name="connsiteY1" fmla="*/ 30 h 1483831"/>
                <a:gd name="connsiteX2" fmla="*/ 1988329 w 2008634"/>
                <a:gd name="connsiteY2" fmla="*/ 828776 h 1483831"/>
                <a:gd name="connsiteX3" fmla="*/ 0 w 2008634"/>
                <a:gd name="connsiteY3" fmla="*/ 1483831 h 1483831"/>
                <a:gd name="connsiteX4" fmla="*/ 1166142 w 2008634"/>
                <a:gd name="connsiteY4" fmla="*/ 12672 h 1483831"/>
                <a:gd name="connsiteX0" fmla="*/ 1172052 w 2008634"/>
                <a:gd name="connsiteY0" fmla="*/ 3777 h 1483801"/>
                <a:gd name="connsiteX1" fmla="*/ 2008634 w 2008634"/>
                <a:gd name="connsiteY1" fmla="*/ 0 h 1483801"/>
                <a:gd name="connsiteX2" fmla="*/ 1988329 w 2008634"/>
                <a:gd name="connsiteY2" fmla="*/ 828746 h 1483801"/>
                <a:gd name="connsiteX3" fmla="*/ 0 w 2008634"/>
                <a:gd name="connsiteY3" fmla="*/ 1483801 h 1483801"/>
                <a:gd name="connsiteX4" fmla="*/ 1172052 w 2008634"/>
                <a:gd name="connsiteY4" fmla="*/ 3777 h 1483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8634" h="1483801">
                  <a:moveTo>
                    <a:pt x="1172052" y="3777"/>
                  </a:moveTo>
                  <a:lnTo>
                    <a:pt x="2008634" y="0"/>
                  </a:lnTo>
                  <a:cubicBezTo>
                    <a:pt x="2005502" y="128960"/>
                    <a:pt x="2007826" y="574318"/>
                    <a:pt x="1988329" y="828746"/>
                  </a:cubicBezTo>
                  <a:cubicBezTo>
                    <a:pt x="1807424" y="879806"/>
                    <a:pt x="355467" y="1367279"/>
                    <a:pt x="0" y="1483801"/>
                  </a:cubicBezTo>
                  <a:lnTo>
                    <a:pt x="1172052" y="3777"/>
                  </a:lnTo>
                  <a:close/>
                </a:path>
              </a:pathLst>
            </a:custGeom>
            <a:gradFill>
              <a:gsLst>
                <a:gs pos="0">
                  <a:srgbClr val="7D8793"/>
                </a:gs>
                <a:gs pos="100000">
                  <a:srgbClr val="5C6673"/>
                </a:gs>
              </a:gsLst>
              <a:lin ang="8100000" scaled="1"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 err="1" smtClean="0">
                <a:solidFill>
                  <a:schemeClr val="tx1"/>
                </a:solidFill>
              </a:endParaRPr>
            </a:p>
          </p:txBody>
        </p:sp>
      </p:grp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2438" y="1688125"/>
            <a:ext cx="1699127" cy="1699127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419820" y="613504"/>
            <a:ext cx="8304363" cy="676227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title</a:t>
            </a:r>
            <a:r>
              <a:rPr lang="nb-NO" dirty="0" smtClean="0"/>
              <a:t> style</a:t>
            </a:r>
            <a:endParaRPr lang="nb-NO" dirty="0"/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19820" y="408353"/>
            <a:ext cx="8304363" cy="189781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>
          <a:xfrm>
            <a:off x="717449" y="4553148"/>
            <a:ext cx="1958203" cy="668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nb-NO" smtClean="0"/>
              <a:t>23 oktober 2017</a:t>
            </a:r>
            <a:endParaRPr lang="nb-NO" dirty="0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7449" y="4646471"/>
            <a:ext cx="1958203" cy="6883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nb-NO" smtClean="0"/>
              <a:t>COWI Powerpoint presentation</a:t>
            </a:r>
            <a:endParaRPr lang="nb-NO" dirty="0"/>
          </a:p>
        </p:txBody>
      </p:sp>
      <p:pic>
        <p:nvPicPr>
          <p:cNvPr id="22" name="Picture 21" title="White COWIlogo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7600" y="4529187"/>
            <a:ext cx="655200" cy="197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82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estions B">
    <p:bg>
      <p:bgPr>
        <a:solidFill>
          <a:srgbClr val="F04E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9EDCC4F-61B3-445B-AC6F-14CA4635A88D}" type="slidenum">
              <a:rPr lang="nb-NO" smtClean="0"/>
              <a:pPr/>
              <a:t>‹#›</a:t>
            </a:fld>
            <a:endParaRPr lang="nb-NO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44101" y="4522157"/>
            <a:ext cx="0" cy="221581"/>
          </a:xfrm>
          <a:prstGeom prst="line">
            <a:avLst/>
          </a:prstGeom>
          <a:ln w="3175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 userDrawn="1"/>
        </p:nvGrpSpPr>
        <p:grpSpPr>
          <a:xfrm>
            <a:off x="6197662" y="1974"/>
            <a:ext cx="2946338" cy="2436590"/>
            <a:chOff x="6216164" y="12"/>
            <a:chExt cx="2946338" cy="2436590"/>
          </a:xfrm>
        </p:grpSpPr>
        <p:sp>
          <p:nvSpPr>
            <p:cNvPr id="12" name="Isosceles Triangle 11"/>
            <p:cNvSpPr/>
            <p:nvPr userDrawn="1"/>
          </p:nvSpPr>
          <p:spPr>
            <a:xfrm>
              <a:off x="6216164" y="12"/>
              <a:ext cx="1742414" cy="928845"/>
            </a:xfrm>
            <a:custGeom>
              <a:avLst/>
              <a:gdLst>
                <a:gd name="connsiteX0" fmla="*/ 0 w 1147397"/>
                <a:gd name="connsiteY0" fmla="*/ 1745273 h 1745273"/>
                <a:gd name="connsiteX1" fmla="*/ 573699 w 1147397"/>
                <a:gd name="connsiteY1" fmla="*/ 0 h 1745273"/>
                <a:gd name="connsiteX2" fmla="*/ 1147397 w 1147397"/>
                <a:gd name="connsiteY2" fmla="*/ 1745273 h 1745273"/>
                <a:gd name="connsiteX3" fmla="*/ 0 w 1147397"/>
                <a:gd name="connsiteY3" fmla="*/ 1745273 h 1745273"/>
                <a:gd name="connsiteX0" fmla="*/ 0 w 1147397"/>
                <a:gd name="connsiteY0" fmla="*/ 1736481 h 1736481"/>
                <a:gd name="connsiteX1" fmla="*/ 960560 w 1147397"/>
                <a:gd name="connsiteY1" fmla="*/ 0 h 1736481"/>
                <a:gd name="connsiteX2" fmla="*/ 1147397 w 1147397"/>
                <a:gd name="connsiteY2" fmla="*/ 1736481 h 1736481"/>
                <a:gd name="connsiteX3" fmla="*/ 0 w 1147397"/>
                <a:gd name="connsiteY3" fmla="*/ 1736481 h 1736481"/>
                <a:gd name="connsiteX0" fmla="*/ 0 w 1162783"/>
                <a:gd name="connsiteY0" fmla="*/ 1437542 h 1437542"/>
                <a:gd name="connsiteX1" fmla="*/ 1162783 w 1162783"/>
                <a:gd name="connsiteY1" fmla="*/ 0 h 1437542"/>
                <a:gd name="connsiteX2" fmla="*/ 1147397 w 1162783"/>
                <a:gd name="connsiteY2" fmla="*/ 1437542 h 1437542"/>
                <a:gd name="connsiteX3" fmla="*/ 0 w 1162783"/>
                <a:gd name="connsiteY3" fmla="*/ 1437542 h 1437542"/>
                <a:gd name="connsiteX0" fmla="*/ 0 w 1312253"/>
                <a:gd name="connsiteY0" fmla="*/ 1692519 h 1692519"/>
                <a:gd name="connsiteX1" fmla="*/ 1312253 w 1312253"/>
                <a:gd name="connsiteY1" fmla="*/ 0 h 1692519"/>
                <a:gd name="connsiteX2" fmla="*/ 1296867 w 1312253"/>
                <a:gd name="connsiteY2" fmla="*/ 1437542 h 1692519"/>
                <a:gd name="connsiteX3" fmla="*/ 0 w 1312253"/>
                <a:gd name="connsiteY3" fmla="*/ 1692519 h 1692519"/>
                <a:gd name="connsiteX0" fmla="*/ 0 w 1296867"/>
                <a:gd name="connsiteY0" fmla="*/ 2009042 h 2009042"/>
                <a:gd name="connsiteX1" fmla="*/ 833072 w 1296867"/>
                <a:gd name="connsiteY1" fmla="*/ 0 h 2009042"/>
                <a:gd name="connsiteX2" fmla="*/ 1296867 w 1296867"/>
                <a:gd name="connsiteY2" fmla="*/ 1754065 h 2009042"/>
                <a:gd name="connsiteX3" fmla="*/ 0 w 1296867"/>
                <a:gd name="connsiteY3" fmla="*/ 2009042 h 2009042"/>
                <a:gd name="connsiteX0" fmla="*/ 0 w 1048777"/>
                <a:gd name="connsiteY0" fmla="*/ 3982 h 1754065"/>
                <a:gd name="connsiteX1" fmla="*/ 584982 w 1048777"/>
                <a:gd name="connsiteY1" fmla="*/ 0 h 1754065"/>
                <a:gd name="connsiteX2" fmla="*/ 1048777 w 1048777"/>
                <a:gd name="connsiteY2" fmla="*/ 1754065 h 1754065"/>
                <a:gd name="connsiteX3" fmla="*/ 0 w 1048777"/>
                <a:gd name="connsiteY3" fmla="*/ 3982 h 1754065"/>
                <a:gd name="connsiteX0" fmla="*/ 0 w 584982"/>
                <a:gd name="connsiteY0" fmla="*/ 3982 h 851178"/>
                <a:gd name="connsiteX1" fmla="*/ 584982 w 584982"/>
                <a:gd name="connsiteY1" fmla="*/ 0 h 851178"/>
                <a:gd name="connsiteX2" fmla="*/ 406182 w 584982"/>
                <a:gd name="connsiteY2" fmla="*/ 851178 h 851178"/>
                <a:gd name="connsiteX3" fmla="*/ 0 w 584982"/>
                <a:gd name="connsiteY3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22928 w 1607910"/>
                <a:gd name="connsiteY0" fmla="*/ 3982 h 851178"/>
                <a:gd name="connsiteX1" fmla="*/ 1607910 w 1607910"/>
                <a:gd name="connsiteY1" fmla="*/ 0 h 851178"/>
                <a:gd name="connsiteX2" fmla="*/ 1429110 w 1607910"/>
                <a:gd name="connsiteY2" fmla="*/ 851178 h 851178"/>
                <a:gd name="connsiteX3" fmla="*/ 0 w 1607910"/>
                <a:gd name="connsiteY3" fmla="*/ 540907 h 851178"/>
                <a:gd name="connsiteX4" fmla="*/ 1022928 w 1607910"/>
                <a:gd name="connsiteY4" fmla="*/ 3982 h 851178"/>
                <a:gd name="connsiteX0" fmla="*/ 1022928 w 1607910"/>
                <a:gd name="connsiteY0" fmla="*/ 3982 h 769837"/>
                <a:gd name="connsiteX1" fmla="*/ 1607910 w 1607910"/>
                <a:gd name="connsiteY1" fmla="*/ 0 h 769837"/>
                <a:gd name="connsiteX2" fmla="*/ 1388439 w 1607910"/>
                <a:gd name="connsiteY2" fmla="*/ 769837 h 769837"/>
                <a:gd name="connsiteX3" fmla="*/ 0 w 1607910"/>
                <a:gd name="connsiteY3" fmla="*/ 540907 h 769837"/>
                <a:gd name="connsiteX4" fmla="*/ 1022928 w 1607910"/>
                <a:gd name="connsiteY4" fmla="*/ 3982 h 769837"/>
                <a:gd name="connsiteX0" fmla="*/ 1022928 w 1607910"/>
                <a:gd name="connsiteY0" fmla="*/ 3982 h 863379"/>
                <a:gd name="connsiteX1" fmla="*/ 1607910 w 1607910"/>
                <a:gd name="connsiteY1" fmla="*/ 0 h 863379"/>
                <a:gd name="connsiteX2" fmla="*/ 1433177 w 1607910"/>
                <a:gd name="connsiteY2" fmla="*/ 863379 h 863379"/>
                <a:gd name="connsiteX3" fmla="*/ 0 w 1607910"/>
                <a:gd name="connsiteY3" fmla="*/ 540907 h 863379"/>
                <a:gd name="connsiteX4" fmla="*/ 1022928 w 1607910"/>
                <a:gd name="connsiteY4" fmla="*/ 3982 h 863379"/>
                <a:gd name="connsiteX0" fmla="*/ 1022928 w 1607910"/>
                <a:gd name="connsiteY0" fmla="*/ 3982 h 863379"/>
                <a:gd name="connsiteX1" fmla="*/ 1607910 w 1607910"/>
                <a:gd name="connsiteY1" fmla="*/ 0 h 863379"/>
                <a:gd name="connsiteX2" fmla="*/ 1433177 w 1607910"/>
                <a:gd name="connsiteY2" fmla="*/ 863379 h 863379"/>
                <a:gd name="connsiteX3" fmla="*/ 0 w 1607910"/>
                <a:gd name="connsiteY3" fmla="*/ 540907 h 863379"/>
                <a:gd name="connsiteX4" fmla="*/ 1022928 w 1607910"/>
                <a:gd name="connsiteY4" fmla="*/ 3982 h 863379"/>
                <a:gd name="connsiteX0" fmla="*/ 1014793 w 1599775"/>
                <a:gd name="connsiteY0" fmla="*/ 3982 h 863379"/>
                <a:gd name="connsiteX1" fmla="*/ 1599775 w 1599775"/>
                <a:gd name="connsiteY1" fmla="*/ 0 h 863379"/>
                <a:gd name="connsiteX2" fmla="*/ 1425042 w 1599775"/>
                <a:gd name="connsiteY2" fmla="*/ 863379 h 863379"/>
                <a:gd name="connsiteX3" fmla="*/ 0 w 1599775"/>
                <a:gd name="connsiteY3" fmla="*/ 459566 h 863379"/>
                <a:gd name="connsiteX4" fmla="*/ 1014793 w 1599775"/>
                <a:gd name="connsiteY4" fmla="*/ 3982 h 863379"/>
                <a:gd name="connsiteX0" fmla="*/ 1022927 w 1607909"/>
                <a:gd name="connsiteY0" fmla="*/ 3982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1022927 w 1607909"/>
                <a:gd name="connsiteY4" fmla="*/ 3982 h 863379"/>
                <a:gd name="connsiteX0" fmla="*/ 1031062 w 1607909"/>
                <a:gd name="connsiteY0" fmla="*/ 138195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1031062 w 1607909"/>
                <a:gd name="connsiteY4" fmla="*/ 138195 h 863379"/>
                <a:gd name="connsiteX0" fmla="*/ 998525 w 1607909"/>
                <a:gd name="connsiteY0" fmla="*/ 8049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998525 w 1607909"/>
                <a:gd name="connsiteY4" fmla="*/ 8049 h 863379"/>
                <a:gd name="connsiteX0" fmla="*/ 945653 w 1555037"/>
                <a:gd name="connsiteY0" fmla="*/ 8049 h 863379"/>
                <a:gd name="connsiteX1" fmla="*/ 1555037 w 1555037"/>
                <a:gd name="connsiteY1" fmla="*/ 0 h 863379"/>
                <a:gd name="connsiteX2" fmla="*/ 1380304 w 1555037"/>
                <a:gd name="connsiteY2" fmla="*/ 863379 h 863379"/>
                <a:gd name="connsiteX3" fmla="*/ 0 w 1555037"/>
                <a:gd name="connsiteY3" fmla="*/ 630382 h 863379"/>
                <a:gd name="connsiteX4" fmla="*/ 945653 w 1555037"/>
                <a:gd name="connsiteY4" fmla="*/ 8049 h 863379"/>
                <a:gd name="connsiteX0" fmla="*/ 994458 w 1603842"/>
                <a:gd name="connsiteY0" fmla="*/ 8049 h 863379"/>
                <a:gd name="connsiteX1" fmla="*/ 1603842 w 1603842"/>
                <a:gd name="connsiteY1" fmla="*/ 0 h 863379"/>
                <a:gd name="connsiteX2" fmla="*/ 1429109 w 1603842"/>
                <a:gd name="connsiteY2" fmla="*/ 863379 h 863379"/>
                <a:gd name="connsiteX3" fmla="*/ 0 w 1603842"/>
                <a:gd name="connsiteY3" fmla="*/ 544974 h 863379"/>
                <a:gd name="connsiteX4" fmla="*/ 994458 w 1603842"/>
                <a:gd name="connsiteY4" fmla="*/ 8049 h 863379"/>
                <a:gd name="connsiteX0" fmla="*/ 994458 w 1494032"/>
                <a:gd name="connsiteY0" fmla="*/ 0 h 855330"/>
                <a:gd name="connsiteX1" fmla="*/ 1494032 w 1494032"/>
                <a:gd name="connsiteY1" fmla="*/ 130231 h 855330"/>
                <a:gd name="connsiteX2" fmla="*/ 1429109 w 1494032"/>
                <a:gd name="connsiteY2" fmla="*/ 855330 h 855330"/>
                <a:gd name="connsiteX3" fmla="*/ 0 w 1494032"/>
                <a:gd name="connsiteY3" fmla="*/ 536925 h 855330"/>
                <a:gd name="connsiteX4" fmla="*/ 994458 w 1494032"/>
                <a:gd name="connsiteY4" fmla="*/ 0 h 855330"/>
                <a:gd name="connsiteX0" fmla="*/ 994458 w 1611977"/>
                <a:gd name="connsiteY0" fmla="*/ 3982 h 859312"/>
                <a:gd name="connsiteX1" fmla="*/ 1611977 w 1611977"/>
                <a:gd name="connsiteY1" fmla="*/ 0 h 859312"/>
                <a:gd name="connsiteX2" fmla="*/ 1429109 w 1611977"/>
                <a:gd name="connsiteY2" fmla="*/ 859312 h 859312"/>
                <a:gd name="connsiteX3" fmla="*/ 0 w 1611977"/>
                <a:gd name="connsiteY3" fmla="*/ 540907 h 859312"/>
                <a:gd name="connsiteX4" fmla="*/ 994458 w 1611977"/>
                <a:gd name="connsiteY4" fmla="*/ 3982 h 859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1977" h="859312">
                  <a:moveTo>
                    <a:pt x="994458" y="3982"/>
                  </a:moveTo>
                  <a:lnTo>
                    <a:pt x="1611977" y="0"/>
                  </a:lnTo>
                  <a:lnTo>
                    <a:pt x="1429109" y="859312"/>
                  </a:lnTo>
                  <a:lnTo>
                    <a:pt x="0" y="540907"/>
                  </a:lnTo>
                  <a:lnTo>
                    <a:pt x="994458" y="3982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EF4A1D"/>
                </a:gs>
                <a:gs pos="100000">
                  <a:srgbClr val="C1330D"/>
                </a:gs>
              </a:gsLst>
              <a:lin ang="2700000" scaled="1"/>
              <a:tileRect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3" name="Isosceles Triangle 11"/>
            <p:cNvSpPr/>
            <p:nvPr userDrawn="1"/>
          </p:nvSpPr>
          <p:spPr>
            <a:xfrm>
              <a:off x="7759112" y="1881"/>
              <a:ext cx="744486" cy="936462"/>
            </a:xfrm>
            <a:custGeom>
              <a:avLst/>
              <a:gdLst>
                <a:gd name="connsiteX0" fmla="*/ 0 w 1147397"/>
                <a:gd name="connsiteY0" fmla="*/ 1745273 h 1745273"/>
                <a:gd name="connsiteX1" fmla="*/ 573699 w 1147397"/>
                <a:gd name="connsiteY1" fmla="*/ 0 h 1745273"/>
                <a:gd name="connsiteX2" fmla="*/ 1147397 w 1147397"/>
                <a:gd name="connsiteY2" fmla="*/ 1745273 h 1745273"/>
                <a:gd name="connsiteX3" fmla="*/ 0 w 1147397"/>
                <a:gd name="connsiteY3" fmla="*/ 1745273 h 1745273"/>
                <a:gd name="connsiteX0" fmla="*/ 0 w 1147397"/>
                <a:gd name="connsiteY0" fmla="*/ 1736481 h 1736481"/>
                <a:gd name="connsiteX1" fmla="*/ 960560 w 1147397"/>
                <a:gd name="connsiteY1" fmla="*/ 0 h 1736481"/>
                <a:gd name="connsiteX2" fmla="*/ 1147397 w 1147397"/>
                <a:gd name="connsiteY2" fmla="*/ 1736481 h 1736481"/>
                <a:gd name="connsiteX3" fmla="*/ 0 w 1147397"/>
                <a:gd name="connsiteY3" fmla="*/ 1736481 h 1736481"/>
                <a:gd name="connsiteX0" fmla="*/ 0 w 1162783"/>
                <a:gd name="connsiteY0" fmla="*/ 1437542 h 1437542"/>
                <a:gd name="connsiteX1" fmla="*/ 1162783 w 1162783"/>
                <a:gd name="connsiteY1" fmla="*/ 0 h 1437542"/>
                <a:gd name="connsiteX2" fmla="*/ 1147397 w 1162783"/>
                <a:gd name="connsiteY2" fmla="*/ 1437542 h 1437542"/>
                <a:gd name="connsiteX3" fmla="*/ 0 w 1162783"/>
                <a:gd name="connsiteY3" fmla="*/ 1437542 h 1437542"/>
                <a:gd name="connsiteX0" fmla="*/ 0 w 1312253"/>
                <a:gd name="connsiteY0" fmla="*/ 1692519 h 1692519"/>
                <a:gd name="connsiteX1" fmla="*/ 1312253 w 1312253"/>
                <a:gd name="connsiteY1" fmla="*/ 0 h 1692519"/>
                <a:gd name="connsiteX2" fmla="*/ 1296867 w 1312253"/>
                <a:gd name="connsiteY2" fmla="*/ 1437542 h 1692519"/>
                <a:gd name="connsiteX3" fmla="*/ 0 w 1312253"/>
                <a:gd name="connsiteY3" fmla="*/ 1692519 h 1692519"/>
                <a:gd name="connsiteX0" fmla="*/ 0 w 1296867"/>
                <a:gd name="connsiteY0" fmla="*/ 2009042 h 2009042"/>
                <a:gd name="connsiteX1" fmla="*/ 833072 w 1296867"/>
                <a:gd name="connsiteY1" fmla="*/ 0 h 2009042"/>
                <a:gd name="connsiteX2" fmla="*/ 1296867 w 1296867"/>
                <a:gd name="connsiteY2" fmla="*/ 1754065 h 2009042"/>
                <a:gd name="connsiteX3" fmla="*/ 0 w 1296867"/>
                <a:gd name="connsiteY3" fmla="*/ 2009042 h 2009042"/>
                <a:gd name="connsiteX0" fmla="*/ 0 w 1048777"/>
                <a:gd name="connsiteY0" fmla="*/ 3982 h 1754065"/>
                <a:gd name="connsiteX1" fmla="*/ 584982 w 1048777"/>
                <a:gd name="connsiteY1" fmla="*/ 0 h 1754065"/>
                <a:gd name="connsiteX2" fmla="*/ 1048777 w 1048777"/>
                <a:gd name="connsiteY2" fmla="*/ 1754065 h 1754065"/>
                <a:gd name="connsiteX3" fmla="*/ 0 w 1048777"/>
                <a:gd name="connsiteY3" fmla="*/ 3982 h 1754065"/>
                <a:gd name="connsiteX0" fmla="*/ 0 w 584982"/>
                <a:gd name="connsiteY0" fmla="*/ 3982 h 851178"/>
                <a:gd name="connsiteX1" fmla="*/ 584982 w 584982"/>
                <a:gd name="connsiteY1" fmla="*/ 0 h 851178"/>
                <a:gd name="connsiteX2" fmla="*/ 406182 w 584982"/>
                <a:gd name="connsiteY2" fmla="*/ 851178 h 851178"/>
                <a:gd name="connsiteX3" fmla="*/ 0 w 584982"/>
                <a:gd name="connsiteY3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22928 w 1607910"/>
                <a:gd name="connsiteY0" fmla="*/ 3982 h 851178"/>
                <a:gd name="connsiteX1" fmla="*/ 1607910 w 1607910"/>
                <a:gd name="connsiteY1" fmla="*/ 0 h 851178"/>
                <a:gd name="connsiteX2" fmla="*/ 1429110 w 1607910"/>
                <a:gd name="connsiteY2" fmla="*/ 851178 h 851178"/>
                <a:gd name="connsiteX3" fmla="*/ 0 w 1607910"/>
                <a:gd name="connsiteY3" fmla="*/ 540907 h 851178"/>
                <a:gd name="connsiteX4" fmla="*/ 1022928 w 1607910"/>
                <a:gd name="connsiteY4" fmla="*/ 3982 h 851178"/>
                <a:gd name="connsiteX0" fmla="*/ 1022928 w 1607910"/>
                <a:gd name="connsiteY0" fmla="*/ 3982 h 769837"/>
                <a:gd name="connsiteX1" fmla="*/ 1607910 w 1607910"/>
                <a:gd name="connsiteY1" fmla="*/ 0 h 769837"/>
                <a:gd name="connsiteX2" fmla="*/ 1388439 w 1607910"/>
                <a:gd name="connsiteY2" fmla="*/ 769837 h 769837"/>
                <a:gd name="connsiteX3" fmla="*/ 0 w 1607910"/>
                <a:gd name="connsiteY3" fmla="*/ 540907 h 769837"/>
                <a:gd name="connsiteX4" fmla="*/ 1022928 w 1607910"/>
                <a:gd name="connsiteY4" fmla="*/ 3982 h 769837"/>
                <a:gd name="connsiteX0" fmla="*/ 1022928 w 1607910"/>
                <a:gd name="connsiteY0" fmla="*/ 3982 h 863379"/>
                <a:gd name="connsiteX1" fmla="*/ 1607910 w 1607910"/>
                <a:gd name="connsiteY1" fmla="*/ 0 h 863379"/>
                <a:gd name="connsiteX2" fmla="*/ 1433177 w 1607910"/>
                <a:gd name="connsiteY2" fmla="*/ 863379 h 863379"/>
                <a:gd name="connsiteX3" fmla="*/ 0 w 1607910"/>
                <a:gd name="connsiteY3" fmla="*/ 540907 h 863379"/>
                <a:gd name="connsiteX4" fmla="*/ 1022928 w 1607910"/>
                <a:gd name="connsiteY4" fmla="*/ 3982 h 863379"/>
                <a:gd name="connsiteX0" fmla="*/ 1022928 w 1607910"/>
                <a:gd name="connsiteY0" fmla="*/ 3982 h 863379"/>
                <a:gd name="connsiteX1" fmla="*/ 1607910 w 1607910"/>
                <a:gd name="connsiteY1" fmla="*/ 0 h 863379"/>
                <a:gd name="connsiteX2" fmla="*/ 1433177 w 1607910"/>
                <a:gd name="connsiteY2" fmla="*/ 863379 h 863379"/>
                <a:gd name="connsiteX3" fmla="*/ 0 w 1607910"/>
                <a:gd name="connsiteY3" fmla="*/ 540907 h 863379"/>
                <a:gd name="connsiteX4" fmla="*/ 1022928 w 1607910"/>
                <a:gd name="connsiteY4" fmla="*/ 3982 h 863379"/>
                <a:gd name="connsiteX0" fmla="*/ 1014793 w 1599775"/>
                <a:gd name="connsiteY0" fmla="*/ 3982 h 863379"/>
                <a:gd name="connsiteX1" fmla="*/ 1599775 w 1599775"/>
                <a:gd name="connsiteY1" fmla="*/ 0 h 863379"/>
                <a:gd name="connsiteX2" fmla="*/ 1425042 w 1599775"/>
                <a:gd name="connsiteY2" fmla="*/ 863379 h 863379"/>
                <a:gd name="connsiteX3" fmla="*/ 0 w 1599775"/>
                <a:gd name="connsiteY3" fmla="*/ 459566 h 863379"/>
                <a:gd name="connsiteX4" fmla="*/ 1014793 w 1599775"/>
                <a:gd name="connsiteY4" fmla="*/ 3982 h 863379"/>
                <a:gd name="connsiteX0" fmla="*/ 1022927 w 1607909"/>
                <a:gd name="connsiteY0" fmla="*/ 3982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1022927 w 1607909"/>
                <a:gd name="connsiteY4" fmla="*/ 3982 h 863379"/>
                <a:gd name="connsiteX0" fmla="*/ 1031062 w 1607909"/>
                <a:gd name="connsiteY0" fmla="*/ 138195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1031062 w 1607909"/>
                <a:gd name="connsiteY4" fmla="*/ 138195 h 863379"/>
                <a:gd name="connsiteX0" fmla="*/ 998525 w 1607909"/>
                <a:gd name="connsiteY0" fmla="*/ 8049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998525 w 1607909"/>
                <a:gd name="connsiteY4" fmla="*/ 8049 h 863379"/>
                <a:gd name="connsiteX0" fmla="*/ 945653 w 1555037"/>
                <a:gd name="connsiteY0" fmla="*/ 8049 h 863379"/>
                <a:gd name="connsiteX1" fmla="*/ 1555037 w 1555037"/>
                <a:gd name="connsiteY1" fmla="*/ 0 h 863379"/>
                <a:gd name="connsiteX2" fmla="*/ 1380304 w 1555037"/>
                <a:gd name="connsiteY2" fmla="*/ 863379 h 863379"/>
                <a:gd name="connsiteX3" fmla="*/ 0 w 1555037"/>
                <a:gd name="connsiteY3" fmla="*/ 630382 h 863379"/>
                <a:gd name="connsiteX4" fmla="*/ 945653 w 1555037"/>
                <a:gd name="connsiteY4" fmla="*/ 8049 h 863379"/>
                <a:gd name="connsiteX0" fmla="*/ 994458 w 1603842"/>
                <a:gd name="connsiteY0" fmla="*/ 8049 h 863379"/>
                <a:gd name="connsiteX1" fmla="*/ 1603842 w 1603842"/>
                <a:gd name="connsiteY1" fmla="*/ 0 h 863379"/>
                <a:gd name="connsiteX2" fmla="*/ 1429109 w 1603842"/>
                <a:gd name="connsiteY2" fmla="*/ 863379 h 863379"/>
                <a:gd name="connsiteX3" fmla="*/ 0 w 1603842"/>
                <a:gd name="connsiteY3" fmla="*/ 544974 h 863379"/>
                <a:gd name="connsiteX4" fmla="*/ 994458 w 1603842"/>
                <a:gd name="connsiteY4" fmla="*/ 8049 h 863379"/>
                <a:gd name="connsiteX0" fmla="*/ 994458 w 1494032"/>
                <a:gd name="connsiteY0" fmla="*/ 0 h 855330"/>
                <a:gd name="connsiteX1" fmla="*/ 1494032 w 1494032"/>
                <a:gd name="connsiteY1" fmla="*/ 130231 h 855330"/>
                <a:gd name="connsiteX2" fmla="*/ 1429109 w 1494032"/>
                <a:gd name="connsiteY2" fmla="*/ 855330 h 855330"/>
                <a:gd name="connsiteX3" fmla="*/ 0 w 1494032"/>
                <a:gd name="connsiteY3" fmla="*/ 536925 h 855330"/>
                <a:gd name="connsiteX4" fmla="*/ 994458 w 1494032"/>
                <a:gd name="connsiteY4" fmla="*/ 0 h 855330"/>
                <a:gd name="connsiteX0" fmla="*/ 994458 w 1611977"/>
                <a:gd name="connsiteY0" fmla="*/ 3982 h 859312"/>
                <a:gd name="connsiteX1" fmla="*/ 1611977 w 1611977"/>
                <a:gd name="connsiteY1" fmla="*/ 0 h 859312"/>
                <a:gd name="connsiteX2" fmla="*/ 1429109 w 1611977"/>
                <a:gd name="connsiteY2" fmla="*/ 859312 h 859312"/>
                <a:gd name="connsiteX3" fmla="*/ 0 w 1611977"/>
                <a:gd name="connsiteY3" fmla="*/ 540907 h 859312"/>
                <a:gd name="connsiteX4" fmla="*/ 994458 w 1611977"/>
                <a:gd name="connsiteY4" fmla="*/ 3982 h 859312"/>
                <a:gd name="connsiteX0" fmla="*/ 1108335 w 1611977"/>
                <a:gd name="connsiteY0" fmla="*/ 138195 h 859312"/>
                <a:gd name="connsiteX1" fmla="*/ 1611977 w 1611977"/>
                <a:gd name="connsiteY1" fmla="*/ 0 h 859312"/>
                <a:gd name="connsiteX2" fmla="*/ 1429109 w 1611977"/>
                <a:gd name="connsiteY2" fmla="*/ 859312 h 859312"/>
                <a:gd name="connsiteX3" fmla="*/ 0 w 1611977"/>
                <a:gd name="connsiteY3" fmla="*/ 540907 h 859312"/>
                <a:gd name="connsiteX4" fmla="*/ 1108335 w 1611977"/>
                <a:gd name="connsiteY4" fmla="*/ 138195 h 859312"/>
                <a:gd name="connsiteX0" fmla="*/ 1112403 w 1611977"/>
                <a:gd name="connsiteY0" fmla="*/ 0 h 859397"/>
                <a:gd name="connsiteX1" fmla="*/ 1611977 w 1611977"/>
                <a:gd name="connsiteY1" fmla="*/ 85 h 859397"/>
                <a:gd name="connsiteX2" fmla="*/ 1429109 w 1611977"/>
                <a:gd name="connsiteY2" fmla="*/ 859397 h 859397"/>
                <a:gd name="connsiteX3" fmla="*/ 0 w 1611977"/>
                <a:gd name="connsiteY3" fmla="*/ 540992 h 859397"/>
                <a:gd name="connsiteX4" fmla="*/ 1112403 w 1611977"/>
                <a:gd name="connsiteY4" fmla="*/ 0 h 859397"/>
                <a:gd name="connsiteX0" fmla="*/ 185114 w 684688"/>
                <a:gd name="connsiteY0" fmla="*/ 0 h 859397"/>
                <a:gd name="connsiteX1" fmla="*/ 684688 w 684688"/>
                <a:gd name="connsiteY1" fmla="*/ 85 h 859397"/>
                <a:gd name="connsiteX2" fmla="*/ 501820 w 684688"/>
                <a:gd name="connsiteY2" fmla="*/ 859397 h 859397"/>
                <a:gd name="connsiteX3" fmla="*/ 0 w 684688"/>
                <a:gd name="connsiteY3" fmla="*/ 850089 h 859397"/>
                <a:gd name="connsiteX4" fmla="*/ 185114 w 684688"/>
                <a:gd name="connsiteY4" fmla="*/ 0 h 859397"/>
                <a:gd name="connsiteX0" fmla="*/ 185114 w 684688"/>
                <a:gd name="connsiteY0" fmla="*/ 0 h 850089"/>
                <a:gd name="connsiteX1" fmla="*/ 684688 w 684688"/>
                <a:gd name="connsiteY1" fmla="*/ 85 h 850089"/>
                <a:gd name="connsiteX2" fmla="*/ 0 w 684688"/>
                <a:gd name="connsiteY2" fmla="*/ 850089 h 850089"/>
                <a:gd name="connsiteX3" fmla="*/ 185114 w 684688"/>
                <a:gd name="connsiteY3" fmla="*/ 0 h 850089"/>
                <a:gd name="connsiteX0" fmla="*/ 172912 w 684688"/>
                <a:gd name="connsiteY0" fmla="*/ 0 h 850089"/>
                <a:gd name="connsiteX1" fmla="*/ 684688 w 684688"/>
                <a:gd name="connsiteY1" fmla="*/ 85 h 850089"/>
                <a:gd name="connsiteX2" fmla="*/ 0 w 684688"/>
                <a:gd name="connsiteY2" fmla="*/ 850089 h 850089"/>
                <a:gd name="connsiteX3" fmla="*/ 172912 w 684688"/>
                <a:gd name="connsiteY3" fmla="*/ 0 h 850089"/>
                <a:gd name="connsiteX0" fmla="*/ 136308 w 648084"/>
                <a:gd name="connsiteY0" fmla="*/ 0 h 870425"/>
                <a:gd name="connsiteX1" fmla="*/ 648084 w 648084"/>
                <a:gd name="connsiteY1" fmla="*/ 85 h 870425"/>
                <a:gd name="connsiteX2" fmla="*/ 0 w 648084"/>
                <a:gd name="connsiteY2" fmla="*/ 870425 h 870425"/>
                <a:gd name="connsiteX3" fmla="*/ 136308 w 648084"/>
                <a:gd name="connsiteY3" fmla="*/ 0 h 870425"/>
                <a:gd name="connsiteX0" fmla="*/ 176978 w 688754"/>
                <a:gd name="connsiteY0" fmla="*/ 0 h 866358"/>
                <a:gd name="connsiteX1" fmla="*/ 688754 w 688754"/>
                <a:gd name="connsiteY1" fmla="*/ 85 h 866358"/>
                <a:gd name="connsiteX2" fmla="*/ 0 w 688754"/>
                <a:gd name="connsiteY2" fmla="*/ 866358 h 866358"/>
                <a:gd name="connsiteX3" fmla="*/ 176978 w 688754"/>
                <a:gd name="connsiteY3" fmla="*/ 0 h 866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8754" h="866358">
                  <a:moveTo>
                    <a:pt x="176978" y="0"/>
                  </a:moveTo>
                  <a:lnTo>
                    <a:pt x="688754" y="85"/>
                  </a:lnTo>
                  <a:lnTo>
                    <a:pt x="0" y="866358"/>
                  </a:lnTo>
                  <a:lnTo>
                    <a:pt x="176978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EF4A1D"/>
                </a:gs>
                <a:gs pos="100000">
                  <a:srgbClr val="C1330D"/>
                </a:gs>
              </a:gsLst>
              <a:lin ang="2700000" scaled="1"/>
              <a:tileRect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5" name="Isosceles Triangle 11"/>
            <p:cNvSpPr/>
            <p:nvPr userDrawn="1"/>
          </p:nvSpPr>
          <p:spPr>
            <a:xfrm>
              <a:off x="8212744" y="647381"/>
              <a:ext cx="944354" cy="1789221"/>
            </a:xfrm>
            <a:custGeom>
              <a:avLst/>
              <a:gdLst>
                <a:gd name="connsiteX0" fmla="*/ 0 w 1147397"/>
                <a:gd name="connsiteY0" fmla="*/ 1745273 h 1745273"/>
                <a:gd name="connsiteX1" fmla="*/ 573699 w 1147397"/>
                <a:gd name="connsiteY1" fmla="*/ 0 h 1745273"/>
                <a:gd name="connsiteX2" fmla="*/ 1147397 w 1147397"/>
                <a:gd name="connsiteY2" fmla="*/ 1745273 h 1745273"/>
                <a:gd name="connsiteX3" fmla="*/ 0 w 1147397"/>
                <a:gd name="connsiteY3" fmla="*/ 1745273 h 1745273"/>
                <a:gd name="connsiteX0" fmla="*/ 0 w 1147397"/>
                <a:gd name="connsiteY0" fmla="*/ 1736481 h 1736481"/>
                <a:gd name="connsiteX1" fmla="*/ 960560 w 1147397"/>
                <a:gd name="connsiteY1" fmla="*/ 0 h 1736481"/>
                <a:gd name="connsiteX2" fmla="*/ 1147397 w 1147397"/>
                <a:gd name="connsiteY2" fmla="*/ 1736481 h 1736481"/>
                <a:gd name="connsiteX3" fmla="*/ 0 w 1147397"/>
                <a:gd name="connsiteY3" fmla="*/ 1736481 h 1736481"/>
                <a:gd name="connsiteX0" fmla="*/ 0 w 1162783"/>
                <a:gd name="connsiteY0" fmla="*/ 1437542 h 1437542"/>
                <a:gd name="connsiteX1" fmla="*/ 1162783 w 1162783"/>
                <a:gd name="connsiteY1" fmla="*/ 0 h 1437542"/>
                <a:gd name="connsiteX2" fmla="*/ 1147397 w 1162783"/>
                <a:gd name="connsiteY2" fmla="*/ 1437542 h 1437542"/>
                <a:gd name="connsiteX3" fmla="*/ 0 w 1162783"/>
                <a:gd name="connsiteY3" fmla="*/ 1437542 h 1437542"/>
                <a:gd name="connsiteX0" fmla="*/ 0 w 1312253"/>
                <a:gd name="connsiteY0" fmla="*/ 1692519 h 1692519"/>
                <a:gd name="connsiteX1" fmla="*/ 1312253 w 1312253"/>
                <a:gd name="connsiteY1" fmla="*/ 0 h 1692519"/>
                <a:gd name="connsiteX2" fmla="*/ 1296867 w 1312253"/>
                <a:gd name="connsiteY2" fmla="*/ 1437542 h 1692519"/>
                <a:gd name="connsiteX3" fmla="*/ 0 w 1312253"/>
                <a:gd name="connsiteY3" fmla="*/ 1692519 h 1692519"/>
                <a:gd name="connsiteX0" fmla="*/ 0 w 1296867"/>
                <a:gd name="connsiteY0" fmla="*/ 2009042 h 2009042"/>
                <a:gd name="connsiteX1" fmla="*/ 833072 w 1296867"/>
                <a:gd name="connsiteY1" fmla="*/ 0 h 2009042"/>
                <a:gd name="connsiteX2" fmla="*/ 1296867 w 1296867"/>
                <a:gd name="connsiteY2" fmla="*/ 1754065 h 2009042"/>
                <a:gd name="connsiteX3" fmla="*/ 0 w 1296867"/>
                <a:gd name="connsiteY3" fmla="*/ 2009042 h 2009042"/>
                <a:gd name="connsiteX0" fmla="*/ 0 w 1048777"/>
                <a:gd name="connsiteY0" fmla="*/ 3982 h 1754065"/>
                <a:gd name="connsiteX1" fmla="*/ 584982 w 1048777"/>
                <a:gd name="connsiteY1" fmla="*/ 0 h 1754065"/>
                <a:gd name="connsiteX2" fmla="*/ 1048777 w 1048777"/>
                <a:gd name="connsiteY2" fmla="*/ 1754065 h 1754065"/>
                <a:gd name="connsiteX3" fmla="*/ 0 w 1048777"/>
                <a:gd name="connsiteY3" fmla="*/ 3982 h 1754065"/>
                <a:gd name="connsiteX0" fmla="*/ 0 w 584982"/>
                <a:gd name="connsiteY0" fmla="*/ 3982 h 851178"/>
                <a:gd name="connsiteX1" fmla="*/ 584982 w 584982"/>
                <a:gd name="connsiteY1" fmla="*/ 0 h 851178"/>
                <a:gd name="connsiteX2" fmla="*/ 406182 w 584982"/>
                <a:gd name="connsiteY2" fmla="*/ 851178 h 851178"/>
                <a:gd name="connsiteX3" fmla="*/ 0 w 584982"/>
                <a:gd name="connsiteY3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22928 w 1607910"/>
                <a:gd name="connsiteY0" fmla="*/ 3982 h 851178"/>
                <a:gd name="connsiteX1" fmla="*/ 1607910 w 1607910"/>
                <a:gd name="connsiteY1" fmla="*/ 0 h 851178"/>
                <a:gd name="connsiteX2" fmla="*/ 1429110 w 1607910"/>
                <a:gd name="connsiteY2" fmla="*/ 851178 h 851178"/>
                <a:gd name="connsiteX3" fmla="*/ 0 w 1607910"/>
                <a:gd name="connsiteY3" fmla="*/ 540907 h 851178"/>
                <a:gd name="connsiteX4" fmla="*/ 1022928 w 1607910"/>
                <a:gd name="connsiteY4" fmla="*/ 3982 h 851178"/>
                <a:gd name="connsiteX0" fmla="*/ 1022928 w 1607910"/>
                <a:gd name="connsiteY0" fmla="*/ 3982 h 769837"/>
                <a:gd name="connsiteX1" fmla="*/ 1607910 w 1607910"/>
                <a:gd name="connsiteY1" fmla="*/ 0 h 769837"/>
                <a:gd name="connsiteX2" fmla="*/ 1388439 w 1607910"/>
                <a:gd name="connsiteY2" fmla="*/ 769837 h 769837"/>
                <a:gd name="connsiteX3" fmla="*/ 0 w 1607910"/>
                <a:gd name="connsiteY3" fmla="*/ 540907 h 769837"/>
                <a:gd name="connsiteX4" fmla="*/ 1022928 w 1607910"/>
                <a:gd name="connsiteY4" fmla="*/ 3982 h 769837"/>
                <a:gd name="connsiteX0" fmla="*/ 1022928 w 1607910"/>
                <a:gd name="connsiteY0" fmla="*/ 3982 h 863379"/>
                <a:gd name="connsiteX1" fmla="*/ 1607910 w 1607910"/>
                <a:gd name="connsiteY1" fmla="*/ 0 h 863379"/>
                <a:gd name="connsiteX2" fmla="*/ 1433177 w 1607910"/>
                <a:gd name="connsiteY2" fmla="*/ 863379 h 863379"/>
                <a:gd name="connsiteX3" fmla="*/ 0 w 1607910"/>
                <a:gd name="connsiteY3" fmla="*/ 540907 h 863379"/>
                <a:gd name="connsiteX4" fmla="*/ 1022928 w 1607910"/>
                <a:gd name="connsiteY4" fmla="*/ 3982 h 863379"/>
                <a:gd name="connsiteX0" fmla="*/ 1022928 w 1607910"/>
                <a:gd name="connsiteY0" fmla="*/ 3982 h 863379"/>
                <a:gd name="connsiteX1" fmla="*/ 1607910 w 1607910"/>
                <a:gd name="connsiteY1" fmla="*/ 0 h 863379"/>
                <a:gd name="connsiteX2" fmla="*/ 1433177 w 1607910"/>
                <a:gd name="connsiteY2" fmla="*/ 863379 h 863379"/>
                <a:gd name="connsiteX3" fmla="*/ 0 w 1607910"/>
                <a:gd name="connsiteY3" fmla="*/ 540907 h 863379"/>
                <a:gd name="connsiteX4" fmla="*/ 1022928 w 1607910"/>
                <a:gd name="connsiteY4" fmla="*/ 3982 h 863379"/>
                <a:gd name="connsiteX0" fmla="*/ 1014793 w 1599775"/>
                <a:gd name="connsiteY0" fmla="*/ 3982 h 863379"/>
                <a:gd name="connsiteX1" fmla="*/ 1599775 w 1599775"/>
                <a:gd name="connsiteY1" fmla="*/ 0 h 863379"/>
                <a:gd name="connsiteX2" fmla="*/ 1425042 w 1599775"/>
                <a:gd name="connsiteY2" fmla="*/ 863379 h 863379"/>
                <a:gd name="connsiteX3" fmla="*/ 0 w 1599775"/>
                <a:gd name="connsiteY3" fmla="*/ 459566 h 863379"/>
                <a:gd name="connsiteX4" fmla="*/ 1014793 w 1599775"/>
                <a:gd name="connsiteY4" fmla="*/ 3982 h 863379"/>
                <a:gd name="connsiteX0" fmla="*/ 1022927 w 1607909"/>
                <a:gd name="connsiteY0" fmla="*/ 3982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1022927 w 1607909"/>
                <a:gd name="connsiteY4" fmla="*/ 3982 h 863379"/>
                <a:gd name="connsiteX0" fmla="*/ 1031062 w 1607909"/>
                <a:gd name="connsiteY0" fmla="*/ 138195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1031062 w 1607909"/>
                <a:gd name="connsiteY4" fmla="*/ 138195 h 863379"/>
                <a:gd name="connsiteX0" fmla="*/ 998525 w 1607909"/>
                <a:gd name="connsiteY0" fmla="*/ 8049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998525 w 1607909"/>
                <a:gd name="connsiteY4" fmla="*/ 8049 h 863379"/>
                <a:gd name="connsiteX0" fmla="*/ 945653 w 1555037"/>
                <a:gd name="connsiteY0" fmla="*/ 8049 h 863379"/>
                <a:gd name="connsiteX1" fmla="*/ 1555037 w 1555037"/>
                <a:gd name="connsiteY1" fmla="*/ 0 h 863379"/>
                <a:gd name="connsiteX2" fmla="*/ 1380304 w 1555037"/>
                <a:gd name="connsiteY2" fmla="*/ 863379 h 863379"/>
                <a:gd name="connsiteX3" fmla="*/ 0 w 1555037"/>
                <a:gd name="connsiteY3" fmla="*/ 630382 h 863379"/>
                <a:gd name="connsiteX4" fmla="*/ 945653 w 1555037"/>
                <a:gd name="connsiteY4" fmla="*/ 8049 h 863379"/>
                <a:gd name="connsiteX0" fmla="*/ 994458 w 1603842"/>
                <a:gd name="connsiteY0" fmla="*/ 8049 h 863379"/>
                <a:gd name="connsiteX1" fmla="*/ 1603842 w 1603842"/>
                <a:gd name="connsiteY1" fmla="*/ 0 h 863379"/>
                <a:gd name="connsiteX2" fmla="*/ 1429109 w 1603842"/>
                <a:gd name="connsiteY2" fmla="*/ 863379 h 863379"/>
                <a:gd name="connsiteX3" fmla="*/ 0 w 1603842"/>
                <a:gd name="connsiteY3" fmla="*/ 544974 h 863379"/>
                <a:gd name="connsiteX4" fmla="*/ 994458 w 1603842"/>
                <a:gd name="connsiteY4" fmla="*/ 8049 h 863379"/>
                <a:gd name="connsiteX0" fmla="*/ 994458 w 1494032"/>
                <a:gd name="connsiteY0" fmla="*/ 0 h 855330"/>
                <a:gd name="connsiteX1" fmla="*/ 1494032 w 1494032"/>
                <a:gd name="connsiteY1" fmla="*/ 130231 h 855330"/>
                <a:gd name="connsiteX2" fmla="*/ 1429109 w 1494032"/>
                <a:gd name="connsiteY2" fmla="*/ 855330 h 855330"/>
                <a:gd name="connsiteX3" fmla="*/ 0 w 1494032"/>
                <a:gd name="connsiteY3" fmla="*/ 536925 h 855330"/>
                <a:gd name="connsiteX4" fmla="*/ 994458 w 1494032"/>
                <a:gd name="connsiteY4" fmla="*/ 0 h 855330"/>
                <a:gd name="connsiteX0" fmla="*/ 994458 w 1611977"/>
                <a:gd name="connsiteY0" fmla="*/ 3982 h 859312"/>
                <a:gd name="connsiteX1" fmla="*/ 1611977 w 1611977"/>
                <a:gd name="connsiteY1" fmla="*/ 0 h 859312"/>
                <a:gd name="connsiteX2" fmla="*/ 1429109 w 1611977"/>
                <a:gd name="connsiteY2" fmla="*/ 859312 h 859312"/>
                <a:gd name="connsiteX3" fmla="*/ 0 w 1611977"/>
                <a:gd name="connsiteY3" fmla="*/ 540907 h 859312"/>
                <a:gd name="connsiteX4" fmla="*/ 994458 w 1611977"/>
                <a:gd name="connsiteY4" fmla="*/ 3982 h 859312"/>
                <a:gd name="connsiteX0" fmla="*/ 994458 w 1611977"/>
                <a:gd name="connsiteY0" fmla="*/ 3982 h 611222"/>
                <a:gd name="connsiteX1" fmla="*/ 1611977 w 1611977"/>
                <a:gd name="connsiteY1" fmla="*/ 0 h 611222"/>
                <a:gd name="connsiteX2" fmla="*/ 1595858 w 1611977"/>
                <a:gd name="connsiteY2" fmla="*/ 611222 h 611222"/>
                <a:gd name="connsiteX3" fmla="*/ 0 w 1611977"/>
                <a:gd name="connsiteY3" fmla="*/ 540907 h 611222"/>
                <a:gd name="connsiteX4" fmla="*/ 994458 w 1611977"/>
                <a:gd name="connsiteY4" fmla="*/ 3982 h 611222"/>
                <a:gd name="connsiteX0" fmla="*/ 880581 w 1498100"/>
                <a:gd name="connsiteY0" fmla="*/ 3982 h 1106229"/>
                <a:gd name="connsiteX1" fmla="*/ 1498100 w 1498100"/>
                <a:gd name="connsiteY1" fmla="*/ 0 h 1106229"/>
                <a:gd name="connsiteX2" fmla="*/ 1481981 w 1498100"/>
                <a:gd name="connsiteY2" fmla="*/ 611222 h 1106229"/>
                <a:gd name="connsiteX3" fmla="*/ 0 w 1498100"/>
                <a:gd name="connsiteY3" fmla="*/ 1106229 h 1106229"/>
                <a:gd name="connsiteX4" fmla="*/ 880581 w 1498100"/>
                <a:gd name="connsiteY4" fmla="*/ 3982 h 1106229"/>
                <a:gd name="connsiteX0" fmla="*/ 880581 w 1652648"/>
                <a:gd name="connsiteY0" fmla="*/ 223603 h 1325850"/>
                <a:gd name="connsiteX1" fmla="*/ 1652648 w 1652648"/>
                <a:gd name="connsiteY1" fmla="*/ 0 h 1325850"/>
                <a:gd name="connsiteX2" fmla="*/ 1481981 w 1652648"/>
                <a:gd name="connsiteY2" fmla="*/ 830843 h 1325850"/>
                <a:gd name="connsiteX3" fmla="*/ 0 w 1652648"/>
                <a:gd name="connsiteY3" fmla="*/ 1325850 h 1325850"/>
                <a:gd name="connsiteX4" fmla="*/ 880581 w 1652648"/>
                <a:gd name="connsiteY4" fmla="*/ 223603 h 1325850"/>
                <a:gd name="connsiteX0" fmla="*/ 880581 w 1502167"/>
                <a:gd name="connsiteY0" fmla="*/ 284609 h 1386856"/>
                <a:gd name="connsiteX1" fmla="*/ 1502167 w 1502167"/>
                <a:gd name="connsiteY1" fmla="*/ 0 h 1386856"/>
                <a:gd name="connsiteX2" fmla="*/ 1481981 w 1502167"/>
                <a:gd name="connsiteY2" fmla="*/ 891849 h 1386856"/>
                <a:gd name="connsiteX3" fmla="*/ 0 w 1502167"/>
                <a:gd name="connsiteY3" fmla="*/ 1386856 h 1386856"/>
                <a:gd name="connsiteX4" fmla="*/ 880581 w 1502167"/>
                <a:gd name="connsiteY4" fmla="*/ 284609 h 1386856"/>
                <a:gd name="connsiteX0" fmla="*/ 632491 w 1502167"/>
                <a:gd name="connsiteY0" fmla="*/ 300877 h 1386856"/>
                <a:gd name="connsiteX1" fmla="*/ 1502167 w 1502167"/>
                <a:gd name="connsiteY1" fmla="*/ 0 h 1386856"/>
                <a:gd name="connsiteX2" fmla="*/ 1481981 w 1502167"/>
                <a:gd name="connsiteY2" fmla="*/ 891849 h 1386856"/>
                <a:gd name="connsiteX3" fmla="*/ 0 w 1502167"/>
                <a:gd name="connsiteY3" fmla="*/ 1386856 h 1386856"/>
                <a:gd name="connsiteX4" fmla="*/ 632491 w 1502167"/>
                <a:gd name="connsiteY4" fmla="*/ 300877 h 1386856"/>
                <a:gd name="connsiteX0" fmla="*/ 0 w 869676"/>
                <a:gd name="connsiteY0" fmla="*/ 300877 h 1655282"/>
                <a:gd name="connsiteX1" fmla="*/ 869676 w 869676"/>
                <a:gd name="connsiteY1" fmla="*/ 0 h 1655282"/>
                <a:gd name="connsiteX2" fmla="*/ 849490 w 869676"/>
                <a:gd name="connsiteY2" fmla="*/ 891849 h 1655282"/>
                <a:gd name="connsiteX3" fmla="*/ 506286 w 869676"/>
                <a:gd name="connsiteY3" fmla="*/ 1655282 h 1655282"/>
                <a:gd name="connsiteX4" fmla="*/ 0 w 869676"/>
                <a:gd name="connsiteY4" fmla="*/ 300877 h 1655282"/>
                <a:gd name="connsiteX0" fmla="*/ 0 w 873660"/>
                <a:gd name="connsiteY0" fmla="*/ 300877 h 1655282"/>
                <a:gd name="connsiteX1" fmla="*/ 869676 w 873660"/>
                <a:gd name="connsiteY1" fmla="*/ 0 h 1655282"/>
                <a:gd name="connsiteX2" fmla="*/ 873660 w 873660"/>
                <a:gd name="connsiteY2" fmla="*/ 867679 h 1655282"/>
                <a:gd name="connsiteX3" fmla="*/ 506286 w 873660"/>
                <a:gd name="connsiteY3" fmla="*/ 1655282 h 1655282"/>
                <a:gd name="connsiteX4" fmla="*/ 0 w 873660"/>
                <a:gd name="connsiteY4" fmla="*/ 300877 h 1655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3660" h="1655282">
                  <a:moveTo>
                    <a:pt x="0" y="300877"/>
                  </a:moveTo>
                  <a:lnTo>
                    <a:pt x="869676" y="0"/>
                  </a:lnTo>
                  <a:lnTo>
                    <a:pt x="873660" y="867679"/>
                  </a:lnTo>
                  <a:lnTo>
                    <a:pt x="506286" y="1655282"/>
                  </a:lnTo>
                  <a:lnTo>
                    <a:pt x="0" y="30087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EF4A1D"/>
                </a:gs>
                <a:gs pos="100000">
                  <a:srgbClr val="C1330D"/>
                </a:gs>
              </a:gsLst>
              <a:path path="circle">
                <a:fillToRect l="100000" b="100000"/>
              </a:path>
              <a:tileRect t="-100000" r="-100000"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4" name="Isosceles Triangle 11"/>
            <p:cNvSpPr/>
            <p:nvPr userDrawn="1"/>
          </p:nvSpPr>
          <p:spPr>
            <a:xfrm>
              <a:off x="7543180" y="1973"/>
              <a:ext cx="1619322" cy="1195741"/>
            </a:xfrm>
            <a:custGeom>
              <a:avLst/>
              <a:gdLst>
                <a:gd name="connsiteX0" fmla="*/ 0 w 1147397"/>
                <a:gd name="connsiteY0" fmla="*/ 1745273 h 1745273"/>
                <a:gd name="connsiteX1" fmla="*/ 573699 w 1147397"/>
                <a:gd name="connsiteY1" fmla="*/ 0 h 1745273"/>
                <a:gd name="connsiteX2" fmla="*/ 1147397 w 1147397"/>
                <a:gd name="connsiteY2" fmla="*/ 1745273 h 1745273"/>
                <a:gd name="connsiteX3" fmla="*/ 0 w 1147397"/>
                <a:gd name="connsiteY3" fmla="*/ 1745273 h 1745273"/>
                <a:gd name="connsiteX0" fmla="*/ 0 w 1147397"/>
                <a:gd name="connsiteY0" fmla="*/ 1736481 h 1736481"/>
                <a:gd name="connsiteX1" fmla="*/ 960560 w 1147397"/>
                <a:gd name="connsiteY1" fmla="*/ 0 h 1736481"/>
                <a:gd name="connsiteX2" fmla="*/ 1147397 w 1147397"/>
                <a:gd name="connsiteY2" fmla="*/ 1736481 h 1736481"/>
                <a:gd name="connsiteX3" fmla="*/ 0 w 1147397"/>
                <a:gd name="connsiteY3" fmla="*/ 1736481 h 1736481"/>
                <a:gd name="connsiteX0" fmla="*/ 0 w 1162783"/>
                <a:gd name="connsiteY0" fmla="*/ 1437542 h 1437542"/>
                <a:gd name="connsiteX1" fmla="*/ 1162783 w 1162783"/>
                <a:gd name="connsiteY1" fmla="*/ 0 h 1437542"/>
                <a:gd name="connsiteX2" fmla="*/ 1147397 w 1162783"/>
                <a:gd name="connsiteY2" fmla="*/ 1437542 h 1437542"/>
                <a:gd name="connsiteX3" fmla="*/ 0 w 1162783"/>
                <a:gd name="connsiteY3" fmla="*/ 1437542 h 1437542"/>
                <a:gd name="connsiteX0" fmla="*/ 0 w 1312253"/>
                <a:gd name="connsiteY0" fmla="*/ 1692519 h 1692519"/>
                <a:gd name="connsiteX1" fmla="*/ 1312253 w 1312253"/>
                <a:gd name="connsiteY1" fmla="*/ 0 h 1692519"/>
                <a:gd name="connsiteX2" fmla="*/ 1296867 w 1312253"/>
                <a:gd name="connsiteY2" fmla="*/ 1437542 h 1692519"/>
                <a:gd name="connsiteX3" fmla="*/ 0 w 1312253"/>
                <a:gd name="connsiteY3" fmla="*/ 1692519 h 1692519"/>
                <a:gd name="connsiteX0" fmla="*/ 0 w 1296867"/>
                <a:gd name="connsiteY0" fmla="*/ 2009042 h 2009042"/>
                <a:gd name="connsiteX1" fmla="*/ 833072 w 1296867"/>
                <a:gd name="connsiteY1" fmla="*/ 0 h 2009042"/>
                <a:gd name="connsiteX2" fmla="*/ 1296867 w 1296867"/>
                <a:gd name="connsiteY2" fmla="*/ 1754065 h 2009042"/>
                <a:gd name="connsiteX3" fmla="*/ 0 w 1296867"/>
                <a:gd name="connsiteY3" fmla="*/ 2009042 h 2009042"/>
                <a:gd name="connsiteX0" fmla="*/ 0 w 1048777"/>
                <a:gd name="connsiteY0" fmla="*/ 3982 h 1754065"/>
                <a:gd name="connsiteX1" fmla="*/ 584982 w 1048777"/>
                <a:gd name="connsiteY1" fmla="*/ 0 h 1754065"/>
                <a:gd name="connsiteX2" fmla="*/ 1048777 w 1048777"/>
                <a:gd name="connsiteY2" fmla="*/ 1754065 h 1754065"/>
                <a:gd name="connsiteX3" fmla="*/ 0 w 1048777"/>
                <a:gd name="connsiteY3" fmla="*/ 3982 h 1754065"/>
                <a:gd name="connsiteX0" fmla="*/ 0 w 584982"/>
                <a:gd name="connsiteY0" fmla="*/ 3982 h 851178"/>
                <a:gd name="connsiteX1" fmla="*/ 584982 w 584982"/>
                <a:gd name="connsiteY1" fmla="*/ 0 h 851178"/>
                <a:gd name="connsiteX2" fmla="*/ 406182 w 584982"/>
                <a:gd name="connsiteY2" fmla="*/ 851178 h 851178"/>
                <a:gd name="connsiteX3" fmla="*/ 0 w 584982"/>
                <a:gd name="connsiteY3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22928 w 1607910"/>
                <a:gd name="connsiteY0" fmla="*/ 3982 h 851178"/>
                <a:gd name="connsiteX1" fmla="*/ 1607910 w 1607910"/>
                <a:gd name="connsiteY1" fmla="*/ 0 h 851178"/>
                <a:gd name="connsiteX2" fmla="*/ 1429110 w 1607910"/>
                <a:gd name="connsiteY2" fmla="*/ 851178 h 851178"/>
                <a:gd name="connsiteX3" fmla="*/ 0 w 1607910"/>
                <a:gd name="connsiteY3" fmla="*/ 540907 h 851178"/>
                <a:gd name="connsiteX4" fmla="*/ 1022928 w 1607910"/>
                <a:gd name="connsiteY4" fmla="*/ 3982 h 851178"/>
                <a:gd name="connsiteX0" fmla="*/ 1022928 w 1607910"/>
                <a:gd name="connsiteY0" fmla="*/ 3982 h 769837"/>
                <a:gd name="connsiteX1" fmla="*/ 1607910 w 1607910"/>
                <a:gd name="connsiteY1" fmla="*/ 0 h 769837"/>
                <a:gd name="connsiteX2" fmla="*/ 1388439 w 1607910"/>
                <a:gd name="connsiteY2" fmla="*/ 769837 h 769837"/>
                <a:gd name="connsiteX3" fmla="*/ 0 w 1607910"/>
                <a:gd name="connsiteY3" fmla="*/ 540907 h 769837"/>
                <a:gd name="connsiteX4" fmla="*/ 1022928 w 1607910"/>
                <a:gd name="connsiteY4" fmla="*/ 3982 h 769837"/>
                <a:gd name="connsiteX0" fmla="*/ 1022928 w 1607910"/>
                <a:gd name="connsiteY0" fmla="*/ 3982 h 863379"/>
                <a:gd name="connsiteX1" fmla="*/ 1607910 w 1607910"/>
                <a:gd name="connsiteY1" fmla="*/ 0 h 863379"/>
                <a:gd name="connsiteX2" fmla="*/ 1433177 w 1607910"/>
                <a:gd name="connsiteY2" fmla="*/ 863379 h 863379"/>
                <a:gd name="connsiteX3" fmla="*/ 0 w 1607910"/>
                <a:gd name="connsiteY3" fmla="*/ 540907 h 863379"/>
                <a:gd name="connsiteX4" fmla="*/ 1022928 w 1607910"/>
                <a:gd name="connsiteY4" fmla="*/ 3982 h 863379"/>
                <a:gd name="connsiteX0" fmla="*/ 1022928 w 1607910"/>
                <a:gd name="connsiteY0" fmla="*/ 3982 h 863379"/>
                <a:gd name="connsiteX1" fmla="*/ 1607910 w 1607910"/>
                <a:gd name="connsiteY1" fmla="*/ 0 h 863379"/>
                <a:gd name="connsiteX2" fmla="*/ 1433177 w 1607910"/>
                <a:gd name="connsiteY2" fmla="*/ 863379 h 863379"/>
                <a:gd name="connsiteX3" fmla="*/ 0 w 1607910"/>
                <a:gd name="connsiteY3" fmla="*/ 540907 h 863379"/>
                <a:gd name="connsiteX4" fmla="*/ 1022928 w 1607910"/>
                <a:gd name="connsiteY4" fmla="*/ 3982 h 863379"/>
                <a:gd name="connsiteX0" fmla="*/ 1014793 w 1599775"/>
                <a:gd name="connsiteY0" fmla="*/ 3982 h 863379"/>
                <a:gd name="connsiteX1" fmla="*/ 1599775 w 1599775"/>
                <a:gd name="connsiteY1" fmla="*/ 0 h 863379"/>
                <a:gd name="connsiteX2" fmla="*/ 1425042 w 1599775"/>
                <a:gd name="connsiteY2" fmla="*/ 863379 h 863379"/>
                <a:gd name="connsiteX3" fmla="*/ 0 w 1599775"/>
                <a:gd name="connsiteY3" fmla="*/ 459566 h 863379"/>
                <a:gd name="connsiteX4" fmla="*/ 1014793 w 1599775"/>
                <a:gd name="connsiteY4" fmla="*/ 3982 h 863379"/>
                <a:gd name="connsiteX0" fmla="*/ 1022927 w 1607909"/>
                <a:gd name="connsiteY0" fmla="*/ 3982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1022927 w 1607909"/>
                <a:gd name="connsiteY4" fmla="*/ 3982 h 863379"/>
                <a:gd name="connsiteX0" fmla="*/ 1031062 w 1607909"/>
                <a:gd name="connsiteY0" fmla="*/ 138195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1031062 w 1607909"/>
                <a:gd name="connsiteY4" fmla="*/ 138195 h 863379"/>
                <a:gd name="connsiteX0" fmla="*/ 998525 w 1607909"/>
                <a:gd name="connsiteY0" fmla="*/ 8049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998525 w 1607909"/>
                <a:gd name="connsiteY4" fmla="*/ 8049 h 863379"/>
                <a:gd name="connsiteX0" fmla="*/ 945653 w 1555037"/>
                <a:gd name="connsiteY0" fmla="*/ 8049 h 863379"/>
                <a:gd name="connsiteX1" fmla="*/ 1555037 w 1555037"/>
                <a:gd name="connsiteY1" fmla="*/ 0 h 863379"/>
                <a:gd name="connsiteX2" fmla="*/ 1380304 w 1555037"/>
                <a:gd name="connsiteY2" fmla="*/ 863379 h 863379"/>
                <a:gd name="connsiteX3" fmla="*/ 0 w 1555037"/>
                <a:gd name="connsiteY3" fmla="*/ 630382 h 863379"/>
                <a:gd name="connsiteX4" fmla="*/ 945653 w 1555037"/>
                <a:gd name="connsiteY4" fmla="*/ 8049 h 863379"/>
                <a:gd name="connsiteX0" fmla="*/ 994458 w 1603842"/>
                <a:gd name="connsiteY0" fmla="*/ 8049 h 863379"/>
                <a:gd name="connsiteX1" fmla="*/ 1603842 w 1603842"/>
                <a:gd name="connsiteY1" fmla="*/ 0 h 863379"/>
                <a:gd name="connsiteX2" fmla="*/ 1429109 w 1603842"/>
                <a:gd name="connsiteY2" fmla="*/ 863379 h 863379"/>
                <a:gd name="connsiteX3" fmla="*/ 0 w 1603842"/>
                <a:gd name="connsiteY3" fmla="*/ 544974 h 863379"/>
                <a:gd name="connsiteX4" fmla="*/ 994458 w 1603842"/>
                <a:gd name="connsiteY4" fmla="*/ 8049 h 863379"/>
                <a:gd name="connsiteX0" fmla="*/ 994458 w 1494032"/>
                <a:gd name="connsiteY0" fmla="*/ 0 h 855330"/>
                <a:gd name="connsiteX1" fmla="*/ 1494032 w 1494032"/>
                <a:gd name="connsiteY1" fmla="*/ 130231 h 855330"/>
                <a:gd name="connsiteX2" fmla="*/ 1429109 w 1494032"/>
                <a:gd name="connsiteY2" fmla="*/ 855330 h 855330"/>
                <a:gd name="connsiteX3" fmla="*/ 0 w 1494032"/>
                <a:gd name="connsiteY3" fmla="*/ 536925 h 855330"/>
                <a:gd name="connsiteX4" fmla="*/ 994458 w 1494032"/>
                <a:gd name="connsiteY4" fmla="*/ 0 h 855330"/>
                <a:gd name="connsiteX0" fmla="*/ 994458 w 1611977"/>
                <a:gd name="connsiteY0" fmla="*/ 3982 h 859312"/>
                <a:gd name="connsiteX1" fmla="*/ 1611977 w 1611977"/>
                <a:gd name="connsiteY1" fmla="*/ 0 h 859312"/>
                <a:gd name="connsiteX2" fmla="*/ 1429109 w 1611977"/>
                <a:gd name="connsiteY2" fmla="*/ 859312 h 859312"/>
                <a:gd name="connsiteX3" fmla="*/ 0 w 1611977"/>
                <a:gd name="connsiteY3" fmla="*/ 540907 h 859312"/>
                <a:gd name="connsiteX4" fmla="*/ 994458 w 1611977"/>
                <a:gd name="connsiteY4" fmla="*/ 3982 h 859312"/>
                <a:gd name="connsiteX0" fmla="*/ 994458 w 1611977"/>
                <a:gd name="connsiteY0" fmla="*/ 3982 h 611222"/>
                <a:gd name="connsiteX1" fmla="*/ 1611977 w 1611977"/>
                <a:gd name="connsiteY1" fmla="*/ 0 h 611222"/>
                <a:gd name="connsiteX2" fmla="*/ 1595858 w 1611977"/>
                <a:gd name="connsiteY2" fmla="*/ 611222 h 611222"/>
                <a:gd name="connsiteX3" fmla="*/ 0 w 1611977"/>
                <a:gd name="connsiteY3" fmla="*/ 540907 h 611222"/>
                <a:gd name="connsiteX4" fmla="*/ 994458 w 1611977"/>
                <a:gd name="connsiteY4" fmla="*/ 3982 h 611222"/>
                <a:gd name="connsiteX0" fmla="*/ 880581 w 1498100"/>
                <a:gd name="connsiteY0" fmla="*/ 3982 h 1106229"/>
                <a:gd name="connsiteX1" fmla="*/ 1498100 w 1498100"/>
                <a:gd name="connsiteY1" fmla="*/ 0 h 1106229"/>
                <a:gd name="connsiteX2" fmla="*/ 1481981 w 1498100"/>
                <a:gd name="connsiteY2" fmla="*/ 611222 h 1106229"/>
                <a:gd name="connsiteX3" fmla="*/ 0 w 1498100"/>
                <a:gd name="connsiteY3" fmla="*/ 1106229 h 1106229"/>
                <a:gd name="connsiteX4" fmla="*/ 880581 w 1498100"/>
                <a:gd name="connsiteY4" fmla="*/ 3982 h 1106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8100" h="1106229">
                  <a:moveTo>
                    <a:pt x="880581" y="3982"/>
                  </a:moveTo>
                  <a:lnTo>
                    <a:pt x="1498100" y="0"/>
                  </a:lnTo>
                  <a:lnTo>
                    <a:pt x="1481981" y="611222"/>
                  </a:lnTo>
                  <a:lnTo>
                    <a:pt x="0" y="1106229"/>
                  </a:lnTo>
                  <a:lnTo>
                    <a:pt x="880581" y="3982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EF4A1D"/>
                </a:gs>
                <a:gs pos="100000">
                  <a:srgbClr val="C1330D"/>
                </a:gs>
              </a:gsLst>
              <a:lin ang="8100000" scaled="1"/>
              <a:tileRect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 err="1" smtClean="0">
                <a:solidFill>
                  <a:schemeClr val="tx1"/>
                </a:solidFill>
              </a:endParaRPr>
            </a:p>
          </p:txBody>
        </p:sp>
      </p:grp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2438" y="1688125"/>
            <a:ext cx="1699127" cy="1699127"/>
          </a:xfrm>
          <a:prstGeom prst="rect">
            <a:avLst/>
          </a:prstGeom>
        </p:spPr>
      </p:pic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419820" y="613504"/>
            <a:ext cx="8304363" cy="676227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title</a:t>
            </a:r>
            <a:r>
              <a:rPr lang="nb-NO" dirty="0" smtClean="0"/>
              <a:t> style</a:t>
            </a:r>
            <a:endParaRPr lang="nb-NO" dirty="0"/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19820" y="408353"/>
            <a:ext cx="8304363" cy="189781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717449" y="4553148"/>
            <a:ext cx="1958203" cy="668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nb-NO" smtClean="0"/>
              <a:t>23 oktober 2017</a:t>
            </a:r>
            <a:endParaRPr lang="nb-NO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7449" y="4646471"/>
            <a:ext cx="1958203" cy="6883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nb-NO" smtClean="0"/>
              <a:t>COWI Powerpoint presentation</a:t>
            </a:r>
            <a:endParaRPr lang="nb-NO" dirty="0"/>
          </a:p>
        </p:txBody>
      </p:sp>
      <p:pic>
        <p:nvPicPr>
          <p:cNvPr id="21" name="Picture 20" title="White COWIlogo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7600" y="4529187"/>
            <a:ext cx="655200" cy="197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440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estions C">
    <p:bg>
      <p:bgPr>
        <a:solidFill>
          <a:srgbClr val="8077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9EDCC4F-61B3-445B-AC6F-14CA4635A88D}" type="slidenum">
              <a:rPr lang="nb-NO" smtClean="0"/>
              <a:pPr/>
              <a:t>‹#›</a:t>
            </a:fld>
            <a:endParaRPr lang="nb-NO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44101" y="4522157"/>
            <a:ext cx="0" cy="221581"/>
          </a:xfrm>
          <a:prstGeom prst="line">
            <a:avLst/>
          </a:prstGeom>
          <a:ln w="3175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 userDrawn="1"/>
        </p:nvGrpSpPr>
        <p:grpSpPr>
          <a:xfrm>
            <a:off x="6205390" y="1"/>
            <a:ext cx="2938610" cy="2454026"/>
            <a:chOff x="6205390" y="8368"/>
            <a:chExt cx="2938610" cy="2454026"/>
          </a:xfrm>
        </p:grpSpPr>
        <p:sp>
          <p:nvSpPr>
            <p:cNvPr id="12" name="Isosceles Triangle 9"/>
            <p:cNvSpPr/>
            <p:nvPr userDrawn="1"/>
          </p:nvSpPr>
          <p:spPr>
            <a:xfrm>
              <a:off x="6205390" y="8644"/>
              <a:ext cx="1738875" cy="927638"/>
            </a:xfrm>
            <a:custGeom>
              <a:avLst/>
              <a:gdLst>
                <a:gd name="connsiteX0" fmla="*/ 0 w 774279"/>
                <a:gd name="connsiteY0" fmla="*/ 1151792 h 1151792"/>
                <a:gd name="connsiteX1" fmla="*/ 387140 w 774279"/>
                <a:gd name="connsiteY1" fmla="*/ 0 h 1151792"/>
                <a:gd name="connsiteX2" fmla="*/ 774279 w 774279"/>
                <a:gd name="connsiteY2" fmla="*/ 1151792 h 1151792"/>
                <a:gd name="connsiteX3" fmla="*/ 0 w 774279"/>
                <a:gd name="connsiteY3" fmla="*/ 1151792 h 1151792"/>
                <a:gd name="connsiteX0" fmla="*/ 0 w 774279"/>
                <a:gd name="connsiteY0" fmla="*/ 1138604 h 1138604"/>
                <a:gd name="connsiteX1" fmla="*/ 752021 w 774279"/>
                <a:gd name="connsiteY1" fmla="*/ 0 h 1138604"/>
                <a:gd name="connsiteX2" fmla="*/ 774279 w 774279"/>
                <a:gd name="connsiteY2" fmla="*/ 1138604 h 1138604"/>
                <a:gd name="connsiteX3" fmla="*/ 0 w 774279"/>
                <a:gd name="connsiteY3" fmla="*/ 1138604 h 1138604"/>
                <a:gd name="connsiteX0" fmla="*/ 0 w 1143556"/>
                <a:gd name="connsiteY0" fmla="*/ 1138604 h 1169377"/>
                <a:gd name="connsiteX1" fmla="*/ 752021 w 1143556"/>
                <a:gd name="connsiteY1" fmla="*/ 0 h 1169377"/>
                <a:gd name="connsiteX2" fmla="*/ 1143556 w 1143556"/>
                <a:gd name="connsiteY2" fmla="*/ 1169377 h 1169377"/>
                <a:gd name="connsiteX3" fmla="*/ 0 w 1143556"/>
                <a:gd name="connsiteY3" fmla="*/ 1138604 h 1169377"/>
                <a:gd name="connsiteX0" fmla="*/ 0 w 1103991"/>
                <a:gd name="connsiteY0" fmla="*/ 993531 h 1169377"/>
                <a:gd name="connsiteX1" fmla="*/ 712456 w 1103991"/>
                <a:gd name="connsiteY1" fmla="*/ 0 h 1169377"/>
                <a:gd name="connsiteX2" fmla="*/ 1103991 w 1103991"/>
                <a:gd name="connsiteY2" fmla="*/ 1169377 h 1169377"/>
                <a:gd name="connsiteX3" fmla="*/ 0 w 1103991"/>
                <a:gd name="connsiteY3" fmla="*/ 993531 h 1169377"/>
                <a:gd name="connsiteX0" fmla="*/ 0 w 1147952"/>
                <a:gd name="connsiteY0" fmla="*/ 1147396 h 1169377"/>
                <a:gd name="connsiteX1" fmla="*/ 756417 w 1147952"/>
                <a:gd name="connsiteY1" fmla="*/ 0 h 1169377"/>
                <a:gd name="connsiteX2" fmla="*/ 1147952 w 1147952"/>
                <a:gd name="connsiteY2" fmla="*/ 1169377 h 1169377"/>
                <a:gd name="connsiteX3" fmla="*/ 0 w 1147952"/>
                <a:gd name="connsiteY3" fmla="*/ 1147396 h 1169377"/>
                <a:gd name="connsiteX0" fmla="*/ 0 w 967709"/>
                <a:gd name="connsiteY0" fmla="*/ 1147396 h 1147396"/>
                <a:gd name="connsiteX1" fmla="*/ 756417 w 967709"/>
                <a:gd name="connsiteY1" fmla="*/ 0 h 1147396"/>
                <a:gd name="connsiteX2" fmla="*/ 967709 w 967709"/>
                <a:gd name="connsiteY2" fmla="*/ 1094642 h 1147396"/>
                <a:gd name="connsiteX3" fmla="*/ 0 w 967709"/>
                <a:gd name="connsiteY3" fmla="*/ 1147396 h 1147396"/>
                <a:gd name="connsiteX0" fmla="*/ 0 w 1156744"/>
                <a:gd name="connsiteY0" fmla="*/ 1147396 h 1164981"/>
                <a:gd name="connsiteX1" fmla="*/ 756417 w 1156744"/>
                <a:gd name="connsiteY1" fmla="*/ 0 h 1164981"/>
                <a:gd name="connsiteX2" fmla="*/ 1156744 w 1156744"/>
                <a:gd name="connsiteY2" fmla="*/ 1164981 h 1164981"/>
                <a:gd name="connsiteX3" fmla="*/ 0 w 1156744"/>
                <a:gd name="connsiteY3" fmla="*/ 1147396 h 1164981"/>
                <a:gd name="connsiteX0" fmla="*/ 0 w 934546"/>
                <a:gd name="connsiteY0" fmla="*/ 822328 h 1164981"/>
                <a:gd name="connsiteX1" fmla="*/ 534219 w 934546"/>
                <a:gd name="connsiteY1" fmla="*/ 0 h 1164981"/>
                <a:gd name="connsiteX2" fmla="*/ 934546 w 934546"/>
                <a:gd name="connsiteY2" fmla="*/ 1164981 h 1164981"/>
                <a:gd name="connsiteX3" fmla="*/ 0 w 934546"/>
                <a:gd name="connsiteY3" fmla="*/ 822328 h 1164981"/>
                <a:gd name="connsiteX0" fmla="*/ 0 w 1066219"/>
                <a:gd name="connsiteY0" fmla="*/ 785295 h 1164981"/>
                <a:gd name="connsiteX1" fmla="*/ 665892 w 1066219"/>
                <a:gd name="connsiteY1" fmla="*/ 0 h 1164981"/>
                <a:gd name="connsiteX2" fmla="*/ 1066219 w 1066219"/>
                <a:gd name="connsiteY2" fmla="*/ 1164981 h 1164981"/>
                <a:gd name="connsiteX3" fmla="*/ 0 w 1066219"/>
                <a:gd name="connsiteY3" fmla="*/ 785295 h 1164981"/>
                <a:gd name="connsiteX0" fmla="*/ 0 w 1001599"/>
                <a:gd name="connsiteY0" fmla="*/ 0 h 1167234"/>
                <a:gd name="connsiteX1" fmla="*/ 601272 w 1001599"/>
                <a:gd name="connsiteY1" fmla="*/ 2253 h 1167234"/>
                <a:gd name="connsiteX2" fmla="*/ 1001599 w 1001599"/>
                <a:gd name="connsiteY2" fmla="*/ 1167234 h 1167234"/>
                <a:gd name="connsiteX3" fmla="*/ 0 w 1001599"/>
                <a:gd name="connsiteY3" fmla="*/ 0 h 1167234"/>
                <a:gd name="connsiteX0" fmla="*/ 0 w 601272"/>
                <a:gd name="connsiteY0" fmla="*/ 0 h 840098"/>
                <a:gd name="connsiteX1" fmla="*/ 601272 w 601272"/>
                <a:gd name="connsiteY1" fmla="*/ 2253 h 840098"/>
                <a:gd name="connsiteX2" fmla="*/ 428103 w 601272"/>
                <a:gd name="connsiteY2" fmla="*/ 840098 h 840098"/>
                <a:gd name="connsiteX3" fmla="*/ 0 w 601272"/>
                <a:gd name="connsiteY3" fmla="*/ 0 h 840098"/>
                <a:gd name="connsiteX0" fmla="*/ 996216 w 1597488"/>
                <a:gd name="connsiteY0" fmla="*/ 0 h 840098"/>
                <a:gd name="connsiteX1" fmla="*/ 1597488 w 1597488"/>
                <a:gd name="connsiteY1" fmla="*/ 2253 h 840098"/>
                <a:gd name="connsiteX2" fmla="*/ 1424319 w 1597488"/>
                <a:gd name="connsiteY2" fmla="*/ 840098 h 840098"/>
                <a:gd name="connsiteX3" fmla="*/ 0 w 1597488"/>
                <a:gd name="connsiteY3" fmla="*/ 539401 h 840098"/>
                <a:gd name="connsiteX4" fmla="*/ 996216 w 1597488"/>
                <a:gd name="connsiteY4" fmla="*/ 0 h 840098"/>
                <a:gd name="connsiteX0" fmla="*/ 996216 w 1597488"/>
                <a:gd name="connsiteY0" fmla="*/ 0 h 840098"/>
                <a:gd name="connsiteX1" fmla="*/ 1597488 w 1597488"/>
                <a:gd name="connsiteY1" fmla="*/ 2253 h 840098"/>
                <a:gd name="connsiteX2" fmla="*/ 1424319 w 1597488"/>
                <a:gd name="connsiteY2" fmla="*/ 840098 h 840098"/>
                <a:gd name="connsiteX3" fmla="*/ 0 w 1597488"/>
                <a:gd name="connsiteY3" fmla="*/ 539401 h 840098"/>
                <a:gd name="connsiteX4" fmla="*/ 996216 w 1597488"/>
                <a:gd name="connsiteY4" fmla="*/ 0 h 840098"/>
                <a:gd name="connsiteX0" fmla="*/ 996216 w 1597488"/>
                <a:gd name="connsiteY0" fmla="*/ 0 h 840098"/>
                <a:gd name="connsiteX1" fmla="*/ 1597488 w 1597488"/>
                <a:gd name="connsiteY1" fmla="*/ 2253 h 840098"/>
                <a:gd name="connsiteX2" fmla="*/ 1424319 w 1597488"/>
                <a:gd name="connsiteY2" fmla="*/ 840098 h 840098"/>
                <a:gd name="connsiteX3" fmla="*/ 0 w 1597488"/>
                <a:gd name="connsiteY3" fmla="*/ 539401 h 840098"/>
                <a:gd name="connsiteX4" fmla="*/ 996216 w 1597488"/>
                <a:gd name="connsiteY4" fmla="*/ 0 h 840098"/>
                <a:gd name="connsiteX0" fmla="*/ 996216 w 1597488"/>
                <a:gd name="connsiteY0" fmla="*/ 0 h 840098"/>
                <a:gd name="connsiteX1" fmla="*/ 1597488 w 1597488"/>
                <a:gd name="connsiteY1" fmla="*/ 2253 h 840098"/>
                <a:gd name="connsiteX2" fmla="*/ 1424319 w 1597488"/>
                <a:gd name="connsiteY2" fmla="*/ 840098 h 840098"/>
                <a:gd name="connsiteX3" fmla="*/ 0 w 1597488"/>
                <a:gd name="connsiteY3" fmla="*/ 539401 h 840098"/>
                <a:gd name="connsiteX4" fmla="*/ 996216 w 1597488"/>
                <a:gd name="connsiteY4" fmla="*/ 0 h 840098"/>
                <a:gd name="connsiteX0" fmla="*/ 996216 w 1597488"/>
                <a:gd name="connsiteY0" fmla="*/ 0 h 731052"/>
                <a:gd name="connsiteX1" fmla="*/ 1597488 w 1597488"/>
                <a:gd name="connsiteY1" fmla="*/ 2253 h 731052"/>
                <a:gd name="connsiteX2" fmla="*/ 1339507 w 1597488"/>
                <a:gd name="connsiteY2" fmla="*/ 731052 h 731052"/>
                <a:gd name="connsiteX3" fmla="*/ 0 w 1597488"/>
                <a:gd name="connsiteY3" fmla="*/ 539401 h 731052"/>
                <a:gd name="connsiteX4" fmla="*/ 996216 w 1597488"/>
                <a:gd name="connsiteY4" fmla="*/ 0 h 731052"/>
                <a:gd name="connsiteX0" fmla="*/ 996216 w 1597488"/>
                <a:gd name="connsiteY0" fmla="*/ 0 h 852213"/>
                <a:gd name="connsiteX1" fmla="*/ 1597488 w 1597488"/>
                <a:gd name="connsiteY1" fmla="*/ 2253 h 852213"/>
                <a:gd name="connsiteX2" fmla="*/ 1412204 w 1597488"/>
                <a:gd name="connsiteY2" fmla="*/ 852213 h 852213"/>
                <a:gd name="connsiteX3" fmla="*/ 0 w 1597488"/>
                <a:gd name="connsiteY3" fmla="*/ 539401 h 852213"/>
                <a:gd name="connsiteX4" fmla="*/ 996216 w 1597488"/>
                <a:gd name="connsiteY4" fmla="*/ 0 h 852213"/>
                <a:gd name="connsiteX0" fmla="*/ 996216 w 1597488"/>
                <a:gd name="connsiteY0" fmla="*/ 0 h 852213"/>
                <a:gd name="connsiteX1" fmla="*/ 1597488 w 1597488"/>
                <a:gd name="connsiteY1" fmla="*/ 2253 h 852213"/>
                <a:gd name="connsiteX2" fmla="*/ 1412204 w 1597488"/>
                <a:gd name="connsiteY2" fmla="*/ 852213 h 852213"/>
                <a:gd name="connsiteX3" fmla="*/ 0 w 1597488"/>
                <a:gd name="connsiteY3" fmla="*/ 539401 h 852213"/>
                <a:gd name="connsiteX4" fmla="*/ 996216 w 1597488"/>
                <a:gd name="connsiteY4" fmla="*/ 0 h 852213"/>
                <a:gd name="connsiteX0" fmla="*/ 996216 w 1597488"/>
                <a:gd name="connsiteY0" fmla="*/ 0 h 852213"/>
                <a:gd name="connsiteX1" fmla="*/ 1597488 w 1597488"/>
                <a:gd name="connsiteY1" fmla="*/ 2253 h 852213"/>
                <a:gd name="connsiteX2" fmla="*/ 1412204 w 1597488"/>
                <a:gd name="connsiteY2" fmla="*/ 852213 h 852213"/>
                <a:gd name="connsiteX3" fmla="*/ 0 w 1597488"/>
                <a:gd name="connsiteY3" fmla="*/ 539401 h 852213"/>
                <a:gd name="connsiteX4" fmla="*/ 996216 w 1597488"/>
                <a:gd name="connsiteY4" fmla="*/ 0 h 852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7488" h="852213">
                  <a:moveTo>
                    <a:pt x="996216" y="0"/>
                  </a:moveTo>
                  <a:lnTo>
                    <a:pt x="1597488" y="2253"/>
                  </a:lnTo>
                  <a:lnTo>
                    <a:pt x="1412204" y="852213"/>
                  </a:lnTo>
                  <a:lnTo>
                    <a:pt x="0" y="539401"/>
                  </a:lnTo>
                  <a:lnTo>
                    <a:pt x="996216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9D9187"/>
                </a:gs>
                <a:gs pos="100000">
                  <a:srgbClr val="605953"/>
                </a:gs>
              </a:gsLst>
              <a:lin ang="2700000" scaled="1"/>
              <a:tileRect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3" name="Isosceles Triangle 9"/>
            <p:cNvSpPr/>
            <p:nvPr userDrawn="1"/>
          </p:nvSpPr>
          <p:spPr>
            <a:xfrm>
              <a:off x="7736773" y="12728"/>
              <a:ext cx="733618" cy="947169"/>
            </a:xfrm>
            <a:custGeom>
              <a:avLst/>
              <a:gdLst>
                <a:gd name="connsiteX0" fmla="*/ 0 w 774279"/>
                <a:gd name="connsiteY0" fmla="*/ 1151792 h 1151792"/>
                <a:gd name="connsiteX1" fmla="*/ 387140 w 774279"/>
                <a:gd name="connsiteY1" fmla="*/ 0 h 1151792"/>
                <a:gd name="connsiteX2" fmla="*/ 774279 w 774279"/>
                <a:gd name="connsiteY2" fmla="*/ 1151792 h 1151792"/>
                <a:gd name="connsiteX3" fmla="*/ 0 w 774279"/>
                <a:gd name="connsiteY3" fmla="*/ 1151792 h 1151792"/>
                <a:gd name="connsiteX0" fmla="*/ 0 w 774279"/>
                <a:gd name="connsiteY0" fmla="*/ 1138604 h 1138604"/>
                <a:gd name="connsiteX1" fmla="*/ 752021 w 774279"/>
                <a:gd name="connsiteY1" fmla="*/ 0 h 1138604"/>
                <a:gd name="connsiteX2" fmla="*/ 774279 w 774279"/>
                <a:gd name="connsiteY2" fmla="*/ 1138604 h 1138604"/>
                <a:gd name="connsiteX3" fmla="*/ 0 w 774279"/>
                <a:gd name="connsiteY3" fmla="*/ 1138604 h 1138604"/>
                <a:gd name="connsiteX0" fmla="*/ 0 w 1143556"/>
                <a:gd name="connsiteY0" fmla="*/ 1138604 h 1169377"/>
                <a:gd name="connsiteX1" fmla="*/ 752021 w 1143556"/>
                <a:gd name="connsiteY1" fmla="*/ 0 h 1169377"/>
                <a:gd name="connsiteX2" fmla="*/ 1143556 w 1143556"/>
                <a:gd name="connsiteY2" fmla="*/ 1169377 h 1169377"/>
                <a:gd name="connsiteX3" fmla="*/ 0 w 1143556"/>
                <a:gd name="connsiteY3" fmla="*/ 1138604 h 1169377"/>
                <a:gd name="connsiteX0" fmla="*/ 0 w 1103991"/>
                <a:gd name="connsiteY0" fmla="*/ 993531 h 1169377"/>
                <a:gd name="connsiteX1" fmla="*/ 712456 w 1103991"/>
                <a:gd name="connsiteY1" fmla="*/ 0 h 1169377"/>
                <a:gd name="connsiteX2" fmla="*/ 1103991 w 1103991"/>
                <a:gd name="connsiteY2" fmla="*/ 1169377 h 1169377"/>
                <a:gd name="connsiteX3" fmla="*/ 0 w 1103991"/>
                <a:gd name="connsiteY3" fmla="*/ 993531 h 1169377"/>
                <a:gd name="connsiteX0" fmla="*/ 0 w 1147952"/>
                <a:gd name="connsiteY0" fmla="*/ 1147396 h 1169377"/>
                <a:gd name="connsiteX1" fmla="*/ 756417 w 1147952"/>
                <a:gd name="connsiteY1" fmla="*/ 0 h 1169377"/>
                <a:gd name="connsiteX2" fmla="*/ 1147952 w 1147952"/>
                <a:gd name="connsiteY2" fmla="*/ 1169377 h 1169377"/>
                <a:gd name="connsiteX3" fmla="*/ 0 w 1147952"/>
                <a:gd name="connsiteY3" fmla="*/ 1147396 h 1169377"/>
                <a:gd name="connsiteX0" fmla="*/ 0 w 967709"/>
                <a:gd name="connsiteY0" fmla="*/ 1147396 h 1147396"/>
                <a:gd name="connsiteX1" fmla="*/ 756417 w 967709"/>
                <a:gd name="connsiteY1" fmla="*/ 0 h 1147396"/>
                <a:gd name="connsiteX2" fmla="*/ 967709 w 967709"/>
                <a:gd name="connsiteY2" fmla="*/ 1094642 h 1147396"/>
                <a:gd name="connsiteX3" fmla="*/ 0 w 967709"/>
                <a:gd name="connsiteY3" fmla="*/ 1147396 h 1147396"/>
                <a:gd name="connsiteX0" fmla="*/ 0 w 1156744"/>
                <a:gd name="connsiteY0" fmla="*/ 1147396 h 1164981"/>
                <a:gd name="connsiteX1" fmla="*/ 756417 w 1156744"/>
                <a:gd name="connsiteY1" fmla="*/ 0 h 1164981"/>
                <a:gd name="connsiteX2" fmla="*/ 1156744 w 1156744"/>
                <a:gd name="connsiteY2" fmla="*/ 1164981 h 1164981"/>
                <a:gd name="connsiteX3" fmla="*/ 0 w 1156744"/>
                <a:gd name="connsiteY3" fmla="*/ 1147396 h 1164981"/>
                <a:gd name="connsiteX0" fmla="*/ 0 w 934546"/>
                <a:gd name="connsiteY0" fmla="*/ 822328 h 1164981"/>
                <a:gd name="connsiteX1" fmla="*/ 534219 w 934546"/>
                <a:gd name="connsiteY1" fmla="*/ 0 h 1164981"/>
                <a:gd name="connsiteX2" fmla="*/ 934546 w 934546"/>
                <a:gd name="connsiteY2" fmla="*/ 1164981 h 1164981"/>
                <a:gd name="connsiteX3" fmla="*/ 0 w 934546"/>
                <a:gd name="connsiteY3" fmla="*/ 822328 h 1164981"/>
                <a:gd name="connsiteX0" fmla="*/ 0 w 1066219"/>
                <a:gd name="connsiteY0" fmla="*/ 785295 h 1164981"/>
                <a:gd name="connsiteX1" fmla="*/ 665892 w 1066219"/>
                <a:gd name="connsiteY1" fmla="*/ 0 h 1164981"/>
                <a:gd name="connsiteX2" fmla="*/ 1066219 w 1066219"/>
                <a:gd name="connsiteY2" fmla="*/ 1164981 h 1164981"/>
                <a:gd name="connsiteX3" fmla="*/ 0 w 1066219"/>
                <a:gd name="connsiteY3" fmla="*/ 785295 h 1164981"/>
                <a:gd name="connsiteX0" fmla="*/ 0 w 884477"/>
                <a:gd name="connsiteY0" fmla="*/ 1786 h 1164981"/>
                <a:gd name="connsiteX1" fmla="*/ 484150 w 884477"/>
                <a:gd name="connsiteY1" fmla="*/ 0 h 1164981"/>
                <a:gd name="connsiteX2" fmla="*/ 884477 w 884477"/>
                <a:gd name="connsiteY2" fmla="*/ 1164981 h 1164981"/>
                <a:gd name="connsiteX3" fmla="*/ 0 w 884477"/>
                <a:gd name="connsiteY3" fmla="*/ 1786 h 1164981"/>
                <a:gd name="connsiteX0" fmla="*/ 177702 w 661852"/>
                <a:gd name="connsiteY0" fmla="*/ 1786 h 849962"/>
                <a:gd name="connsiteX1" fmla="*/ 661852 w 661852"/>
                <a:gd name="connsiteY1" fmla="*/ 0 h 849962"/>
                <a:gd name="connsiteX2" fmla="*/ 0 w 661852"/>
                <a:gd name="connsiteY2" fmla="*/ 849962 h 849962"/>
                <a:gd name="connsiteX3" fmla="*/ 177702 w 661852"/>
                <a:gd name="connsiteY3" fmla="*/ 1786 h 849962"/>
                <a:gd name="connsiteX0" fmla="*/ 109044 w 593194"/>
                <a:gd name="connsiteY0" fmla="*/ 1786 h 805536"/>
                <a:gd name="connsiteX1" fmla="*/ 593194 w 593194"/>
                <a:gd name="connsiteY1" fmla="*/ 0 h 805536"/>
                <a:gd name="connsiteX2" fmla="*/ 0 w 593194"/>
                <a:gd name="connsiteY2" fmla="*/ 805536 h 805536"/>
                <a:gd name="connsiteX3" fmla="*/ 109044 w 593194"/>
                <a:gd name="connsiteY3" fmla="*/ 1786 h 805536"/>
                <a:gd name="connsiteX0" fmla="*/ 189818 w 673968"/>
                <a:gd name="connsiteY0" fmla="*/ 1786 h 870156"/>
                <a:gd name="connsiteX1" fmla="*/ 673968 w 673968"/>
                <a:gd name="connsiteY1" fmla="*/ 0 h 870156"/>
                <a:gd name="connsiteX2" fmla="*/ 0 w 673968"/>
                <a:gd name="connsiteY2" fmla="*/ 870156 h 870156"/>
                <a:gd name="connsiteX3" fmla="*/ 189818 w 673968"/>
                <a:gd name="connsiteY3" fmla="*/ 1786 h 870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3968" h="870156">
                  <a:moveTo>
                    <a:pt x="189818" y="1786"/>
                  </a:moveTo>
                  <a:lnTo>
                    <a:pt x="673968" y="0"/>
                  </a:lnTo>
                  <a:lnTo>
                    <a:pt x="0" y="870156"/>
                  </a:lnTo>
                  <a:lnTo>
                    <a:pt x="189818" y="178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9D9187"/>
                </a:gs>
                <a:gs pos="100000">
                  <a:srgbClr val="605953"/>
                </a:gs>
              </a:gsLst>
              <a:lin ang="2700000" scaled="1"/>
              <a:tileRect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5" name="Isosceles Triangle 9"/>
            <p:cNvSpPr/>
            <p:nvPr userDrawn="1"/>
          </p:nvSpPr>
          <p:spPr>
            <a:xfrm>
              <a:off x="8184816" y="677154"/>
              <a:ext cx="942153" cy="1785240"/>
            </a:xfrm>
            <a:custGeom>
              <a:avLst/>
              <a:gdLst>
                <a:gd name="connsiteX0" fmla="*/ 0 w 774279"/>
                <a:gd name="connsiteY0" fmla="*/ 1151792 h 1151792"/>
                <a:gd name="connsiteX1" fmla="*/ 387140 w 774279"/>
                <a:gd name="connsiteY1" fmla="*/ 0 h 1151792"/>
                <a:gd name="connsiteX2" fmla="*/ 774279 w 774279"/>
                <a:gd name="connsiteY2" fmla="*/ 1151792 h 1151792"/>
                <a:gd name="connsiteX3" fmla="*/ 0 w 774279"/>
                <a:gd name="connsiteY3" fmla="*/ 1151792 h 1151792"/>
                <a:gd name="connsiteX0" fmla="*/ 0 w 774279"/>
                <a:gd name="connsiteY0" fmla="*/ 1138604 h 1138604"/>
                <a:gd name="connsiteX1" fmla="*/ 752021 w 774279"/>
                <a:gd name="connsiteY1" fmla="*/ 0 h 1138604"/>
                <a:gd name="connsiteX2" fmla="*/ 774279 w 774279"/>
                <a:gd name="connsiteY2" fmla="*/ 1138604 h 1138604"/>
                <a:gd name="connsiteX3" fmla="*/ 0 w 774279"/>
                <a:gd name="connsiteY3" fmla="*/ 1138604 h 1138604"/>
                <a:gd name="connsiteX0" fmla="*/ 0 w 1143556"/>
                <a:gd name="connsiteY0" fmla="*/ 1138604 h 1169377"/>
                <a:gd name="connsiteX1" fmla="*/ 752021 w 1143556"/>
                <a:gd name="connsiteY1" fmla="*/ 0 h 1169377"/>
                <a:gd name="connsiteX2" fmla="*/ 1143556 w 1143556"/>
                <a:gd name="connsiteY2" fmla="*/ 1169377 h 1169377"/>
                <a:gd name="connsiteX3" fmla="*/ 0 w 1143556"/>
                <a:gd name="connsiteY3" fmla="*/ 1138604 h 1169377"/>
                <a:gd name="connsiteX0" fmla="*/ 0 w 1103991"/>
                <a:gd name="connsiteY0" fmla="*/ 993531 h 1169377"/>
                <a:gd name="connsiteX1" fmla="*/ 712456 w 1103991"/>
                <a:gd name="connsiteY1" fmla="*/ 0 h 1169377"/>
                <a:gd name="connsiteX2" fmla="*/ 1103991 w 1103991"/>
                <a:gd name="connsiteY2" fmla="*/ 1169377 h 1169377"/>
                <a:gd name="connsiteX3" fmla="*/ 0 w 1103991"/>
                <a:gd name="connsiteY3" fmla="*/ 993531 h 1169377"/>
                <a:gd name="connsiteX0" fmla="*/ 0 w 1147952"/>
                <a:gd name="connsiteY0" fmla="*/ 1147396 h 1169377"/>
                <a:gd name="connsiteX1" fmla="*/ 756417 w 1147952"/>
                <a:gd name="connsiteY1" fmla="*/ 0 h 1169377"/>
                <a:gd name="connsiteX2" fmla="*/ 1147952 w 1147952"/>
                <a:gd name="connsiteY2" fmla="*/ 1169377 h 1169377"/>
                <a:gd name="connsiteX3" fmla="*/ 0 w 1147952"/>
                <a:gd name="connsiteY3" fmla="*/ 1147396 h 1169377"/>
                <a:gd name="connsiteX0" fmla="*/ 0 w 967709"/>
                <a:gd name="connsiteY0" fmla="*/ 1147396 h 1147396"/>
                <a:gd name="connsiteX1" fmla="*/ 756417 w 967709"/>
                <a:gd name="connsiteY1" fmla="*/ 0 h 1147396"/>
                <a:gd name="connsiteX2" fmla="*/ 967709 w 967709"/>
                <a:gd name="connsiteY2" fmla="*/ 1094642 h 1147396"/>
                <a:gd name="connsiteX3" fmla="*/ 0 w 967709"/>
                <a:gd name="connsiteY3" fmla="*/ 1147396 h 1147396"/>
                <a:gd name="connsiteX0" fmla="*/ 0 w 1156744"/>
                <a:gd name="connsiteY0" fmla="*/ 1147396 h 1164981"/>
                <a:gd name="connsiteX1" fmla="*/ 756417 w 1156744"/>
                <a:gd name="connsiteY1" fmla="*/ 0 h 1164981"/>
                <a:gd name="connsiteX2" fmla="*/ 1156744 w 1156744"/>
                <a:gd name="connsiteY2" fmla="*/ 1164981 h 1164981"/>
                <a:gd name="connsiteX3" fmla="*/ 0 w 1156744"/>
                <a:gd name="connsiteY3" fmla="*/ 1147396 h 1164981"/>
                <a:gd name="connsiteX0" fmla="*/ 0 w 1996409"/>
                <a:gd name="connsiteY0" fmla="*/ 580292 h 1164981"/>
                <a:gd name="connsiteX1" fmla="*/ 1596082 w 1996409"/>
                <a:gd name="connsiteY1" fmla="*/ 0 h 1164981"/>
                <a:gd name="connsiteX2" fmla="*/ 1996409 w 1996409"/>
                <a:gd name="connsiteY2" fmla="*/ 1164981 h 1164981"/>
                <a:gd name="connsiteX3" fmla="*/ 0 w 1996409"/>
                <a:gd name="connsiteY3" fmla="*/ 580292 h 1164981"/>
                <a:gd name="connsiteX0" fmla="*/ 0 w 1596082"/>
                <a:gd name="connsiteY0" fmla="*/ 580292 h 2804747"/>
                <a:gd name="connsiteX1" fmla="*/ 1596082 w 1596082"/>
                <a:gd name="connsiteY1" fmla="*/ 0 h 2804747"/>
                <a:gd name="connsiteX2" fmla="*/ 765486 w 1596082"/>
                <a:gd name="connsiteY2" fmla="*/ 2804747 h 2804747"/>
                <a:gd name="connsiteX3" fmla="*/ 0 w 1596082"/>
                <a:gd name="connsiteY3" fmla="*/ 580292 h 2804747"/>
                <a:gd name="connsiteX0" fmla="*/ 191692 w 830596"/>
                <a:gd name="connsiteY0" fmla="*/ 0 h 2807997"/>
                <a:gd name="connsiteX1" fmla="*/ 830596 w 830596"/>
                <a:gd name="connsiteY1" fmla="*/ 3250 h 2807997"/>
                <a:gd name="connsiteX2" fmla="*/ 0 w 830596"/>
                <a:gd name="connsiteY2" fmla="*/ 2807997 h 2807997"/>
                <a:gd name="connsiteX3" fmla="*/ 191692 w 830596"/>
                <a:gd name="connsiteY3" fmla="*/ 0 h 2807997"/>
                <a:gd name="connsiteX0" fmla="*/ 901179 w 1540083"/>
                <a:gd name="connsiteY0" fmla="*/ 0 h 1145530"/>
                <a:gd name="connsiteX1" fmla="*/ 1540083 w 1540083"/>
                <a:gd name="connsiteY1" fmla="*/ 3250 h 1145530"/>
                <a:gd name="connsiteX2" fmla="*/ 0 w 1540083"/>
                <a:gd name="connsiteY2" fmla="*/ 1145530 h 1145530"/>
                <a:gd name="connsiteX3" fmla="*/ 901179 w 1540083"/>
                <a:gd name="connsiteY3" fmla="*/ 0 h 1145530"/>
                <a:gd name="connsiteX0" fmla="*/ 901179 w 1565847"/>
                <a:gd name="connsiteY0" fmla="*/ 0 h 1145530"/>
                <a:gd name="connsiteX1" fmla="*/ 1540083 w 1565847"/>
                <a:gd name="connsiteY1" fmla="*/ 3250 h 1145530"/>
                <a:gd name="connsiteX2" fmla="*/ 1522414 w 1565847"/>
                <a:gd name="connsiteY2" fmla="*/ 644923 h 1145530"/>
                <a:gd name="connsiteX3" fmla="*/ 0 w 1565847"/>
                <a:gd name="connsiteY3" fmla="*/ 1145530 h 1145530"/>
                <a:gd name="connsiteX4" fmla="*/ 901179 w 1565847"/>
                <a:gd name="connsiteY4" fmla="*/ 0 h 1145530"/>
                <a:gd name="connsiteX0" fmla="*/ 901179 w 1594111"/>
                <a:gd name="connsiteY0" fmla="*/ 0 h 1145530"/>
                <a:gd name="connsiteX1" fmla="*/ 1540083 w 1594111"/>
                <a:gd name="connsiteY1" fmla="*/ 3250 h 1145530"/>
                <a:gd name="connsiteX2" fmla="*/ 1522414 w 1594111"/>
                <a:gd name="connsiteY2" fmla="*/ 644923 h 1145530"/>
                <a:gd name="connsiteX3" fmla="*/ 0 w 1594111"/>
                <a:gd name="connsiteY3" fmla="*/ 1145530 h 1145530"/>
                <a:gd name="connsiteX4" fmla="*/ 901179 w 1594111"/>
                <a:gd name="connsiteY4" fmla="*/ 0 h 1145530"/>
                <a:gd name="connsiteX0" fmla="*/ 901179 w 1543406"/>
                <a:gd name="connsiteY0" fmla="*/ 0 h 1145530"/>
                <a:gd name="connsiteX1" fmla="*/ 1540083 w 1543406"/>
                <a:gd name="connsiteY1" fmla="*/ 3250 h 1145530"/>
                <a:gd name="connsiteX2" fmla="*/ 1522414 w 1543406"/>
                <a:gd name="connsiteY2" fmla="*/ 644923 h 1145530"/>
                <a:gd name="connsiteX3" fmla="*/ 0 w 1543406"/>
                <a:gd name="connsiteY3" fmla="*/ 1145530 h 1145530"/>
                <a:gd name="connsiteX4" fmla="*/ 901179 w 1543406"/>
                <a:gd name="connsiteY4" fmla="*/ 0 h 1145530"/>
                <a:gd name="connsiteX0" fmla="*/ 901179 w 1540083"/>
                <a:gd name="connsiteY0" fmla="*/ 0 h 1145530"/>
                <a:gd name="connsiteX1" fmla="*/ 1540083 w 1540083"/>
                <a:gd name="connsiteY1" fmla="*/ 3250 h 1145530"/>
                <a:gd name="connsiteX2" fmla="*/ 1522414 w 1540083"/>
                <a:gd name="connsiteY2" fmla="*/ 644923 h 1145530"/>
                <a:gd name="connsiteX3" fmla="*/ 0 w 1540083"/>
                <a:gd name="connsiteY3" fmla="*/ 1145530 h 1145530"/>
                <a:gd name="connsiteX4" fmla="*/ 901179 w 1540083"/>
                <a:gd name="connsiteY4" fmla="*/ 0 h 1145530"/>
                <a:gd name="connsiteX0" fmla="*/ 901179 w 1523819"/>
                <a:gd name="connsiteY0" fmla="*/ 252837 h 1398367"/>
                <a:gd name="connsiteX1" fmla="*/ 1523290 w 1523819"/>
                <a:gd name="connsiteY1" fmla="*/ 0 h 1398367"/>
                <a:gd name="connsiteX2" fmla="*/ 1522414 w 1523819"/>
                <a:gd name="connsiteY2" fmla="*/ 897760 h 1398367"/>
                <a:gd name="connsiteX3" fmla="*/ 0 w 1523819"/>
                <a:gd name="connsiteY3" fmla="*/ 1398367 h 1398367"/>
                <a:gd name="connsiteX4" fmla="*/ 901179 w 1523819"/>
                <a:gd name="connsiteY4" fmla="*/ 252837 h 1398367"/>
                <a:gd name="connsiteX0" fmla="*/ 624101 w 1523819"/>
                <a:gd name="connsiteY0" fmla="*/ 294818 h 1398367"/>
                <a:gd name="connsiteX1" fmla="*/ 1523290 w 1523819"/>
                <a:gd name="connsiteY1" fmla="*/ 0 h 1398367"/>
                <a:gd name="connsiteX2" fmla="*/ 1522414 w 1523819"/>
                <a:gd name="connsiteY2" fmla="*/ 897760 h 1398367"/>
                <a:gd name="connsiteX3" fmla="*/ 0 w 1523819"/>
                <a:gd name="connsiteY3" fmla="*/ 1398367 h 1398367"/>
                <a:gd name="connsiteX4" fmla="*/ 624101 w 1523819"/>
                <a:gd name="connsiteY4" fmla="*/ 294818 h 1398367"/>
                <a:gd name="connsiteX0" fmla="*/ 0 w 899718"/>
                <a:gd name="connsiteY0" fmla="*/ 294818 h 1704832"/>
                <a:gd name="connsiteX1" fmla="*/ 899189 w 899718"/>
                <a:gd name="connsiteY1" fmla="*/ 0 h 1704832"/>
                <a:gd name="connsiteX2" fmla="*/ 898313 w 899718"/>
                <a:gd name="connsiteY2" fmla="*/ 897760 h 1704832"/>
                <a:gd name="connsiteX3" fmla="*/ 530389 w 899718"/>
                <a:gd name="connsiteY3" fmla="*/ 1704832 h 1704832"/>
                <a:gd name="connsiteX4" fmla="*/ 0 w 899718"/>
                <a:gd name="connsiteY4" fmla="*/ 294818 h 1704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9718" h="1704832">
                  <a:moveTo>
                    <a:pt x="0" y="294818"/>
                  </a:moveTo>
                  <a:lnTo>
                    <a:pt x="899189" y="0"/>
                  </a:lnTo>
                  <a:cubicBezTo>
                    <a:pt x="894699" y="208294"/>
                    <a:pt x="902803" y="819609"/>
                    <a:pt x="898313" y="897760"/>
                  </a:cubicBezTo>
                  <a:lnTo>
                    <a:pt x="530389" y="1704832"/>
                  </a:lnTo>
                  <a:lnTo>
                    <a:pt x="0" y="294818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9D9187"/>
                </a:gs>
                <a:gs pos="100000">
                  <a:srgbClr val="605953"/>
                </a:gs>
              </a:gsLst>
              <a:lin ang="5400000" scaled="1"/>
              <a:tileRect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 err="1"/>
            </a:p>
          </p:txBody>
        </p:sp>
        <p:sp>
          <p:nvSpPr>
            <p:cNvPr id="14" name="Isosceles Triangle 9"/>
            <p:cNvSpPr/>
            <p:nvPr userDrawn="1"/>
          </p:nvSpPr>
          <p:spPr>
            <a:xfrm>
              <a:off x="7531279" y="8368"/>
              <a:ext cx="1612721" cy="1199559"/>
            </a:xfrm>
            <a:custGeom>
              <a:avLst/>
              <a:gdLst>
                <a:gd name="connsiteX0" fmla="*/ 0 w 774279"/>
                <a:gd name="connsiteY0" fmla="*/ 1151792 h 1151792"/>
                <a:gd name="connsiteX1" fmla="*/ 387140 w 774279"/>
                <a:gd name="connsiteY1" fmla="*/ 0 h 1151792"/>
                <a:gd name="connsiteX2" fmla="*/ 774279 w 774279"/>
                <a:gd name="connsiteY2" fmla="*/ 1151792 h 1151792"/>
                <a:gd name="connsiteX3" fmla="*/ 0 w 774279"/>
                <a:gd name="connsiteY3" fmla="*/ 1151792 h 1151792"/>
                <a:gd name="connsiteX0" fmla="*/ 0 w 774279"/>
                <a:gd name="connsiteY0" fmla="*/ 1138604 h 1138604"/>
                <a:gd name="connsiteX1" fmla="*/ 752021 w 774279"/>
                <a:gd name="connsiteY1" fmla="*/ 0 h 1138604"/>
                <a:gd name="connsiteX2" fmla="*/ 774279 w 774279"/>
                <a:gd name="connsiteY2" fmla="*/ 1138604 h 1138604"/>
                <a:gd name="connsiteX3" fmla="*/ 0 w 774279"/>
                <a:gd name="connsiteY3" fmla="*/ 1138604 h 1138604"/>
                <a:gd name="connsiteX0" fmla="*/ 0 w 1143556"/>
                <a:gd name="connsiteY0" fmla="*/ 1138604 h 1169377"/>
                <a:gd name="connsiteX1" fmla="*/ 752021 w 1143556"/>
                <a:gd name="connsiteY1" fmla="*/ 0 h 1169377"/>
                <a:gd name="connsiteX2" fmla="*/ 1143556 w 1143556"/>
                <a:gd name="connsiteY2" fmla="*/ 1169377 h 1169377"/>
                <a:gd name="connsiteX3" fmla="*/ 0 w 1143556"/>
                <a:gd name="connsiteY3" fmla="*/ 1138604 h 1169377"/>
                <a:gd name="connsiteX0" fmla="*/ 0 w 1103991"/>
                <a:gd name="connsiteY0" fmla="*/ 993531 h 1169377"/>
                <a:gd name="connsiteX1" fmla="*/ 712456 w 1103991"/>
                <a:gd name="connsiteY1" fmla="*/ 0 h 1169377"/>
                <a:gd name="connsiteX2" fmla="*/ 1103991 w 1103991"/>
                <a:gd name="connsiteY2" fmla="*/ 1169377 h 1169377"/>
                <a:gd name="connsiteX3" fmla="*/ 0 w 1103991"/>
                <a:gd name="connsiteY3" fmla="*/ 993531 h 1169377"/>
                <a:gd name="connsiteX0" fmla="*/ 0 w 1147952"/>
                <a:gd name="connsiteY0" fmla="*/ 1147396 h 1169377"/>
                <a:gd name="connsiteX1" fmla="*/ 756417 w 1147952"/>
                <a:gd name="connsiteY1" fmla="*/ 0 h 1169377"/>
                <a:gd name="connsiteX2" fmla="*/ 1147952 w 1147952"/>
                <a:gd name="connsiteY2" fmla="*/ 1169377 h 1169377"/>
                <a:gd name="connsiteX3" fmla="*/ 0 w 1147952"/>
                <a:gd name="connsiteY3" fmla="*/ 1147396 h 1169377"/>
                <a:gd name="connsiteX0" fmla="*/ 0 w 967709"/>
                <a:gd name="connsiteY0" fmla="*/ 1147396 h 1147396"/>
                <a:gd name="connsiteX1" fmla="*/ 756417 w 967709"/>
                <a:gd name="connsiteY1" fmla="*/ 0 h 1147396"/>
                <a:gd name="connsiteX2" fmla="*/ 967709 w 967709"/>
                <a:gd name="connsiteY2" fmla="*/ 1094642 h 1147396"/>
                <a:gd name="connsiteX3" fmla="*/ 0 w 967709"/>
                <a:gd name="connsiteY3" fmla="*/ 1147396 h 1147396"/>
                <a:gd name="connsiteX0" fmla="*/ 0 w 1156744"/>
                <a:gd name="connsiteY0" fmla="*/ 1147396 h 1164981"/>
                <a:gd name="connsiteX1" fmla="*/ 756417 w 1156744"/>
                <a:gd name="connsiteY1" fmla="*/ 0 h 1164981"/>
                <a:gd name="connsiteX2" fmla="*/ 1156744 w 1156744"/>
                <a:gd name="connsiteY2" fmla="*/ 1164981 h 1164981"/>
                <a:gd name="connsiteX3" fmla="*/ 0 w 1156744"/>
                <a:gd name="connsiteY3" fmla="*/ 1147396 h 1164981"/>
                <a:gd name="connsiteX0" fmla="*/ 0 w 1996409"/>
                <a:gd name="connsiteY0" fmla="*/ 580292 h 1164981"/>
                <a:gd name="connsiteX1" fmla="*/ 1596082 w 1996409"/>
                <a:gd name="connsiteY1" fmla="*/ 0 h 1164981"/>
                <a:gd name="connsiteX2" fmla="*/ 1996409 w 1996409"/>
                <a:gd name="connsiteY2" fmla="*/ 1164981 h 1164981"/>
                <a:gd name="connsiteX3" fmla="*/ 0 w 1996409"/>
                <a:gd name="connsiteY3" fmla="*/ 580292 h 1164981"/>
                <a:gd name="connsiteX0" fmla="*/ 0 w 1596082"/>
                <a:gd name="connsiteY0" fmla="*/ 580292 h 2804747"/>
                <a:gd name="connsiteX1" fmla="*/ 1596082 w 1596082"/>
                <a:gd name="connsiteY1" fmla="*/ 0 h 2804747"/>
                <a:gd name="connsiteX2" fmla="*/ 765486 w 1596082"/>
                <a:gd name="connsiteY2" fmla="*/ 2804747 h 2804747"/>
                <a:gd name="connsiteX3" fmla="*/ 0 w 1596082"/>
                <a:gd name="connsiteY3" fmla="*/ 580292 h 2804747"/>
                <a:gd name="connsiteX0" fmla="*/ 191692 w 830596"/>
                <a:gd name="connsiteY0" fmla="*/ 0 h 2807997"/>
                <a:gd name="connsiteX1" fmla="*/ 830596 w 830596"/>
                <a:gd name="connsiteY1" fmla="*/ 3250 h 2807997"/>
                <a:gd name="connsiteX2" fmla="*/ 0 w 830596"/>
                <a:gd name="connsiteY2" fmla="*/ 2807997 h 2807997"/>
                <a:gd name="connsiteX3" fmla="*/ 191692 w 830596"/>
                <a:gd name="connsiteY3" fmla="*/ 0 h 2807997"/>
                <a:gd name="connsiteX0" fmla="*/ 901179 w 1540083"/>
                <a:gd name="connsiteY0" fmla="*/ 0 h 1145530"/>
                <a:gd name="connsiteX1" fmla="*/ 1540083 w 1540083"/>
                <a:gd name="connsiteY1" fmla="*/ 3250 h 1145530"/>
                <a:gd name="connsiteX2" fmla="*/ 0 w 1540083"/>
                <a:gd name="connsiteY2" fmla="*/ 1145530 h 1145530"/>
                <a:gd name="connsiteX3" fmla="*/ 901179 w 1540083"/>
                <a:gd name="connsiteY3" fmla="*/ 0 h 1145530"/>
                <a:gd name="connsiteX0" fmla="*/ 901179 w 1565847"/>
                <a:gd name="connsiteY0" fmla="*/ 0 h 1145530"/>
                <a:gd name="connsiteX1" fmla="*/ 1540083 w 1565847"/>
                <a:gd name="connsiteY1" fmla="*/ 3250 h 1145530"/>
                <a:gd name="connsiteX2" fmla="*/ 1522414 w 1565847"/>
                <a:gd name="connsiteY2" fmla="*/ 644923 h 1145530"/>
                <a:gd name="connsiteX3" fmla="*/ 0 w 1565847"/>
                <a:gd name="connsiteY3" fmla="*/ 1145530 h 1145530"/>
                <a:gd name="connsiteX4" fmla="*/ 901179 w 1565847"/>
                <a:gd name="connsiteY4" fmla="*/ 0 h 1145530"/>
                <a:gd name="connsiteX0" fmla="*/ 901179 w 1594111"/>
                <a:gd name="connsiteY0" fmla="*/ 0 h 1145530"/>
                <a:gd name="connsiteX1" fmla="*/ 1540083 w 1594111"/>
                <a:gd name="connsiteY1" fmla="*/ 3250 h 1145530"/>
                <a:gd name="connsiteX2" fmla="*/ 1522414 w 1594111"/>
                <a:gd name="connsiteY2" fmla="*/ 644923 h 1145530"/>
                <a:gd name="connsiteX3" fmla="*/ 0 w 1594111"/>
                <a:gd name="connsiteY3" fmla="*/ 1145530 h 1145530"/>
                <a:gd name="connsiteX4" fmla="*/ 901179 w 1594111"/>
                <a:gd name="connsiteY4" fmla="*/ 0 h 1145530"/>
                <a:gd name="connsiteX0" fmla="*/ 901179 w 1543406"/>
                <a:gd name="connsiteY0" fmla="*/ 0 h 1145530"/>
                <a:gd name="connsiteX1" fmla="*/ 1540083 w 1543406"/>
                <a:gd name="connsiteY1" fmla="*/ 3250 h 1145530"/>
                <a:gd name="connsiteX2" fmla="*/ 1522414 w 1543406"/>
                <a:gd name="connsiteY2" fmla="*/ 644923 h 1145530"/>
                <a:gd name="connsiteX3" fmla="*/ 0 w 1543406"/>
                <a:gd name="connsiteY3" fmla="*/ 1145530 h 1145530"/>
                <a:gd name="connsiteX4" fmla="*/ 901179 w 1543406"/>
                <a:gd name="connsiteY4" fmla="*/ 0 h 1145530"/>
                <a:gd name="connsiteX0" fmla="*/ 901179 w 1540083"/>
                <a:gd name="connsiteY0" fmla="*/ 0 h 1145530"/>
                <a:gd name="connsiteX1" fmla="*/ 1540083 w 1540083"/>
                <a:gd name="connsiteY1" fmla="*/ 3250 h 1145530"/>
                <a:gd name="connsiteX2" fmla="*/ 1522414 w 1540083"/>
                <a:gd name="connsiteY2" fmla="*/ 644923 h 1145530"/>
                <a:gd name="connsiteX3" fmla="*/ 0 w 1540083"/>
                <a:gd name="connsiteY3" fmla="*/ 1145530 h 1145530"/>
                <a:gd name="connsiteX4" fmla="*/ 901179 w 1540083"/>
                <a:gd name="connsiteY4" fmla="*/ 0 h 1145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40083" h="1145530">
                  <a:moveTo>
                    <a:pt x="901179" y="0"/>
                  </a:moveTo>
                  <a:lnTo>
                    <a:pt x="1540083" y="3250"/>
                  </a:lnTo>
                  <a:cubicBezTo>
                    <a:pt x="1535593" y="211544"/>
                    <a:pt x="1526904" y="566772"/>
                    <a:pt x="1522414" y="644923"/>
                  </a:cubicBezTo>
                  <a:lnTo>
                    <a:pt x="0" y="1145530"/>
                  </a:lnTo>
                  <a:lnTo>
                    <a:pt x="901179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9D9187"/>
                </a:gs>
                <a:gs pos="100000">
                  <a:srgbClr val="605953"/>
                </a:gs>
              </a:gsLst>
              <a:lin ang="5400000" scaled="1"/>
              <a:tileRect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 err="1"/>
            </a:p>
          </p:txBody>
        </p:sp>
      </p:grp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2438" y="1688125"/>
            <a:ext cx="1699127" cy="1699127"/>
          </a:xfrm>
          <a:prstGeom prst="rect">
            <a:avLst/>
          </a:prstGeom>
        </p:spPr>
      </p:pic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19820" y="613504"/>
            <a:ext cx="8304363" cy="676227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title</a:t>
            </a:r>
            <a:r>
              <a:rPr lang="nb-NO" dirty="0" smtClean="0"/>
              <a:t> style</a:t>
            </a:r>
            <a:endParaRPr lang="nb-NO" dirty="0"/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19820" y="408353"/>
            <a:ext cx="8304363" cy="189781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</p:txBody>
      </p:sp>
      <p:sp>
        <p:nvSpPr>
          <p:cNvPr id="19" name="Date Placeholder 3"/>
          <p:cNvSpPr>
            <a:spLocks noGrp="1"/>
          </p:cNvSpPr>
          <p:nvPr>
            <p:ph type="dt" sz="half" idx="10"/>
          </p:nvPr>
        </p:nvSpPr>
        <p:spPr>
          <a:xfrm>
            <a:off x="717449" y="4553148"/>
            <a:ext cx="1958203" cy="668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nb-NO" smtClean="0"/>
              <a:t>23 oktober 2017</a:t>
            </a:r>
            <a:endParaRPr lang="nb-NO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7449" y="4646471"/>
            <a:ext cx="1958203" cy="6883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nb-NO" smtClean="0"/>
              <a:t>COWI Powerpoint presentation</a:t>
            </a:r>
            <a:endParaRPr lang="nb-NO" dirty="0"/>
          </a:p>
        </p:txBody>
      </p:sp>
      <p:pic>
        <p:nvPicPr>
          <p:cNvPr id="21" name="Picture 20" title="White COWIlogo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7600" y="4529187"/>
            <a:ext cx="655200" cy="197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764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A">
    <p:bg>
      <p:bgPr>
        <a:solidFill>
          <a:srgbClr val="7D88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9EDCC4F-61B3-445B-AC6F-14CA4635A88D}" type="slidenum">
              <a:rPr lang="nb-NO" smtClean="0"/>
              <a:pPr/>
              <a:t>‹#›</a:t>
            </a:fld>
            <a:endParaRPr lang="nb-NO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44101" y="4522157"/>
            <a:ext cx="0" cy="221581"/>
          </a:xfrm>
          <a:prstGeom prst="line">
            <a:avLst/>
          </a:prstGeom>
          <a:ln w="3175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 userDrawn="1"/>
        </p:nvGrpSpPr>
        <p:grpSpPr>
          <a:xfrm>
            <a:off x="6206453" y="-2691"/>
            <a:ext cx="2941493" cy="2439862"/>
            <a:chOff x="6224953" y="1"/>
            <a:chExt cx="2941493" cy="2439862"/>
          </a:xfrm>
        </p:grpSpPr>
        <p:sp>
          <p:nvSpPr>
            <p:cNvPr id="13" name="Isosceles Triangle 13"/>
            <p:cNvSpPr/>
            <p:nvPr/>
          </p:nvSpPr>
          <p:spPr>
            <a:xfrm>
              <a:off x="6224953" y="4686"/>
              <a:ext cx="1762587" cy="925006"/>
            </a:xfrm>
            <a:custGeom>
              <a:avLst/>
              <a:gdLst>
                <a:gd name="connsiteX0" fmla="*/ 0 w 1274885"/>
                <a:gd name="connsiteY0" fmla="*/ 830486 h 830486"/>
                <a:gd name="connsiteX1" fmla="*/ 637443 w 1274885"/>
                <a:gd name="connsiteY1" fmla="*/ 0 h 830486"/>
                <a:gd name="connsiteX2" fmla="*/ 1274885 w 1274885"/>
                <a:gd name="connsiteY2" fmla="*/ 830486 h 830486"/>
                <a:gd name="connsiteX3" fmla="*/ 0 w 1274885"/>
                <a:gd name="connsiteY3" fmla="*/ 830486 h 830486"/>
                <a:gd name="connsiteX0" fmla="*/ 501161 w 1776046"/>
                <a:gd name="connsiteY0" fmla="*/ 1362420 h 1362420"/>
                <a:gd name="connsiteX1" fmla="*/ 0 w 1776046"/>
                <a:gd name="connsiteY1" fmla="*/ 0 h 1362420"/>
                <a:gd name="connsiteX2" fmla="*/ 1776046 w 1776046"/>
                <a:gd name="connsiteY2" fmla="*/ 1362420 h 1362420"/>
                <a:gd name="connsiteX3" fmla="*/ 501161 w 1776046"/>
                <a:gd name="connsiteY3" fmla="*/ 1362420 h 1362420"/>
                <a:gd name="connsiteX0" fmla="*/ 501161 w 1973873"/>
                <a:gd name="connsiteY0" fmla="*/ 1362420 h 1362420"/>
                <a:gd name="connsiteX1" fmla="*/ 0 w 1973873"/>
                <a:gd name="connsiteY1" fmla="*/ 0 h 1362420"/>
                <a:gd name="connsiteX2" fmla="*/ 1973873 w 1973873"/>
                <a:gd name="connsiteY2" fmla="*/ 518358 h 1362420"/>
                <a:gd name="connsiteX3" fmla="*/ 501161 w 1973873"/>
                <a:gd name="connsiteY3" fmla="*/ 1362420 h 1362420"/>
                <a:gd name="connsiteX0" fmla="*/ 1472711 w 1973873"/>
                <a:gd name="connsiteY0" fmla="*/ 1437154 h 1437154"/>
                <a:gd name="connsiteX1" fmla="*/ 0 w 1973873"/>
                <a:gd name="connsiteY1" fmla="*/ 0 h 1437154"/>
                <a:gd name="connsiteX2" fmla="*/ 1973873 w 1973873"/>
                <a:gd name="connsiteY2" fmla="*/ 518358 h 1437154"/>
                <a:gd name="connsiteX3" fmla="*/ 1472711 w 1973873"/>
                <a:gd name="connsiteY3" fmla="*/ 1437154 h 1437154"/>
                <a:gd name="connsiteX0" fmla="*/ 1472711 w 1978269"/>
                <a:gd name="connsiteY0" fmla="*/ 1437154 h 1437154"/>
                <a:gd name="connsiteX1" fmla="*/ 0 w 1978269"/>
                <a:gd name="connsiteY1" fmla="*/ 0 h 1437154"/>
                <a:gd name="connsiteX2" fmla="*/ 1978269 w 1978269"/>
                <a:gd name="connsiteY2" fmla="*/ 619470 h 1437154"/>
                <a:gd name="connsiteX3" fmla="*/ 1472711 w 1978269"/>
                <a:gd name="connsiteY3" fmla="*/ 1437154 h 1437154"/>
                <a:gd name="connsiteX0" fmla="*/ 1472711 w 1965081"/>
                <a:gd name="connsiteY0" fmla="*/ 1437154 h 1437154"/>
                <a:gd name="connsiteX1" fmla="*/ 0 w 1965081"/>
                <a:gd name="connsiteY1" fmla="*/ 0 h 1437154"/>
                <a:gd name="connsiteX2" fmla="*/ 1965081 w 1965081"/>
                <a:gd name="connsiteY2" fmla="*/ 513962 h 1437154"/>
                <a:gd name="connsiteX3" fmla="*/ 1472711 w 1965081"/>
                <a:gd name="connsiteY3" fmla="*/ 1437154 h 1437154"/>
                <a:gd name="connsiteX0" fmla="*/ 140301 w 632671"/>
                <a:gd name="connsiteY0" fmla="*/ 923192 h 923192"/>
                <a:gd name="connsiteX1" fmla="*/ 0 w 632671"/>
                <a:gd name="connsiteY1" fmla="*/ 739 h 923192"/>
                <a:gd name="connsiteX2" fmla="*/ 632671 w 632671"/>
                <a:gd name="connsiteY2" fmla="*/ 0 h 923192"/>
                <a:gd name="connsiteX3" fmla="*/ 140301 w 632671"/>
                <a:gd name="connsiteY3" fmla="*/ 923192 h 923192"/>
                <a:gd name="connsiteX0" fmla="*/ 447461 w 632671"/>
                <a:gd name="connsiteY0" fmla="*/ 865081 h 865081"/>
                <a:gd name="connsiteX1" fmla="*/ 0 w 632671"/>
                <a:gd name="connsiteY1" fmla="*/ 739 h 865081"/>
                <a:gd name="connsiteX2" fmla="*/ 632671 w 632671"/>
                <a:gd name="connsiteY2" fmla="*/ 0 h 865081"/>
                <a:gd name="connsiteX3" fmla="*/ 447461 w 632671"/>
                <a:gd name="connsiteY3" fmla="*/ 865081 h 865081"/>
                <a:gd name="connsiteX0" fmla="*/ 1479008 w 1664218"/>
                <a:gd name="connsiteY0" fmla="*/ 865081 h 865081"/>
                <a:gd name="connsiteX1" fmla="*/ 0 w 1664218"/>
                <a:gd name="connsiteY1" fmla="*/ 551421 h 865081"/>
                <a:gd name="connsiteX2" fmla="*/ 1031547 w 1664218"/>
                <a:gd name="connsiteY2" fmla="*/ 739 h 865081"/>
                <a:gd name="connsiteX3" fmla="*/ 1664218 w 1664218"/>
                <a:gd name="connsiteY3" fmla="*/ 0 h 865081"/>
                <a:gd name="connsiteX4" fmla="*/ 1479008 w 1664218"/>
                <a:gd name="connsiteY4" fmla="*/ 865081 h 865081"/>
                <a:gd name="connsiteX0" fmla="*/ 1479008 w 1664218"/>
                <a:gd name="connsiteY0" fmla="*/ 865081 h 865081"/>
                <a:gd name="connsiteX1" fmla="*/ 0 w 1664218"/>
                <a:gd name="connsiteY1" fmla="*/ 551421 h 865081"/>
                <a:gd name="connsiteX2" fmla="*/ 1031547 w 1664218"/>
                <a:gd name="connsiteY2" fmla="*/ 739 h 865081"/>
                <a:gd name="connsiteX3" fmla="*/ 1664218 w 1664218"/>
                <a:gd name="connsiteY3" fmla="*/ 0 h 865081"/>
                <a:gd name="connsiteX4" fmla="*/ 1479008 w 1664218"/>
                <a:gd name="connsiteY4" fmla="*/ 865081 h 865081"/>
                <a:gd name="connsiteX0" fmla="*/ 1479008 w 1664218"/>
                <a:gd name="connsiteY0" fmla="*/ 865081 h 865081"/>
                <a:gd name="connsiteX1" fmla="*/ 0 w 1664218"/>
                <a:gd name="connsiteY1" fmla="*/ 551421 h 865081"/>
                <a:gd name="connsiteX2" fmla="*/ 1031547 w 1664218"/>
                <a:gd name="connsiteY2" fmla="*/ 739 h 865081"/>
                <a:gd name="connsiteX3" fmla="*/ 1664218 w 1664218"/>
                <a:gd name="connsiteY3" fmla="*/ 0 h 865081"/>
                <a:gd name="connsiteX4" fmla="*/ 1479008 w 1664218"/>
                <a:gd name="connsiteY4" fmla="*/ 865081 h 865081"/>
                <a:gd name="connsiteX0" fmla="*/ 1433349 w 1664218"/>
                <a:gd name="connsiteY0" fmla="*/ 802819 h 802819"/>
                <a:gd name="connsiteX1" fmla="*/ 0 w 1664218"/>
                <a:gd name="connsiteY1" fmla="*/ 551421 h 802819"/>
                <a:gd name="connsiteX2" fmla="*/ 1031547 w 1664218"/>
                <a:gd name="connsiteY2" fmla="*/ 739 h 802819"/>
                <a:gd name="connsiteX3" fmla="*/ 1664218 w 1664218"/>
                <a:gd name="connsiteY3" fmla="*/ 0 h 802819"/>
                <a:gd name="connsiteX4" fmla="*/ 1433349 w 1664218"/>
                <a:gd name="connsiteY4" fmla="*/ 802819 h 802819"/>
                <a:gd name="connsiteX0" fmla="*/ 1470707 w 1664218"/>
                <a:gd name="connsiteY0" fmla="*/ 873383 h 873383"/>
                <a:gd name="connsiteX1" fmla="*/ 0 w 1664218"/>
                <a:gd name="connsiteY1" fmla="*/ 551421 h 873383"/>
                <a:gd name="connsiteX2" fmla="*/ 1031547 w 1664218"/>
                <a:gd name="connsiteY2" fmla="*/ 739 h 873383"/>
                <a:gd name="connsiteX3" fmla="*/ 1664218 w 1664218"/>
                <a:gd name="connsiteY3" fmla="*/ 0 h 873383"/>
                <a:gd name="connsiteX4" fmla="*/ 1470707 w 1664218"/>
                <a:gd name="connsiteY4" fmla="*/ 873383 h 873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64218" h="873383">
                  <a:moveTo>
                    <a:pt x="1470707" y="873383"/>
                  </a:moveTo>
                  <a:cubicBezTo>
                    <a:pt x="1378948" y="855997"/>
                    <a:pt x="4591" y="552203"/>
                    <a:pt x="0" y="551421"/>
                  </a:cubicBezTo>
                  <a:lnTo>
                    <a:pt x="1031547" y="739"/>
                  </a:lnTo>
                  <a:lnTo>
                    <a:pt x="1664218" y="0"/>
                  </a:lnTo>
                  <a:lnTo>
                    <a:pt x="1470707" y="873383"/>
                  </a:lnTo>
                  <a:close/>
                </a:path>
              </a:pathLst>
            </a:custGeom>
            <a:gradFill flip="none" rotWithShape="1">
              <a:gsLst>
                <a:gs pos="100000">
                  <a:srgbClr val="5C6673"/>
                </a:gs>
                <a:gs pos="0">
                  <a:srgbClr val="7D8793"/>
                </a:gs>
              </a:gsLst>
              <a:path path="circle">
                <a:fillToRect r="100000" b="100000"/>
              </a:path>
              <a:tileRect l="-100000" t="-100000"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5" name="Isosceles Triangle 12"/>
            <p:cNvSpPr/>
            <p:nvPr/>
          </p:nvSpPr>
          <p:spPr>
            <a:xfrm>
              <a:off x="7758996" y="3639"/>
              <a:ext cx="744602" cy="935201"/>
            </a:xfrm>
            <a:custGeom>
              <a:avLst/>
              <a:gdLst>
                <a:gd name="connsiteX0" fmla="*/ 0 w 923192"/>
                <a:gd name="connsiteY0" fmla="*/ 1384788 h 1384788"/>
                <a:gd name="connsiteX1" fmla="*/ 461596 w 923192"/>
                <a:gd name="connsiteY1" fmla="*/ 0 h 1384788"/>
                <a:gd name="connsiteX2" fmla="*/ 923192 w 923192"/>
                <a:gd name="connsiteY2" fmla="*/ 1384788 h 1384788"/>
                <a:gd name="connsiteX3" fmla="*/ 0 w 923192"/>
                <a:gd name="connsiteY3" fmla="*/ 1384788 h 1384788"/>
                <a:gd name="connsiteX0" fmla="*/ 0 w 1077058"/>
                <a:gd name="connsiteY0" fmla="*/ 1626576 h 1626576"/>
                <a:gd name="connsiteX1" fmla="*/ 1077058 w 1077058"/>
                <a:gd name="connsiteY1" fmla="*/ 0 h 1626576"/>
                <a:gd name="connsiteX2" fmla="*/ 923192 w 1077058"/>
                <a:gd name="connsiteY2" fmla="*/ 1626576 h 1626576"/>
                <a:gd name="connsiteX3" fmla="*/ 0 w 1077058"/>
                <a:gd name="connsiteY3" fmla="*/ 1626576 h 1626576"/>
                <a:gd name="connsiteX0" fmla="*/ 0 w 1257300"/>
                <a:gd name="connsiteY0" fmla="*/ 874834 h 1626576"/>
                <a:gd name="connsiteX1" fmla="*/ 1257300 w 1257300"/>
                <a:gd name="connsiteY1" fmla="*/ 0 h 1626576"/>
                <a:gd name="connsiteX2" fmla="*/ 1103434 w 1257300"/>
                <a:gd name="connsiteY2" fmla="*/ 1626576 h 1626576"/>
                <a:gd name="connsiteX3" fmla="*/ 0 w 1257300"/>
                <a:gd name="connsiteY3" fmla="*/ 874834 h 1626576"/>
                <a:gd name="connsiteX0" fmla="*/ 0 w 1257300"/>
                <a:gd name="connsiteY0" fmla="*/ 874834 h 2198076"/>
                <a:gd name="connsiteX1" fmla="*/ 1257300 w 1257300"/>
                <a:gd name="connsiteY1" fmla="*/ 0 h 2198076"/>
                <a:gd name="connsiteX2" fmla="*/ 281354 w 1257300"/>
                <a:gd name="connsiteY2" fmla="*/ 2198076 h 2198076"/>
                <a:gd name="connsiteX3" fmla="*/ 0 w 1257300"/>
                <a:gd name="connsiteY3" fmla="*/ 874834 h 2198076"/>
                <a:gd name="connsiteX0" fmla="*/ 0 w 1288695"/>
                <a:gd name="connsiteY0" fmla="*/ 874834 h 2198076"/>
                <a:gd name="connsiteX1" fmla="*/ 1257300 w 1288695"/>
                <a:gd name="connsiteY1" fmla="*/ 0 h 2198076"/>
                <a:gd name="connsiteX2" fmla="*/ 1261696 w 1288695"/>
                <a:gd name="connsiteY2" fmla="*/ 360484 h 2198076"/>
                <a:gd name="connsiteX3" fmla="*/ 281354 w 1288695"/>
                <a:gd name="connsiteY3" fmla="*/ 2198076 h 2198076"/>
                <a:gd name="connsiteX4" fmla="*/ 0 w 1288695"/>
                <a:gd name="connsiteY4" fmla="*/ 874834 h 2198076"/>
                <a:gd name="connsiteX0" fmla="*/ 0 w 1305185"/>
                <a:gd name="connsiteY0" fmla="*/ 874834 h 2198076"/>
                <a:gd name="connsiteX1" fmla="*/ 1257300 w 1305185"/>
                <a:gd name="connsiteY1" fmla="*/ 0 h 2198076"/>
                <a:gd name="connsiteX2" fmla="*/ 1261696 w 1305185"/>
                <a:gd name="connsiteY2" fmla="*/ 360484 h 2198076"/>
                <a:gd name="connsiteX3" fmla="*/ 281354 w 1305185"/>
                <a:gd name="connsiteY3" fmla="*/ 2198076 h 2198076"/>
                <a:gd name="connsiteX4" fmla="*/ 0 w 1305185"/>
                <a:gd name="connsiteY4" fmla="*/ 874834 h 2198076"/>
                <a:gd name="connsiteX0" fmla="*/ 0 w 1262875"/>
                <a:gd name="connsiteY0" fmla="*/ 874834 h 2198076"/>
                <a:gd name="connsiteX1" fmla="*/ 1257300 w 1262875"/>
                <a:gd name="connsiteY1" fmla="*/ 0 h 2198076"/>
                <a:gd name="connsiteX2" fmla="*/ 1261696 w 1262875"/>
                <a:gd name="connsiteY2" fmla="*/ 360484 h 2198076"/>
                <a:gd name="connsiteX3" fmla="*/ 281354 w 1262875"/>
                <a:gd name="connsiteY3" fmla="*/ 2198076 h 2198076"/>
                <a:gd name="connsiteX4" fmla="*/ 0 w 1262875"/>
                <a:gd name="connsiteY4" fmla="*/ 874834 h 2198076"/>
                <a:gd name="connsiteX0" fmla="*/ 0 w 1262875"/>
                <a:gd name="connsiteY0" fmla="*/ 874834 h 2132133"/>
                <a:gd name="connsiteX1" fmla="*/ 1257300 w 1262875"/>
                <a:gd name="connsiteY1" fmla="*/ 0 h 2132133"/>
                <a:gd name="connsiteX2" fmla="*/ 1261696 w 1262875"/>
                <a:gd name="connsiteY2" fmla="*/ 360484 h 2132133"/>
                <a:gd name="connsiteX3" fmla="*/ 391258 w 1262875"/>
                <a:gd name="connsiteY3" fmla="*/ 2132133 h 2132133"/>
                <a:gd name="connsiteX4" fmla="*/ 0 w 1262875"/>
                <a:gd name="connsiteY4" fmla="*/ 874834 h 2132133"/>
                <a:gd name="connsiteX0" fmla="*/ 0 w 1262875"/>
                <a:gd name="connsiteY0" fmla="*/ 874834 h 2193680"/>
                <a:gd name="connsiteX1" fmla="*/ 1257300 w 1262875"/>
                <a:gd name="connsiteY1" fmla="*/ 0 h 2193680"/>
                <a:gd name="connsiteX2" fmla="*/ 1261696 w 1262875"/>
                <a:gd name="connsiteY2" fmla="*/ 360484 h 2193680"/>
                <a:gd name="connsiteX3" fmla="*/ 276958 w 1262875"/>
                <a:gd name="connsiteY3" fmla="*/ 2193680 h 2193680"/>
                <a:gd name="connsiteX4" fmla="*/ 0 w 1262875"/>
                <a:gd name="connsiteY4" fmla="*/ 874834 h 2193680"/>
                <a:gd name="connsiteX0" fmla="*/ 0 w 1261696"/>
                <a:gd name="connsiteY0" fmla="*/ 874845 h 2193691"/>
                <a:gd name="connsiteX1" fmla="*/ 1257300 w 1261696"/>
                <a:gd name="connsiteY1" fmla="*/ 11 h 2193691"/>
                <a:gd name="connsiteX2" fmla="*/ 1261696 w 1261696"/>
                <a:gd name="connsiteY2" fmla="*/ 360495 h 2193691"/>
                <a:gd name="connsiteX3" fmla="*/ 276958 w 1261696"/>
                <a:gd name="connsiteY3" fmla="*/ 2193691 h 2193691"/>
                <a:gd name="connsiteX4" fmla="*/ 0 w 1261696"/>
                <a:gd name="connsiteY4" fmla="*/ 874845 h 2193691"/>
                <a:gd name="connsiteX0" fmla="*/ 0 w 1261696"/>
                <a:gd name="connsiteY0" fmla="*/ 829574 h 2148420"/>
                <a:gd name="connsiteX1" fmla="*/ 1191450 w 1261696"/>
                <a:gd name="connsiteY1" fmla="*/ 13 h 2148420"/>
                <a:gd name="connsiteX2" fmla="*/ 1261696 w 1261696"/>
                <a:gd name="connsiteY2" fmla="*/ 315224 h 2148420"/>
                <a:gd name="connsiteX3" fmla="*/ 276958 w 1261696"/>
                <a:gd name="connsiteY3" fmla="*/ 2148420 h 2148420"/>
                <a:gd name="connsiteX4" fmla="*/ 0 w 1261696"/>
                <a:gd name="connsiteY4" fmla="*/ 829574 h 2148420"/>
                <a:gd name="connsiteX0" fmla="*/ 0 w 1195846"/>
                <a:gd name="connsiteY0" fmla="*/ 829571 h 2148417"/>
                <a:gd name="connsiteX1" fmla="*/ 1191450 w 1195846"/>
                <a:gd name="connsiteY1" fmla="*/ 10 h 2148417"/>
                <a:gd name="connsiteX2" fmla="*/ 1195846 w 1195846"/>
                <a:gd name="connsiteY2" fmla="*/ 434574 h 2148417"/>
                <a:gd name="connsiteX3" fmla="*/ 276958 w 1195846"/>
                <a:gd name="connsiteY3" fmla="*/ 2148417 h 2148417"/>
                <a:gd name="connsiteX4" fmla="*/ 0 w 1195846"/>
                <a:gd name="connsiteY4" fmla="*/ 829571 h 2148417"/>
                <a:gd name="connsiteX0" fmla="*/ 0 w 1195846"/>
                <a:gd name="connsiteY0" fmla="*/ 829571 h 829571"/>
                <a:gd name="connsiteX1" fmla="*/ 1191450 w 1195846"/>
                <a:gd name="connsiteY1" fmla="*/ 10 h 829571"/>
                <a:gd name="connsiteX2" fmla="*/ 1195846 w 1195846"/>
                <a:gd name="connsiteY2" fmla="*/ 434574 h 829571"/>
                <a:gd name="connsiteX3" fmla="*/ 650530 w 1195846"/>
                <a:gd name="connsiteY3" fmla="*/ 649974 h 829571"/>
                <a:gd name="connsiteX4" fmla="*/ 0 w 1195846"/>
                <a:gd name="connsiteY4" fmla="*/ 829571 h 829571"/>
                <a:gd name="connsiteX0" fmla="*/ 0 w 1195846"/>
                <a:gd name="connsiteY0" fmla="*/ 829571 h 1301650"/>
                <a:gd name="connsiteX1" fmla="*/ 1191450 w 1195846"/>
                <a:gd name="connsiteY1" fmla="*/ 10 h 1301650"/>
                <a:gd name="connsiteX2" fmla="*/ 1195846 w 1195846"/>
                <a:gd name="connsiteY2" fmla="*/ 434574 h 1301650"/>
                <a:gd name="connsiteX3" fmla="*/ 505252 w 1195846"/>
                <a:gd name="connsiteY3" fmla="*/ 1301650 h 1301650"/>
                <a:gd name="connsiteX4" fmla="*/ 0 w 1195846"/>
                <a:gd name="connsiteY4" fmla="*/ 829571 h 1301650"/>
                <a:gd name="connsiteX0" fmla="*/ 295854 w 690594"/>
                <a:gd name="connsiteY0" fmla="*/ 605428 h 1301650"/>
                <a:gd name="connsiteX1" fmla="*/ 686198 w 690594"/>
                <a:gd name="connsiteY1" fmla="*/ 10 h 1301650"/>
                <a:gd name="connsiteX2" fmla="*/ 690594 w 690594"/>
                <a:gd name="connsiteY2" fmla="*/ 434574 h 1301650"/>
                <a:gd name="connsiteX3" fmla="*/ 0 w 690594"/>
                <a:gd name="connsiteY3" fmla="*/ 1301650 h 1301650"/>
                <a:gd name="connsiteX4" fmla="*/ 295854 w 690594"/>
                <a:gd name="connsiteY4" fmla="*/ 605428 h 1301650"/>
                <a:gd name="connsiteX0" fmla="*/ 179632 w 690594"/>
                <a:gd name="connsiteY0" fmla="*/ 439396 h 1301650"/>
                <a:gd name="connsiteX1" fmla="*/ 686198 w 690594"/>
                <a:gd name="connsiteY1" fmla="*/ 10 h 1301650"/>
                <a:gd name="connsiteX2" fmla="*/ 690594 w 690594"/>
                <a:gd name="connsiteY2" fmla="*/ 434574 h 1301650"/>
                <a:gd name="connsiteX3" fmla="*/ 0 w 690594"/>
                <a:gd name="connsiteY3" fmla="*/ 1301650 h 1301650"/>
                <a:gd name="connsiteX4" fmla="*/ 179632 w 690594"/>
                <a:gd name="connsiteY4" fmla="*/ 439396 h 1301650"/>
                <a:gd name="connsiteX0" fmla="*/ 179632 w 690594"/>
                <a:gd name="connsiteY0" fmla="*/ 4822 h 867076"/>
                <a:gd name="connsiteX1" fmla="*/ 690594 w 690594"/>
                <a:gd name="connsiteY1" fmla="*/ 0 h 867076"/>
                <a:gd name="connsiteX2" fmla="*/ 0 w 690594"/>
                <a:gd name="connsiteY2" fmla="*/ 867076 h 867076"/>
                <a:gd name="connsiteX3" fmla="*/ 179632 w 690594"/>
                <a:gd name="connsiteY3" fmla="*/ 4822 h 867076"/>
                <a:gd name="connsiteX0" fmla="*/ 204537 w 690594"/>
                <a:gd name="connsiteY0" fmla="*/ 67084 h 867076"/>
                <a:gd name="connsiteX1" fmla="*/ 690594 w 690594"/>
                <a:gd name="connsiteY1" fmla="*/ 0 h 867076"/>
                <a:gd name="connsiteX2" fmla="*/ 0 w 690594"/>
                <a:gd name="connsiteY2" fmla="*/ 867076 h 867076"/>
                <a:gd name="connsiteX3" fmla="*/ 204537 w 690594"/>
                <a:gd name="connsiteY3" fmla="*/ 67084 h 867076"/>
                <a:gd name="connsiteX0" fmla="*/ 196236 w 690594"/>
                <a:gd name="connsiteY0" fmla="*/ 0 h 883008"/>
                <a:gd name="connsiteX1" fmla="*/ 690594 w 690594"/>
                <a:gd name="connsiteY1" fmla="*/ 15932 h 883008"/>
                <a:gd name="connsiteX2" fmla="*/ 0 w 690594"/>
                <a:gd name="connsiteY2" fmla="*/ 883008 h 883008"/>
                <a:gd name="connsiteX3" fmla="*/ 196236 w 690594"/>
                <a:gd name="connsiteY3" fmla="*/ 0 h 883008"/>
                <a:gd name="connsiteX0" fmla="*/ 196236 w 703046"/>
                <a:gd name="connsiteY0" fmla="*/ 0 h 883008"/>
                <a:gd name="connsiteX1" fmla="*/ 703046 w 703046"/>
                <a:gd name="connsiteY1" fmla="*/ 3480 h 883008"/>
                <a:gd name="connsiteX2" fmla="*/ 0 w 703046"/>
                <a:gd name="connsiteY2" fmla="*/ 883008 h 883008"/>
                <a:gd name="connsiteX3" fmla="*/ 196236 w 703046"/>
                <a:gd name="connsiteY3" fmla="*/ 0 h 883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03046" h="883008">
                  <a:moveTo>
                    <a:pt x="196236" y="0"/>
                  </a:moveTo>
                  <a:lnTo>
                    <a:pt x="703046" y="3480"/>
                  </a:lnTo>
                  <a:lnTo>
                    <a:pt x="0" y="883008"/>
                  </a:lnTo>
                  <a:lnTo>
                    <a:pt x="196236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5C6673"/>
                </a:gs>
                <a:gs pos="100000">
                  <a:srgbClr val="7D8793"/>
                </a:gs>
              </a:gsLst>
              <a:lin ang="13500000" scaled="1"/>
              <a:tileRect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6" name="Isosceles Triangle 11"/>
            <p:cNvSpPr/>
            <p:nvPr/>
          </p:nvSpPr>
          <p:spPr>
            <a:xfrm>
              <a:off x="8211654" y="657309"/>
              <a:ext cx="954792" cy="1782554"/>
            </a:xfrm>
            <a:custGeom>
              <a:avLst/>
              <a:gdLst>
                <a:gd name="connsiteX0" fmla="*/ 0 w 470389"/>
                <a:gd name="connsiteY0" fmla="*/ 984739 h 984739"/>
                <a:gd name="connsiteX1" fmla="*/ 235195 w 470389"/>
                <a:gd name="connsiteY1" fmla="*/ 0 h 984739"/>
                <a:gd name="connsiteX2" fmla="*/ 470389 w 470389"/>
                <a:gd name="connsiteY2" fmla="*/ 984739 h 984739"/>
                <a:gd name="connsiteX3" fmla="*/ 0 w 470389"/>
                <a:gd name="connsiteY3" fmla="*/ 984739 h 984739"/>
                <a:gd name="connsiteX0" fmla="*/ 0 w 470389"/>
                <a:gd name="connsiteY0" fmla="*/ 989135 h 989135"/>
                <a:gd name="connsiteX1" fmla="*/ 437418 w 470389"/>
                <a:gd name="connsiteY1" fmla="*/ 0 h 989135"/>
                <a:gd name="connsiteX2" fmla="*/ 470389 w 470389"/>
                <a:gd name="connsiteY2" fmla="*/ 989135 h 989135"/>
                <a:gd name="connsiteX3" fmla="*/ 0 w 470389"/>
                <a:gd name="connsiteY3" fmla="*/ 989135 h 989135"/>
                <a:gd name="connsiteX0" fmla="*/ 0 w 681404"/>
                <a:gd name="connsiteY0" fmla="*/ 593481 h 989135"/>
                <a:gd name="connsiteX1" fmla="*/ 648433 w 681404"/>
                <a:gd name="connsiteY1" fmla="*/ 0 h 989135"/>
                <a:gd name="connsiteX2" fmla="*/ 681404 w 681404"/>
                <a:gd name="connsiteY2" fmla="*/ 989135 h 989135"/>
                <a:gd name="connsiteX3" fmla="*/ 0 w 681404"/>
                <a:gd name="connsiteY3" fmla="*/ 593481 h 989135"/>
                <a:gd name="connsiteX0" fmla="*/ 0 w 1121020"/>
                <a:gd name="connsiteY0" fmla="*/ 593481 h 2373923"/>
                <a:gd name="connsiteX1" fmla="*/ 648433 w 1121020"/>
                <a:gd name="connsiteY1" fmla="*/ 0 h 2373923"/>
                <a:gd name="connsiteX2" fmla="*/ 1121020 w 1121020"/>
                <a:gd name="connsiteY2" fmla="*/ 2373923 h 2373923"/>
                <a:gd name="connsiteX3" fmla="*/ 0 w 1121020"/>
                <a:gd name="connsiteY3" fmla="*/ 593481 h 2373923"/>
                <a:gd name="connsiteX0" fmla="*/ 0 w 1134209"/>
                <a:gd name="connsiteY0" fmla="*/ 593481 h 2395904"/>
                <a:gd name="connsiteX1" fmla="*/ 648433 w 1134209"/>
                <a:gd name="connsiteY1" fmla="*/ 0 h 2395904"/>
                <a:gd name="connsiteX2" fmla="*/ 1134209 w 1134209"/>
                <a:gd name="connsiteY2" fmla="*/ 2395904 h 2395904"/>
                <a:gd name="connsiteX3" fmla="*/ 0 w 1134209"/>
                <a:gd name="connsiteY3" fmla="*/ 593481 h 2395904"/>
                <a:gd name="connsiteX0" fmla="*/ 0 w 1116625"/>
                <a:gd name="connsiteY0" fmla="*/ 426428 h 2395904"/>
                <a:gd name="connsiteX1" fmla="*/ 630849 w 1116625"/>
                <a:gd name="connsiteY1" fmla="*/ 0 h 2395904"/>
                <a:gd name="connsiteX2" fmla="*/ 1116625 w 1116625"/>
                <a:gd name="connsiteY2" fmla="*/ 2395904 h 2395904"/>
                <a:gd name="connsiteX3" fmla="*/ 0 w 1116625"/>
                <a:gd name="connsiteY3" fmla="*/ 426428 h 2395904"/>
                <a:gd name="connsiteX0" fmla="*/ 0 w 1138605"/>
                <a:gd name="connsiteY0" fmla="*/ 602274 h 2395904"/>
                <a:gd name="connsiteX1" fmla="*/ 652829 w 1138605"/>
                <a:gd name="connsiteY1" fmla="*/ 0 h 2395904"/>
                <a:gd name="connsiteX2" fmla="*/ 1138605 w 1138605"/>
                <a:gd name="connsiteY2" fmla="*/ 2395904 h 2395904"/>
                <a:gd name="connsiteX3" fmla="*/ 0 w 1138605"/>
                <a:gd name="connsiteY3" fmla="*/ 602274 h 2395904"/>
                <a:gd name="connsiteX0" fmla="*/ 0 w 1370241"/>
                <a:gd name="connsiteY0" fmla="*/ 299042 h 2395904"/>
                <a:gd name="connsiteX1" fmla="*/ 884465 w 1370241"/>
                <a:gd name="connsiteY1" fmla="*/ 0 h 2395904"/>
                <a:gd name="connsiteX2" fmla="*/ 1370241 w 1370241"/>
                <a:gd name="connsiteY2" fmla="*/ 2395904 h 2395904"/>
                <a:gd name="connsiteX3" fmla="*/ 0 w 1370241"/>
                <a:gd name="connsiteY3" fmla="*/ 299042 h 2395904"/>
                <a:gd name="connsiteX0" fmla="*/ 0 w 884465"/>
                <a:gd name="connsiteY0" fmla="*/ 299042 h 947129"/>
                <a:gd name="connsiteX1" fmla="*/ 884465 w 884465"/>
                <a:gd name="connsiteY1" fmla="*/ 0 h 947129"/>
                <a:gd name="connsiteX2" fmla="*/ 662700 w 884465"/>
                <a:gd name="connsiteY2" fmla="*/ 947129 h 947129"/>
                <a:gd name="connsiteX3" fmla="*/ 0 w 884465"/>
                <a:gd name="connsiteY3" fmla="*/ 299042 h 947129"/>
                <a:gd name="connsiteX0" fmla="*/ 0 w 884465"/>
                <a:gd name="connsiteY0" fmla="*/ 299042 h 897320"/>
                <a:gd name="connsiteX1" fmla="*/ 884465 w 884465"/>
                <a:gd name="connsiteY1" fmla="*/ 0 h 897320"/>
                <a:gd name="connsiteX2" fmla="*/ 874391 w 884465"/>
                <a:gd name="connsiteY2" fmla="*/ 897320 h 897320"/>
                <a:gd name="connsiteX3" fmla="*/ 0 w 884465"/>
                <a:gd name="connsiteY3" fmla="*/ 299042 h 897320"/>
                <a:gd name="connsiteX0" fmla="*/ 0 w 884465"/>
                <a:gd name="connsiteY0" fmla="*/ 299042 h 1664187"/>
                <a:gd name="connsiteX1" fmla="*/ 884465 w 884465"/>
                <a:gd name="connsiteY1" fmla="*/ 0 h 1664187"/>
                <a:gd name="connsiteX2" fmla="*/ 874391 w 884465"/>
                <a:gd name="connsiteY2" fmla="*/ 897320 h 1664187"/>
                <a:gd name="connsiteX3" fmla="*/ 508588 w 884465"/>
                <a:gd name="connsiteY3" fmla="*/ 1658168 h 1664187"/>
                <a:gd name="connsiteX4" fmla="*/ 0 w 884465"/>
                <a:gd name="connsiteY4" fmla="*/ 299042 h 1664187"/>
                <a:gd name="connsiteX0" fmla="*/ 0 w 884465"/>
                <a:gd name="connsiteY0" fmla="*/ 299042 h 1658168"/>
                <a:gd name="connsiteX1" fmla="*/ 884465 w 884465"/>
                <a:gd name="connsiteY1" fmla="*/ 0 h 1658168"/>
                <a:gd name="connsiteX2" fmla="*/ 874391 w 884465"/>
                <a:gd name="connsiteY2" fmla="*/ 897320 h 1658168"/>
                <a:gd name="connsiteX3" fmla="*/ 508588 w 884465"/>
                <a:gd name="connsiteY3" fmla="*/ 1658168 h 1658168"/>
                <a:gd name="connsiteX4" fmla="*/ 0 w 884465"/>
                <a:gd name="connsiteY4" fmla="*/ 299042 h 1658168"/>
                <a:gd name="connsiteX0" fmla="*/ 0 w 884465"/>
                <a:gd name="connsiteY0" fmla="*/ 299042 h 1658168"/>
                <a:gd name="connsiteX1" fmla="*/ 884465 w 884465"/>
                <a:gd name="connsiteY1" fmla="*/ 0 h 1658168"/>
                <a:gd name="connsiteX2" fmla="*/ 874391 w 884465"/>
                <a:gd name="connsiteY2" fmla="*/ 897320 h 1658168"/>
                <a:gd name="connsiteX3" fmla="*/ 508588 w 884465"/>
                <a:gd name="connsiteY3" fmla="*/ 1658168 h 1658168"/>
                <a:gd name="connsiteX4" fmla="*/ 0 w 884465"/>
                <a:gd name="connsiteY4" fmla="*/ 299042 h 1658168"/>
                <a:gd name="connsiteX0" fmla="*/ 0 w 884465"/>
                <a:gd name="connsiteY0" fmla="*/ 299042 h 1658168"/>
                <a:gd name="connsiteX1" fmla="*/ 884465 w 884465"/>
                <a:gd name="connsiteY1" fmla="*/ 0 h 1658168"/>
                <a:gd name="connsiteX2" fmla="*/ 874391 w 884465"/>
                <a:gd name="connsiteY2" fmla="*/ 897320 h 1658168"/>
                <a:gd name="connsiteX3" fmla="*/ 508588 w 884465"/>
                <a:gd name="connsiteY3" fmla="*/ 1658168 h 1658168"/>
                <a:gd name="connsiteX4" fmla="*/ 0 w 884465"/>
                <a:gd name="connsiteY4" fmla="*/ 299042 h 1658168"/>
                <a:gd name="connsiteX0" fmla="*/ 0 w 884465"/>
                <a:gd name="connsiteY0" fmla="*/ 299042 h 1529493"/>
                <a:gd name="connsiteX1" fmla="*/ 884465 w 884465"/>
                <a:gd name="connsiteY1" fmla="*/ 0 h 1529493"/>
                <a:gd name="connsiteX2" fmla="*/ 874391 w 884465"/>
                <a:gd name="connsiteY2" fmla="*/ 897320 h 1529493"/>
                <a:gd name="connsiteX3" fmla="*/ 479532 w 884465"/>
                <a:gd name="connsiteY3" fmla="*/ 1529493 h 1529493"/>
                <a:gd name="connsiteX4" fmla="*/ 0 w 884465"/>
                <a:gd name="connsiteY4" fmla="*/ 299042 h 1529493"/>
                <a:gd name="connsiteX0" fmla="*/ 0 w 884465"/>
                <a:gd name="connsiteY0" fmla="*/ 299042 h 1683073"/>
                <a:gd name="connsiteX1" fmla="*/ 884465 w 884465"/>
                <a:gd name="connsiteY1" fmla="*/ 0 h 1683073"/>
                <a:gd name="connsiteX2" fmla="*/ 874391 w 884465"/>
                <a:gd name="connsiteY2" fmla="*/ 897320 h 1683073"/>
                <a:gd name="connsiteX3" fmla="*/ 516890 w 884465"/>
                <a:gd name="connsiteY3" fmla="*/ 1683073 h 1683073"/>
                <a:gd name="connsiteX4" fmla="*/ 0 w 884465"/>
                <a:gd name="connsiteY4" fmla="*/ 299042 h 1683073"/>
                <a:gd name="connsiteX0" fmla="*/ 0 w 901232"/>
                <a:gd name="connsiteY0" fmla="*/ 299042 h 1683073"/>
                <a:gd name="connsiteX1" fmla="*/ 884465 w 901232"/>
                <a:gd name="connsiteY1" fmla="*/ 0 h 1683073"/>
                <a:gd name="connsiteX2" fmla="*/ 900899 w 901232"/>
                <a:gd name="connsiteY2" fmla="*/ 870813 h 1683073"/>
                <a:gd name="connsiteX3" fmla="*/ 516890 w 901232"/>
                <a:gd name="connsiteY3" fmla="*/ 1683073 h 1683073"/>
                <a:gd name="connsiteX4" fmla="*/ 0 w 901232"/>
                <a:gd name="connsiteY4" fmla="*/ 299042 h 1683073"/>
                <a:gd name="connsiteX0" fmla="*/ 0 w 901507"/>
                <a:gd name="connsiteY0" fmla="*/ 299042 h 1683073"/>
                <a:gd name="connsiteX1" fmla="*/ 895825 w 901507"/>
                <a:gd name="connsiteY1" fmla="*/ 0 h 1683073"/>
                <a:gd name="connsiteX2" fmla="*/ 900899 w 901507"/>
                <a:gd name="connsiteY2" fmla="*/ 870813 h 1683073"/>
                <a:gd name="connsiteX3" fmla="*/ 516890 w 901507"/>
                <a:gd name="connsiteY3" fmla="*/ 1683073 h 1683073"/>
                <a:gd name="connsiteX4" fmla="*/ 0 w 901507"/>
                <a:gd name="connsiteY4" fmla="*/ 299042 h 1683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1507" h="1683073">
                  <a:moveTo>
                    <a:pt x="0" y="299042"/>
                  </a:moveTo>
                  <a:lnTo>
                    <a:pt x="895825" y="0"/>
                  </a:lnTo>
                  <a:cubicBezTo>
                    <a:pt x="892467" y="299107"/>
                    <a:pt x="904257" y="571706"/>
                    <a:pt x="900899" y="870813"/>
                  </a:cubicBezTo>
                  <a:cubicBezTo>
                    <a:pt x="895187" y="876765"/>
                    <a:pt x="696936" y="1282795"/>
                    <a:pt x="516890" y="1683073"/>
                  </a:cubicBezTo>
                  <a:lnTo>
                    <a:pt x="0" y="299042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5C6673"/>
                </a:gs>
                <a:gs pos="100000">
                  <a:srgbClr val="7D8793"/>
                </a:gs>
              </a:gsLst>
              <a:lin ang="16200000" scaled="1"/>
              <a:tileRect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 err="1" smtClean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14" name="Isosceles Triangle 9"/>
            <p:cNvSpPr/>
            <p:nvPr/>
          </p:nvSpPr>
          <p:spPr>
            <a:xfrm>
              <a:off x="7543800" y="1"/>
              <a:ext cx="1618702" cy="1195754"/>
            </a:xfrm>
            <a:custGeom>
              <a:avLst/>
              <a:gdLst>
                <a:gd name="connsiteX0" fmla="*/ 0 w 1534258"/>
                <a:gd name="connsiteY0" fmla="*/ 1494692 h 1494692"/>
                <a:gd name="connsiteX1" fmla="*/ 767129 w 1534258"/>
                <a:gd name="connsiteY1" fmla="*/ 0 h 1494692"/>
                <a:gd name="connsiteX2" fmla="*/ 1534258 w 1534258"/>
                <a:gd name="connsiteY2" fmla="*/ 1494692 h 1494692"/>
                <a:gd name="connsiteX3" fmla="*/ 0 w 1534258"/>
                <a:gd name="connsiteY3" fmla="*/ 1494692 h 1494692"/>
                <a:gd name="connsiteX0" fmla="*/ 0 w 1558436"/>
                <a:gd name="connsiteY0" fmla="*/ 1507881 h 1507881"/>
                <a:gd name="connsiteX1" fmla="*/ 1558436 w 1558436"/>
                <a:gd name="connsiteY1" fmla="*/ 0 h 1507881"/>
                <a:gd name="connsiteX2" fmla="*/ 1534258 w 1558436"/>
                <a:gd name="connsiteY2" fmla="*/ 1507881 h 1507881"/>
                <a:gd name="connsiteX3" fmla="*/ 0 w 1558436"/>
                <a:gd name="connsiteY3" fmla="*/ 1507881 h 1507881"/>
                <a:gd name="connsiteX0" fmla="*/ 0 w 2705832"/>
                <a:gd name="connsiteY0" fmla="*/ 751742 h 1507881"/>
                <a:gd name="connsiteX1" fmla="*/ 2705832 w 2705832"/>
                <a:gd name="connsiteY1" fmla="*/ 0 h 1507881"/>
                <a:gd name="connsiteX2" fmla="*/ 2681654 w 2705832"/>
                <a:gd name="connsiteY2" fmla="*/ 1507881 h 1507881"/>
                <a:gd name="connsiteX3" fmla="*/ 0 w 2705832"/>
                <a:gd name="connsiteY3" fmla="*/ 751742 h 1507881"/>
                <a:gd name="connsiteX0" fmla="*/ 0 w 2705832"/>
                <a:gd name="connsiteY0" fmla="*/ 751742 h 1600201"/>
                <a:gd name="connsiteX1" fmla="*/ 2705832 w 2705832"/>
                <a:gd name="connsiteY1" fmla="*/ 0 h 1600201"/>
                <a:gd name="connsiteX2" fmla="*/ 936381 w 2705832"/>
                <a:gd name="connsiteY2" fmla="*/ 1600201 h 1600201"/>
                <a:gd name="connsiteX3" fmla="*/ 0 w 2705832"/>
                <a:gd name="connsiteY3" fmla="*/ 751742 h 1600201"/>
                <a:gd name="connsiteX0" fmla="*/ 0 w 2705832"/>
                <a:gd name="connsiteY0" fmla="*/ 751742 h 1481504"/>
                <a:gd name="connsiteX1" fmla="*/ 2705832 w 2705832"/>
                <a:gd name="connsiteY1" fmla="*/ 0 h 1481504"/>
                <a:gd name="connsiteX2" fmla="*/ 844062 w 2705832"/>
                <a:gd name="connsiteY2" fmla="*/ 1481504 h 1481504"/>
                <a:gd name="connsiteX3" fmla="*/ 0 w 2705832"/>
                <a:gd name="connsiteY3" fmla="*/ 751742 h 1481504"/>
                <a:gd name="connsiteX0" fmla="*/ 0 w 2705832"/>
                <a:gd name="connsiteY0" fmla="*/ 751742 h 1604597"/>
                <a:gd name="connsiteX1" fmla="*/ 2705832 w 2705832"/>
                <a:gd name="connsiteY1" fmla="*/ 0 h 1604597"/>
                <a:gd name="connsiteX2" fmla="*/ 949569 w 2705832"/>
                <a:gd name="connsiteY2" fmla="*/ 1604597 h 1604597"/>
                <a:gd name="connsiteX3" fmla="*/ 0 w 2705832"/>
                <a:gd name="connsiteY3" fmla="*/ 751742 h 1604597"/>
                <a:gd name="connsiteX0" fmla="*/ 0 w 2626701"/>
                <a:gd name="connsiteY0" fmla="*/ 813289 h 1666144"/>
                <a:gd name="connsiteX1" fmla="*/ 2626701 w 2626701"/>
                <a:gd name="connsiteY1" fmla="*/ 0 h 1666144"/>
                <a:gd name="connsiteX2" fmla="*/ 949569 w 2626701"/>
                <a:gd name="connsiteY2" fmla="*/ 1666144 h 1666144"/>
                <a:gd name="connsiteX3" fmla="*/ 0 w 2626701"/>
                <a:gd name="connsiteY3" fmla="*/ 813289 h 1666144"/>
                <a:gd name="connsiteX0" fmla="*/ 0 w 2688247"/>
                <a:gd name="connsiteY0" fmla="*/ 734158 h 1587013"/>
                <a:gd name="connsiteX1" fmla="*/ 2688247 w 2688247"/>
                <a:gd name="connsiteY1" fmla="*/ 0 h 1587013"/>
                <a:gd name="connsiteX2" fmla="*/ 949569 w 2688247"/>
                <a:gd name="connsiteY2" fmla="*/ 1587013 h 1587013"/>
                <a:gd name="connsiteX3" fmla="*/ 0 w 2688247"/>
                <a:gd name="connsiteY3" fmla="*/ 734158 h 1587013"/>
                <a:gd name="connsiteX0" fmla="*/ 0 w 2695217"/>
                <a:gd name="connsiteY0" fmla="*/ 734158 h 812381"/>
                <a:gd name="connsiteX1" fmla="*/ 2688247 w 2695217"/>
                <a:gd name="connsiteY1" fmla="*/ 0 h 812381"/>
                <a:gd name="connsiteX2" fmla="*/ 2695217 w 2695217"/>
                <a:gd name="connsiteY2" fmla="*/ 812381 h 812381"/>
                <a:gd name="connsiteX3" fmla="*/ 0 w 2695217"/>
                <a:gd name="connsiteY3" fmla="*/ 734158 h 812381"/>
                <a:gd name="connsiteX0" fmla="*/ 0 w 813190"/>
                <a:gd name="connsiteY0" fmla="*/ 0 h 814669"/>
                <a:gd name="connsiteX1" fmla="*/ 806220 w 813190"/>
                <a:gd name="connsiteY1" fmla="*/ 2288 h 814669"/>
                <a:gd name="connsiteX2" fmla="*/ 813190 w 813190"/>
                <a:gd name="connsiteY2" fmla="*/ 814669 h 814669"/>
                <a:gd name="connsiteX3" fmla="*/ 0 w 813190"/>
                <a:gd name="connsiteY3" fmla="*/ 0 h 814669"/>
                <a:gd name="connsiteX0" fmla="*/ 1186049 w 1999239"/>
                <a:gd name="connsiteY0" fmla="*/ 0 h 1499280"/>
                <a:gd name="connsiteX1" fmla="*/ 1992269 w 1999239"/>
                <a:gd name="connsiteY1" fmla="*/ 2288 h 1499280"/>
                <a:gd name="connsiteX2" fmla="*/ 1999239 w 1999239"/>
                <a:gd name="connsiteY2" fmla="*/ 814669 h 1499280"/>
                <a:gd name="connsiteX3" fmla="*/ 0 w 1999239"/>
                <a:gd name="connsiteY3" fmla="*/ 1486089 h 1499280"/>
                <a:gd name="connsiteX4" fmla="*/ 1186049 w 1999239"/>
                <a:gd name="connsiteY4" fmla="*/ 0 h 1499280"/>
                <a:gd name="connsiteX0" fmla="*/ 1186049 w 1999239"/>
                <a:gd name="connsiteY0" fmla="*/ 0 h 1486089"/>
                <a:gd name="connsiteX1" fmla="*/ 1992269 w 1999239"/>
                <a:gd name="connsiteY1" fmla="*/ 2288 h 1486089"/>
                <a:gd name="connsiteX2" fmla="*/ 1999239 w 1999239"/>
                <a:gd name="connsiteY2" fmla="*/ 814669 h 1486089"/>
                <a:gd name="connsiteX3" fmla="*/ 0 w 1999239"/>
                <a:gd name="connsiteY3" fmla="*/ 1486089 h 1486089"/>
                <a:gd name="connsiteX4" fmla="*/ 1186049 w 1999239"/>
                <a:gd name="connsiteY4" fmla="*/ 0 h 1486089"/>
                <a:gd name="connsiteX0" fmla="*/ 1186049 w 1999239"/>
                <a:gd name="connsiteY0" fmla="*/ 0 h 1486089"/>
                <a:gd name="connsiteX1" fmla="*/ 1992269 w 1999239"/>
                <a:gd name="connsiteY1" fmla="*/ 2288 h 1486089"/>
                <a:gd name="connsiteX2" fmla="*/ 1999239 w 1999239"/>
                <a:gd name="connsiteY2" fmla="*/ 814669 h 1486089"/>
                <a:gd name="connsiteX3" fmla="*/ 0 w 1999239"/>
                <a:gd name="connsiteY3" fmla="*/ 1486089 h 1486089"/>
                <a:gd name="connsiteX4" fmla="*/ 1186049 w 1999239"/>
                <a:gd name="connsiteY4" fmla="*/ 0 h 1486089"/>
                <a:gd name="connsiteX0" fmla="*/ 1186049 w 1999239"/>
                <a:gd name="connsiteY0" fmla="*/ 0 h 1486089"/>
                <a:gd name="connsiteX1" fmla="*/ 1992269 w 1999239"/>
                <a:gd name="connsiteY1" fmla="*/ 2288 h 1486089"/>
                <a:gd name="connsiteX2" fmla="*/ 1999239 w 1999239"/>
                <a:gd name="connsiteY2" fmla="*/ 814669 h 1486089"/>
                <a:gd name="connsiteX3" fmla="*/ 0 w 1999239"/>
                <a:gd name="connsiteY3" fmla="*/ 1486089 h 1486089"/>
                <a:gd name="connsiteX4" fmla="*/ 1186049 w 1999239"/>
                <a:gd name="connsiteY4" fmla="*/ 0 h 1486089"/>
                <a:gd name="connsiteX0" fmla="*/ 1186049 w 1999239"/>
                <a:gd name="connsiteY0" fmla="*/ 0 h 1486089"/>
                <a:gd name="connsiteX1" fmla="*/ 1817704 w 1999239"/>
                <a:gd name="connsiteY1" fmla="*/ 29564 h 1486089"/>
                <a:gd name="connsiteX2" fmla="*/ 1999239 w 1999239"/>
                <a:gd name="connsiteY2" fmla="*/ 814669 h 1486089"/>
                <a:gd name="connsiteX3" fmla="*/ 0 w 1999239"/>
                <a:gd name="connsiteY3" fmla="*/ 1486089 h 1486089"/>
                <a:gd name="connsiteX4" fmla="*/ 1186049 w 1999239"/>
                <a:gd name="connsiteY4" fmla="*/ 0 h 1486089"/>
                <a:gd name="connsiteX0" fmla="*/ 1186049 w 2014281"/>
                <a:gd name="connsiteY0" fmla="*/ 0 h 1486089"/>
                <a:gd name="connsiteX1" fmla="*/ 2014089 w 2014281"/>
                <a:gd name="connsiteY1" fmla="*/ 7743 h 1486089"/>
                <a:gd name="connsiteX2" fmla="*/ 1999239 w 2014281"/>
                <a:gd name="connsiteY2" fmla="*/ 814669 h 1486089"/>
                <a:gd name="connsiteX3" fmla="*/ 0 w 2014281"/>
                <a:gd name="connsiteY3" fmla="*/ 1486089 h 1486089"/>
                <a:gd name="connsiteX4" fmla="*/ 1186049 w 2014281"/>
                <a:gd name="connsiteY4" fmla="*/ 0 h 1486089"/>
                <a:gd name="connsiteX0" fmla="*/ 1186049 w 2014089"/>
                <a:gd name="connsiteY0" fmla="*/ 0 h 1486089"/>
                <a:gd name="connsiteX1" fmla="*/ 2014089 w 2014089"/>
                <a:gd name="connsiteY1" fmla="*/ 7743 h 1486089"/>
                <a:gd name="connsiteX2" fmla="*/ 1999239 w 2014089"/>
                <a:gd name="connsiteY2" fmla="*/ 814669 h 1486089"/>
                <a:gd name="connsiteX3" fmla="*/ 0 w 2014089"/>
                <a:gd name="connsiteY3" fmla="*/ 1486089 h 1486089"/>
                <a:gd name="connsiteX4" fmla="*/ 1186049 w 2014089"/>
                <a:gd name="connsiteY4" fmla="*/ 0 h 1486089"/>
                <a:gd name="connsiteX0" fmla="*/ 1186049 w 1999239"/>
                <a:gd name="connsiteY0" fmla="*/ 0 h 1486089"/>
                <a:gd name="connsiteX1" fmla="*/ 1795883 w 1999239"/>
                <a:gd name="connsiteY1" fmla="*/ 198673 h 1486089"/>
                <a:gd name="connsiteX2" fmla="*/ 1999239 w 1999239"/>
                <a:gd name="connsiteY2" fmla="*/ 814669 h 1486089"/>
                <a:gd name="connsiteX3" fmla="*/ 0 w 1999239"/>
                <a:gd name="connsiteY3" fmla="*/ 1486089 h 1486089"/>
                <a:gd name="connsiteX4" fmla="*/ 1186049 w 1999239"/>
                <a:gd name="connsiteY4" fmla="*/ 0 h 1486089"/>
                <a:gd name="connsiteX0" fmla="*/ 1186049 w 2008634"/>
                <a:gd name="connsiteY0" fmla="*/ 0 h 1486089"/>
                <a:gd name="connsiteX1" fmla="*/ 2008634 w 2008634"/>
                <a:gd name="connsiteY1" fmla="*/ 2288 h 1486089"/>
                <a:gd name="connsiteX2" fmla="*/ 1999239 w 2008634"/>
                <a:gd name="connsiteY2" fmla="*/ 814669 h 1486089"/>
                <a:gd name="connsiteX3" fmla="*/ 0 w 2008634"/>
                <a:gd name="connsiteY3" fmla="*/ 1486089 h 1486089"/>
                <a:gd name="connsiteX4" fmla="*/ 1186049 w 2008634"/>
                <a:gd name="connsiteY4" fmla="*/ 0 h 1486089"/>
                <a:gd name="connsiteX0" fmla="*/ 1186049 w 2008634"/>
                <a:gd name="connsiteY0" fmla="*/ 0 h 1486089"/>
                <a:gd name="connsiteX1" fmla="*/ 2008634 w 2008634"/>
                <a:gd name="connsiteY1" fmla="*/ 2288 h 1486089"/>
                <a:gd name="connsiteX2" fmla="*/ 1890136 w 2008634"/>
                <a:gd name="connsiteY2" fmla="*/ 814669 h 1486089"/>
                <a:gd name="connsiteX3" fmla="*/ 0 w 2008634"/>
                <a:gd name="connsiteY3" fmla="*/ 1486089 h 1486089"/>
                <a:gd name="connsiteX4" fmla="*/ 1186049 w 2008634"/>
                <a:gd name="connsiteY4" fmla="*/ 0 h 1486089"/>
                <a:gd name="connsiteX0" fmla="*/ 1186049 w 2008634"/>
                <a:gd name="connsiteY0" fmla="*/ 0 h 1486089"/>
                <a:gd name="connsiteX1" fmla="*/ 2008634 w 2008634"/>
                <a:gd name="connsiteY1" fmla="*/ 2288 h 1486089"/>
                <a:gd name="connsiteX2" fmla="*/ 1988329 w 2008634"/>
                <a:gd name="connsiteY2" fmla="*/ 831034 h 1486089"/>
                <a:gd name="connsiteX3" fmla="*/ 0 w 2008634"/>
                <a:gd name="connsiteY3" fmla="*/ 1486089 h 1486089"/>
                <a:gd name="connsiteX4" fmla="*/ 1186049 w 2008634"/>
                <a:gd name="connsiteY4" fmla="*/ 0 h 1486089"/>
                <a:gd name="connsiteX0" fmla="*/ 1186049 w 2008634"/>
                <a:gd name="connsiteY0" fmla="*/ 0 h 1486089"/>
                <a:gd name="connsiteX1" fmla="*/ 2008634 w 2008634"/>
                <a:gd name="connsiteY1" fmla="*/ 2288 h 1486089"/>
                <a:gd name="connsiteX2" fmla="*/ 1988329 w 2008634"/>
                <a:gd name="connsiteY2" fmla="*/ 831034 h 1486089"/>
                <a:gd name="connsiteX3" fmla="*/ 0 w 2008634"/>
                <a:gd name="connsiteY3" fmla="*/ 1486089 h 1486089"/>
                <a:gd name="connsiteX4" fmla="*/ 1186049 w 2008634"/>
                <a:gd name="connsiteY4" fmla="*/ 0 h 1486089"/>
                <a:gd name="connsiteX0" fmla="*/ 1191504 w 2014089"/>
                <a:gd name="connsiteY0" fmla="*/ 0 h 1382441"/>
                <a:gd name="connsiteX1" fmla="*/ 2014089 w 2014089"/>
                <a:gd name="connsiteY1" fmla="*/ 2288 h 1382441"/>
                <a:gd name="connsiteX2" fmla="*/ 1993784 w 2014089"/>
                <a:gd name="connsiteY2" fmla="*/ 831034 h 1382441"/>
                <a:gd name="connsiteX3" fmla="*/ 0 w 2014089"/>
                <a:gd name="connsiteY3" fmla="*/ 1382441 h 1382441"/>
                <a:gd name="connsiteX4" fmla="*/ 1191504 w 2014089"/>
                <a:gd name="connsiteY4" fmla="*/ 0 h 1382441"/>
                <a:gd name="connsiteX0" fmla="*/ 1186049 w 2008634"/>
                <a:gd name="connsiteY0" fmla="*/ 0 h 1486089"/>
                <a:gd name="connsiteX1" fmla="*/ 2008634 w 2008634"/>
                <a:gd name="connsiteY1" fmla="*/ 2288 h 1486089"/>
                <a:gd name="connsiteX2" fmla="*/ 1988329 w 2008634"/>
                <a:gd name="connsiteY2" fmla="*/ 831034 h 1486089"/>
                <a:gd name="connsiteX3" fmla="*/ 0 w 2008634"/>
                <a:gd name="connsiteY3" fmla="*/ 1486089 h 1486089"/>
                <a:gd name="connsiteX4" fmla="*/ 1186049 w 2008634"/>
                <a:gd name="connsiteY4" fmla="*/ 0 h 1486089"/>
                <a:gd name="connsiteX0" fmla="*/ 1166142 w 2008634"/>
                <a:gd name="connsiteY0" fmla="*/ 12672 h 1483831"/>
                <a:gd name="connsiteX1" fmla="*/ 2008634 w 2008634"/>
                <a:gd name="connsiteY1" fmla="*/ 30 h 1483831"/>
                <a:gd name="connsiteX2" fmla="*/ 1988329 w 2008634"/>
                <a:gd name="connsiteY2" fmla="*/ 828776 h 1483831"/>
                <a:gd name="connsiteX3" fmla="*/ 0 w 2008634"/>
                <a:gd name="connsiteY3" fmla="*/ 1483831 h 1483831"/>
                <a:gd name="connsiteX4" fmla="*/ 1166142 w 2008634"/>
                <a:gd name="connsiteY4" fmla="*/ 12672 h 1483831"/>
                <a:gd name="connsiteX0" fmla="*/ 1172052 w 2008634"/>
                <a:gd name="connsiteY0" fmla="*/ 3777 h 1483801"/>
                <a:gd name="connsiteX1" fmla="*/ 2008634 w 2008634"/>
                <a:gd name="connsiteY1" fmla="*/ 0 h 1483801"/>
                <a:gd name="connsiteX2" fmla="*/ 1988329 w 2008634"/>
                <a:gd name="connsiteY2" fmla="*/ 828746 h 1483801"/>
                <a:gd name="connsiteX3" fmla="*/ 0 w 2008634"/>
                <a:gd name="connsiteY3" fmla="*/ 1483801 h 1483801"/>
                <a:gd name="connsiteX4" fmla="*/ 1172052 w 2008634"/>
                <a:gd name="connsiteY4" fmla="*/ 3777 h 1483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8634" h="1483801">
                  <a:moveTo>
                    <a:pt x="1172052" y="3777"/>
                  </a:moveTo>
                  <a:lnTo>
                    <a:pt x="2008634" y="0"/>
                  </a:lnTo>
                  <a:cubicBezTo>
                    <a:pt x="2005502" y="128960"/>
                    <a:pt x="2007826" y="574318"/>
                    <a:pt x="1988329" y="828746"/>
                  </a:cubicBezTo>
                  <a:cubicBezTo>
                    <a:pt x="1807424" y="879806"/>
                    <a:pt x="355467" y="1367279"/>
                    <a:pt x="0" y="1483801"/>
                  </a:cubicBezTo>
                  <a:lnTo>
                    <a:pt x="1172052" y="3777"/>
                  </a:lnTo>
                  <a:close/>
                </a:path>
              </a:pathLst>
            </a:custGeom>
            <a:gradFill>
              <a:gsLst>
                <a:gs pos="0">
                  <a:srgbClr val="7D8793"/>
                </a:gs>
                <a:gs pos="100000">
                  <a:srgbClr val="5C6673"/>
                </a:gs>
              </a:gsLst>
              <a:lin ang="8100000" scaled="1"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 err="1" smtClean="0">
                <a:solidFill>
                  <a:schemeClr val="tx1"/>
                </a:solidFill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2295026" y="2084751"/>
            <a:ext cx="45539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3200" cap="all" baseline="0" dirty="0" err="1" smtClean="0">
                <a:solidFill>
                  <a:srgbClr val="FFFFFF"/>
                </a:solidFill>
                <a:latin typeface="+mj-lt"/>
                <a:cs typeface="Arial" pitchFamily="34" charset="0"/>
              </a:rPr>
              <a:t>Thank</a:t>
            </a:r>
            <a:r>
              <a:rPr lang="nb-NO" sz="3200" cap="all" baseline="0" dirty="0" smtClean="0">
                <a:solidFill>
                  <a:srgbClr val="FFFFFF"/>
                </a:solidFill>
                <a:latin typeface="+mj-lt"/>
                <a:cs typeface="Arial" pitchFamily="34" charset="0"/>
              </a:rPr>
              <a:t> </a:t>
            </a:r>
            <a:r>
              <a:rPr lang="nb-NO" sz="3200" cap="all" baseline="0" dirty="0" err="1" smtClean="0">
                <a:solidFill>
                  <a:srgbClr val="FFFFFF"/>
                </a:solidFill>
                <a:latin typeface="+mj-lt"/>
                <a:cs typeface="Arial" pitchFamily="34" charset="0"/>
              </a:rPr>
              <a:t>You</a:t>
            </a:r>
            <a:r>
              <a:rPr lang="nb-NO" sz="3200" cap="all" baseline="0" dirty="0" smtClean="0">
                <a:solidFill>
                  <a:srgbClr val="FFFFFF"/>
                </a:solidFill>
                <a:latin typeface="+mj-lt"/>
                <a:cs typeface="Arial" pitchFamily="34" charset="0"/>
              </a:rPr>
              <a:t>!</a:t>
            </a:r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>
          <a:xfrm>
            <a:off x="717449" y="4553148"/>
            <a:ext cx="1958203" cy="668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nb-NO" smtClean="0"/>
              <a:t>23 oktober 2017</a:t>
            </a:r>
            <a:endParaRPr lang="nb-NO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7449" y="4646471"/>
            <a:ext cx="1958203" cy="6883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nb-NO" smtClean="0"/>
              <a:t>COWI Powerpoint presentation</a:t>
            </a:r>
            <a:endParaRPr lang="nb-NO" dirty="0"/>
          </a:p>
        </p:txBody>
      </p:sp>
      <p:pic>
        <p:nvPicPr>
          <p:cNvPr id="20" name="Picture 19" title="White COWI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7600" y="4529187"/>
            <a:ext cx="655200" cy="197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452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B">
    <p:bg>
      <p:bgPr>
        <a:solidFill>
          <a:srgbClr val="F04E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9EDCC4F-61B3-445B-AC6F-14CA4635A88D}" type="slidenum">
              <a:rPr lang="nb-NO" smtClean="0"/>
              <a:pPr/>
              <a:t>‹#›</a:t>
            </a:fld>
            <a:endParaRPr lang="nb-NO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44101" y="4522157"/>
            <a:ext cx="0" cy="221581"/>
          </a:xfrm>
          <a:prstGeom prst="line">
            <a:avLst/>
          </a:prstGeom>
          <a:ln w="3175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 userDrawn="1"/>
        </p:nvGrpSpPr>
        <p:grpSpPr>
          <a:xfrm>
            <a:off x="6197662" y="1974"/>
            <a:ext cx="2946338" cy="2436590"/>
            <a:chOff x="6216164" y="12"/>
            <a:chExt cx="2946338" cy="2436590"/>
          </a:xfrm>
        </p:grpSpPr>
        <p:sp>
          <p:nvSpPr>
            <p:cNvPr id="12" name="Isosceles Triangle 11"/>
            <p:cNvSpPr/>
            <p:nvPr userDrawn="1"/>
          </p:nvSpPr>
          <p:spPr>
            <a:xfrm>
              <a:off x="6216164" y="12"/>
              <a:ext cx="1742414" cy="928845"/>
            </a:xfrm>
            <a:custGeom>
              <a:avLst/>
              <a:gdLst>
                <a:gd name="connsiteX0" fmla="*/ 0 w 1147397"/>
                <a:gd name="connsiteY0" fmla="*/ 1745273 h 1745273"/>
                <a:gd name="connsiteX1" fmla="*/ 573699 w 1147397"/>
                <a:gd name="connsiteY1" fmla="*/ 0 h 1745273"/>
                <a:gd name="connsiteX2" fmla="*/ 1147397 w 1147397"/>
                <a:gd name="connsiteY2" fmla="*/ 1745273 h 1745273"/>
                <a:gd name="connsiteX3" fmla="*/ 0 w 1147397"/>
                <a:gd name="connsiteY3" fmla="*/ 1745273 h 1745273"/>
                <a:gd name="connsiteX0" fmla="*/ 0 w 1147397"/>
                <a:gd name="connsiteY0" fmla="*/ 1736481 h 1736481"/>
                <a:gd name="connsiteX1" fmla="*/ 960560 w 1147397"/>
                <a:gd name="connsiteY1" fmla="*/ 0 h 1736481"/>
                <a:gd name="connsiteX2" fmla="*/ 1147397 w 1147397"/>
                <a:gd name="connsiteY2" fmla="*/ 1736481 h 1736481"/>
                <a:gd name="connsiteX3" fmla="*/ 0 w 1147397"/>
                <a:gd name="connsiteY3" fmla="*/ 1736481 h 1736481"/>
                <a:gd name="connsiteX0" fmla="*/ 0 w 1162783"/>
                <a:gd name="connsiteY0" fmla="*/ 1437542 h 1437542"/>
                <a:gd name="connsiteX1" fmla="*/ 1162783 w 1162783"/>
                <a:gd name="connsiteY1" fmla="*/ 0 h 1437542"/>
                <a:gd name="connsiteX2" fmla="*/ 1147397 w 1162783"/>
                <a:gd name="connsiteY2" fmla="*/ 1437542 h 1437542"/>
                <a:gd name="connsiteX3" fmla="*/ 0 w 1162783"/>
                <a:gd name="connsiteY3" fmla="*/ 1437542 h 1437542"/>
                <a:gd name="connsiteX0" fmla="*/ 0 w 1312253"/>
                <a:gd name="connsiteY0" fmla="*/ 1692519 h 1692519"/>
                <a:gd name="connsiteX1" fmla="*/ 1312253 w 1312253"/>
                <a:gd name="connsiteY1" fmla="*/ 0 h 1692519"/>
                <a:gd name="connsiteX2" fmla="*/ 1296867 w 1312253"/>
                <a:gd name="connsiteY2" fmla="*/ 1437542 h 1692519"/>
                <a:gd name="connsiteX3" fmla="*/ 0 w 1312253"/>
                <a:gd name="connsiteY3" fmla="*/ 1692519 h 1692519"/>
                <a:gd name="connsiteX0" fmla="*/ 0 w 1296867"/>
                <a:gd name="connsiteY0" fmla="*/ 2009042 h 2009042"/>
                <a:gd name="connsiteX1" fmla="*/ 833072 w 1296867"/>
                <a:gd name="connsiteY1" fmla="*/ 0 h 2009042"/>
                <a:gd name="connsiteX2" fmla="*/ 1296867 w 1296867"/>
                <a:gd name="connsiteY2" fmla="*/ 1754065 h 2009042"/>
                <a:gd name="connsiteX3" fmla="*/ 0 w 1296867"/>
                <a:gd name="connsiteY3" fmla="*/ 2009042 h 2009042"/>
                <a:gd name="connsiteX0" fmla="*/ 0 w 1048777"/>
                <a:gd name="connsiteY0" fmla="*/ 3982 h 1754065"/>
                <a:gd name="connsiteX1" fmla="*/ 584982 w 1048777"/>
                <a:gd name="connsiteY1" fmla="*/ 0 h 1754065"/>
                <a:gd name="connsiteX2" fmla="*/ 1048777 w 1048777"/>
                <a:gd name="connsiteY2" fmla="*/ 1754065 h 1754065"/>
                <a:gd name="connsiteX3" fmla="*/ 0 w 1048777"/>
                <a:gd name="connsiteY3" fmla="*/ 3982 h 1754065"/>
                <a:gd name="connsiteX0" fmla="*/ 0 w 584982"/>
                <a:gd name="connsiteY0" fmla="*/ 3982 h 851178"/>
                <a:gd name="connsiteX1" fmla="*/ 584982 w 584982"/>
                <a:gd name="connsiteY1" fmla="*/ 0 h 851178"/>
                <a:gd name="connsiteX2" fmla="*/ 406182 w 584982"/>
                <a:gd name="connsiteY2" fmla="*/ 851178 h 851178"/>
                <a:gd name="connsiteX3" fmla="*/ 0 w 584982"/>
                <a:gd name="connsiteY3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22928 w 1607910"/>
                <a:gd name="connsiteY0" fmla="*/ 3982 h 851178"/>
                <a:gd name="connsiteX1" fmla="*/ 1607910 w 1607910"/>
                <a:gd name="connsiteY1" fmla="*/ 0 h 851178"/>
                <a:gd name="connsiteX2" fmla="*/ 1429110 w 1607910"/>
                <a:gd name="connsiteY2" fmla="*/ 851178 h 851178"/>
                <a:gd name="connsiteX3" fmla="*/ 0 w 1607910"/>
                <a:gd name="connsiteY3" fmla="*/ 540907 h 851178"/>
                <a:gd name="connsiteX4" fmla="*/ 1022928 w 1607910"/>
                <a:gd name="connsiteY4" fmla="*/ 3982 h 851178"/>
                <a:gd name="connsiteX0" fmla="*/ 1022928 w 1607910"/>
                <a:gd name="connsiteY0" fmla="*/ 3982 h 769837"/>
                <a:gd name="connsiteX1" fmla="*/ 1607910 w 1607910"/>
                <a:gd name="connsiteY1" fmla="*/ 0 h 769837"/>
                <a:gd name="connsiteX2" fmla="*/ 1388439 w 1607910"/>
                <a:gd name="connsiteY2" fmla="*/ 769837 h 769837"/>
                <a:gd name="connsiteX3" fmla="*/ 0 w 1607910"/>
                <a:gd name="connsiteY3" fmla="*/ 540907 h 769837"/>
                <a:gd name="connsiteX4" fmla="*/ 1022928 w 1607910"/>
                <a:gd name="connsiteY4" fmla="*/ 3982 h 769837"/>
                <a:gd name="connsiteX0" fmla="*/ 1022928 w 1607910"/>
                <a:gd name="connsiteY0" fmla="*/ 3982 h 863379"/>
                <a:gd name="connsiteX1" fmla="*/ 1607910 w 1607910"/>
                <a:gd name="connsiteY1" fmla="*/ 0 h 863379"/>
                <a:gd name="connsiteX2" fmla="*/ 1433177 w 1607910"/>
                <a:gd name="connsiteY2" fmla="*/ 863379 h 863379"/>
                <a:gd name="connsiteX3" fmla="*/ 0 w 1607910"/>
                <a:gd name="connsiteY3" fmla="*/ 540907 h 863379"/>
                <a:gd name="connsiteX4" fmla="*/ 1022928 w 1607910"/>
                <a:gd name="connsiteY4" fmla="*/ 3982 h 863379"/>
                <a:gd name="connsiteX0" fmla="*/ 1022928 w 1607910"/>
                <a:gd name="connsiteY0" fmla="*/ 3982 h 863379"/>
                <a:gd name="connsiteX1" fmla="*/ 1607910 w 1607910"/>
                <a:gd name="connsiteY1" fmla="*/ 0 h 863379"/>
                <a:gd name="connsiteX2" fmla="*/ 1433177 w 1607910"/>
                <a:gd name="connsiteY2" fmla="*/ 863379 h 863379"/>
                <a:gd name="connsiteX3" fmla="*/ 0 w 1607910"/>
                <a:gd name="connsiteY3" fmla="*/ 540907 h 863379"/>
                <a:gd name="connsiteX4" fmla="*/ 1022928 w 1607910"/>
                <a:gd name="connsiteY4" fmla="*/ 3982 h 863379"/>
                <a:gd name="connsiteX0" fmla="*/ 1014793 w 1599775"/>
                <a:gd name="connsiteY0" fmla="*/ 3982 h 863379"/>
                <a:gd name="connsiteX1" fmla="*/ 1599775 w 1599775"/>
                <a:gd name="connsiteY1" fmla="*/ 0 h 863379"/>
                <a:gd name="connsiteX2" fmla="*/ 1425042 w 1599775"/>
                <a:gd name="connsiteY2" fmla="*/ 863379 h 863379"/>
                <a:gd name="connsiteX3" fmla="*/ 0 w 1599775"/>
                <a:gd name="connsiteY3" fmla="*/ 459566 h 863379"/>
                <a:gd name="connsiteX4" fmla="*/ 1014793 w 1599775"/>
                <a:gd name="connsiteY4" fmla="*/ 3982 h 863379"/>
                <a:gd name="connsiteX0" fmla="*/ 1022927 w 1607909"/>
                <a:gd name="connsiteY0" fmla="*/ 3982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1022927 w 1607909"/>
                <a:gd name="connsiteY4" fmla="*/ 3982 h 863379"/>
                <a:gd name="connsiteX0" fmla="*/ 1031062 w 1607909"/>
                <a:gd name="connsiteY0" fmla="*/ 138195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1031062 w 1607909"/>
                <a:gd name="connsiteY4" fmla="*/ 138195 h 863379"/>
                <a:gd name="connsiteX0" fmla="*/ 998525 w 1607909"/>
                <a:gd name="connsiteY0" fmla="*/ 8049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998525 w 1607909"/>
                <a:gd name="connsiteY4" fmla="*/ 8049 h 863379"/>
                <a:gd name="connsiteX0" fmla="*/ 945653 w 1555037"/>
                <a:gd name="connsiteY0" fmla="*/ 8049 h 863379"/>
                <a:gd name="connsiteX1" fmla="*/ 1555037 w 1555037"/>
                <a:gd name="connsiteY1" fmla="*/ 0 h 863379"/>
                <a:gd name="connsiteX2" fmla="*/ 1380304 w 1555037"/>
                <a:gd name="connsiteY2" fmla="*/ 863379 h 863379"/>
                <a:gd name="connsiteX3" fmla="*/ 0 w 1555037"/>
                <a:gd name="connsiteY3" fmla="*/ 630382 h 863379"/>
                <a:gd name="connsiteX4" fmla="*/ 945653 w 1555037"/>
                <a:gd name="connsiteY4" fmla="*/ 8049 h 863379"/>
                <a:gd name="connsiteX0" fmla="*/ 994458 w 1603842"/>
                <a:gd name="connsiteY0" fmla="*/ 8049 h 863379"/>
                <a:gd name="connsiteX1" fmla="*/ 1603842 w 1603842"/>
                <a:gd name="connsiteY1" fmla="*/ 0 h 863379"/>
                <a:gd name="connsiteX2" fmla="*/ 1429109 w 1603842"/>
                <a:gd name="connsiteY2" fmla="*/ 863379 h 863379"/>
                <a:gd name="connsiteX3" fmla="*/ 0 w 1603842"/>
                <a:gd name="connsiteY3" fmla="*/ 544974 h 863379"/>
                <a:gd name="connsiteX4" fmla="*/ 994458 w 1603842"/>
                <a:gd name="connsiteY4" fmla="*/ 8049 h 863379"/>
                <a:gd name="connsiteX0" fmla="*/ 994458 w 1494032"/>
                <a:gd name="connsiteY0" fmla="*/ 0 h 855330"/>
                <a:gd name="connsiteX1" fmla="*/ 1494032 w 1494032"/>
                <a:gd name="connsiteY1" fmla="*/ 130231 h 855330"/>
                <a:gd name="connsiteX2" fmla="*/ 1429109 w 1494032"/>
                <a:gd name="connsiteY2" fmla="*/ 855330 h 855330"/>
                <a:gd name="connsiteX3" fmla="*/ 0 w 1494032"/>
                <a:gd name="connsiteY3" fmla="*/ 536925 h 855330"/>
                <a:gd name="connsiteX4" fmla="*/ 994458 w 1494032"/>
                <a:gd name="connsiteY4" fmla="*/ 0 h 855330"/>
                <a:gd name="connsiteX0" fmla="*/ 994458 w 1611977"/>
                <a:gd name="connsiteY0" fmla="*/ 3982 h 859312"/>
                <a:gd name="connsiteX1" fmla="*/ 1611977 w 1611977"/>
                <a:gd name="connsiteY1" fmla="*/ 0 h 859312"/>
                <a:gd name="connsiteX2" fmla="*/ 1429109 w 1611977"/>
                <a:gd name="connsiteY2" fmla="*/ 859312 h 859312"/>
                <a:gd name="connsiteX3" fmla="*/ 0 w 1611977"/>
                <a:gd name="connsiteY3" fmla="*/ 540907 h 859312"/>
                <a:gd name="connsiteX4" fmla="*/ 994458 w 1611977"/>
                <a:gd name="connsiteY4" fmla="*/ 3982 h 859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1977" h="859312">
                  <a:moveTo>
                    <a:pt x="994458" y="3982"/>
                  </a:moveTo>
                  <a:lnTo>
                    <a:pt x="1611977" y="0"/>
                  </a:lnTo>
                  <a:lnTo>
                    <a:pt x="1429109" y="859312"/>
                  </a:lnTo>
                  <a:lnTo>
                    <a:pt x="0" y="540907"/>
                  </a:lnTo>
                  <a:lnTo>
                    <a:pt x="994458" y="3982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EF4A1D"/>
                </a:gs>
                <a:gs pos="100000">
                  <a:srgbClr val="C1330D"/>
                </a:gs>
              </a:gsLst>
              <a:lin ang="2700000" scaled="1"/>
              <a:tileRect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3" name="Isosceles Triangle 11"/>
            <p:cNvSpPr/>
            <p:nvPr userDrawn="1"/>
          </p:nvSpPr>
          <p:spPr>
            <a:xfrm>
              <a:off x="7759112" y="1881"/>
              <a:ext cx="744486" cy="936462"/>
            </a:xfrm>
            <a:custGeom>
              <a:avLst/>
              <a:gdLst>
                <a:gd name="connsiteX0" fmla="*/ 0 w 1147397"/>
                <a:gd name="connsiteY0" fmla="*/ 1745273 h 1745273"/>
                <a:gd name="connsiteX1" fmla="*/ 573699 w 1147397"/>
                <a:gd name="connsiteY1" fmla="*/ 0 h 1745273"/>
                <a:gd name="connsiteX2" fmla="*/ 1147397 w 1147397"/>
                <a:gd name="connsiteY2" fmla="*/ 1745273 h 1745273"/>
                <a:gd name="connsiteX3" fmla="*/ 0 w 1147397"/>
                <a:gd name="connsiteY3" fmla="*/ 1745273 h 1745273"/>
                <a:gd name="connsiteX0" fmla="*/ 0 w 1147397"/>
                <a:gd name="connsiteY0" fmla="*/ 1736481 h 1736481"/>
                <a:gd name="connsiteX1" fmla="*/ 960560 w 1147397"/>
                <a:gd name="connsiteY1" fmla="*/ 0 h 1736481"/>
                <a:gd name="connsiteX2" fmla="*/ 1147397 w 1147397"/>
                <a:gd name="connsiteY2" fmla="*/ 1736481 h 1736481"/>
                <a:gd name="connsiteX3" fmla="*/ 0 w 1147397"/>
                <a:gd name="connsiteY3" fmla="*/ 1736481 h 1736481"/>
                <a:gd name="connsiteX0" fmla="*/ 0 w 1162783"/>
                <a:gd name="connsiteY0" fmla="*/ 1437542 h 1437542"/>
                <a:gd name="connsiteX1" fmla="*/ 1162783 w 1162783"/>
                <a:gd name="connsiteY1" fmla="*/ 0 h 1437542"/>
                <a:gd name="connsiteX2" fmla="*/ 1147397 w 1162783"/>
                <a:gd name="connsiteY2" fmla="*/ 1437542 h 1437542"/>
                <a:gd name="connsiteX3" fmla="*/ 0 w 1162783"/>
                <a:gd name="connsiteY3" fmla="*/ 1437542 h 1437542"/>
                <a:gd name="connsiteX0" fmla="*/ 0 w 1312253"/>
                <a:gd name="connsiteY0" fmla="*/ 1692519 h 1692519"/>
                <a:gd name="connsiteX1" fmla="*/ 1312253 w 1312253"/>
                <a:gd name="connsiteY1" fmla="*/ 0 h 1692519"/>
                <a:gd name="connsiteX2" fmla="*/ 1296867 w 1312253"/>
                <a:gd name="connsiteY2" fmla="*/ 1437542 h 1692519"/>
                <a:gd name="connsiteX3" fmla="*/ 0 w 1312253"/>
                <a:gd name="connsiteY3" fmla="*/ 1692519 h 1692519"/>
                <a:gd name="connsiteX0" fmla="*/ 0 w 1296867"/>
                <a:gd name="connsiteY0" fmla="*/ 2009042 h 2009042"/>
                <a:gd name="connsiteX1" fmla="*/ 833072 w 1296867"/>
                <a:gd name="connsiteY1" fmla="*/ 0 h 2009042"/>
                <a:gd name="connsiteX2" fmla="*/ 1296867 w 1296867"/>
                <a:gd name="connsiteY2" fmla="*/ 1754065 h 2009042"/>
                <a:gd name="connsiteX3" fmla="*/ 0 w 1296867"/>
                <a:gd name="connsiteY3" fmla="*/ 2009042 h 2009042"/>
                <a:gd name="connsiteX0" fmla="*/ 0 w 1048777"/>
                <a:gd name="connsiteY0" fmla="*/ 3982 h 1754065"/>
                <a:gd name="connsiteX1" fmla="*/ 584982 w 1048777"/>
                <a:gd name="connsiteY1" fmla="*/ 0 h 1754065"/>
                <a:gd name="connsiteX2" fmla="*/ 1048777 w 1048777"/>
                <a:gd name="connsiteY2" fmla="*/ 1754065 h 1754065"/>
                <a:gd name="connsiteX3" fmla="*/ 0 w 1048777"/>
                <a:gd name="connsiteY3" fmla="*/ 3982 h 1754065"/>
                <a:gd name="connsiteX0" fmla="*/ 0 w 584982"/>
                <a:gd name="connsiteY0" fmla="*/ 3982 h 851178"/>
                <a:gd name="connsiteX1" fmla="*/ 584982 w 584982"/>
                <a:gd name="connsiteY1" fmla="*/ 0 h 851178"/>
                <a:gd name="connsiteX2" fmla="*/ 406182 w 584982"/>
                <a:gd name="connsiteY2" fmla="*/ 851178 h 851178"/>
                <a:gd name="connsiteX3" fmla="*/ 0 w 584982"/>
                <a:gd name="connsiteY3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22928 w 1607910"/>
                <a:gd name="connsiteY0" fmla="*/ 3982 h 851178"/>
                <a:gd name="connsiteX1" fmla="*/ 1607910 w 1607910"/>
                <a:gd name="connsiteY1" fmla="*/ 0 h 851178"/>
                <a:gd name="connsiteX2" fmla="*/ 1429110 w 1607910"/>
                <a:gd name="connsiteY2" fmla="*/ 851178 h 851178"/>
                <a:gd name="connsiteX3" fmla="*/ 0 w 1607910"/>
                <a:gd name="connsiteY3" fmla="*/ 540907 h 851178"/>
                <a:gd name="connsiteX4" fmla="*/ 1022928 w 1607910"/>
                <a:gd name="connsiteY4" fmla="*/ 3982 h 851178"/>
                <a:gd name="connsiteX0" fmla="*/ 1022928 w 1607910"/>
                <a:gd name="connsiteY0" fmla="*/ 3982 h 769837"/>
                <a:gd name="connsiteX1" fmla="*/ 1607910 w 1607910"/>
                <a:gd name="connsiteY1" fmla="*/ 0 h 769837"/>
                <a:gd name="connsiteX2" fmla="*/ 1388439 w 1607910"/>
                <a:gd name="connsiteY2" fmla="*/ 769837 h 769837"/>
                <a:gd name="connsiteX3" fmla="*/ 0 w 1607910"/>
                <a:gd name="connsiteY3" fmla="*/ 540907 h 769837"/>
                <a:gd name="connsiteX4" fmla="*/ 1022928 w 1607910"/>
                <a:gd name="connsiteY4" fmla="*/ 3982 h 769837"/>
                <a:gd name="connsiteX0" fmla="*/ 1022928 w 1607910"/>
                <a:gd name="connsiteY0" fmla="*/ 3982 h 863379"/>
                <a:gd name="connsiteX1" fmla="*/ 1607910 w 1607910"/>
                <a:gd name="connsiteY1" fmla="*/ 0 h 863379"/>
                <a:gd name="connsiteX2" fmla="*/ 1433177 w 1607910"/>
                <a:gd name="connsiteY2" fmla="*/ 863379 h 863379"/>
                <a:gd name="connsiteX3" fmla="*/ 0 w 1607910"/>
                <a:gd name="connsiteY3" fmla="*/ 540907 h 863379"/>
                <a:gd name="connsiteX4" fmla="*/ 1022928 w 1607910"/>
                <a:gd name="connsiteY4" fmla="*/ 3982 h 863379"/>
                <a:gd name="connsiteX0" fmla="*/ 1022928 w 1607910"/>
                <a:gd name="connsiteY0" fmla="*/ 3982 h 863379"/>
                <a:gd name="connsiteX1" fmla="*/ 1607910 w 1607910"/>
                <a:gd name="connsiteY1" fmla="*/ 0 h 863379"/>
                <a:gd name="connsiteX2" fmla="*/ 1433177 w 1607910"/>
                <a:gd name="connsiteY2" fmla="*/ 863379 h 863379"/>
                <a:gd name="connsiteX3" fmla="*/ 0 w 1607910"/>
                <a:gd name="connsiteY3" fmla="*/ 540907 h 863379"/>
                <a:gd name="connsiteX4" fmla="*/ 1022928 w 1607910"/>
                <a:gd name="connsiteY4" fmla="*/ 3982 h 863379"/>
                <a:gd name="connsiteX0" fmla="*/ 1014793 w 1599775"/>
                <a:gd name="connsiteY0" fmla="*/ 3982 h 863379"/>
                <a:gd name="connsiteX1" fmla="*/ 1599775 w 1599775"/>
                <a:gd name="connsiteY1" fmla="*/ 0 h 863379"/>
                <a:gd name="connsiteX2" fmla="*/ 1425042 w 1599775"/>
                <a:gd name="connsiteY2" fmla="*/ 863379 h 863379"/>
                <a:gd name="connsiteX3" fmla="*/ 0 w 1599775"/>
                <a:gd name="connsiteY3" fmla="*/ 459566 h 863379"/>
                <a:gd name="connsiteX4" fmla="*/ 1014793 w 1599775"/>
                <a:gd name="connsiteY4" fmla="*/ 3982 h 863379"/>
                <a:gd name="connsiteX0" fmla="*/ 1022927 w 1607909"/>
                <a:gd name="connsiteY0" fmla="*/ 3982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1022927 w 1607909"/>
                <a:gd name="connsiteY4" fmla="*/ 3982 h 863379"/>
                <a:gd name="connsiteX0" fmla="*/ 1031062 w 1607909"/>
                <a:gd name="connsiteY0" fmla="*/ 138195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1031062 w 1607909"/>
                <a:gd name="connsiteY4" fmla="*/ 138195 h 863379"/>
                <a:gd name="connsiteX0" fmla="*/ 998525 w 1607909"/>
                <a:gd name="connsiteY0" fmla="*/ 8049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998525 w 1607909"/>
                <a:gd name="connsiteY4" fmla="*/ 8049 h 863379"/>
                <a:gd name="connsiteX0" fmla="*/ 945653 w 1555037"/>
                <a:gd name="connsiteY0" fmla="*/ 8049 h 863379"/>
                <a:gd name="connsiteX1" fmla="*/ 1555037 w 1555037"/>
                <a:gd name="connsiteY1" fmla="*/ 0 h 863379"/>
                <a:gd name="connsiteX2" fmla="*/ 1380304 w 1555037"/>
                <a:gd name="connsiteY2" fmla="*/ 863379 h 863379"/>
                <a:gd name="connsiteX3" fmla="*/ 0 w 1555037"/>
                <a:gd name="connsiteY3" fmla="*/ 630382 h 863379"/>
                <a:gd name="connsiteX4" fmla="*/ 945653 w 1555037"/>
                <a:gd name="connsiteY4" fmla="*/ 8049 h 863379"/>
                <a:gd name="connsiteX0" fmla="*/ 994458 w 1603842"/>
                <a:gd name="connsiteY0" fmla="*/ 8049 h 863379"/>
                <a:gd name="connsiteX1" fmla="*/ 1603842 w 1603842"/>
                <a:gd name="connsiteY1" fmla="*/ 0 h 863379"/>
                <a:gd name="connsiteX2" fmla="*/ 1429109 w 1603842"/>
                <a:gd name="connsiteY2" fmla="*/ 863379 h 863379"/>
                <a:gd name="connsiteX3" fmla="*/ 0 w 1603842"/>
                <a:gd name="connsiteY3" fmla="*/ 544974 h 863379"/>
                <a:gd name="connsiteX4" fmla="*/ 994458 w 1603842"/>
                <a:gd name="connsiteY4" fmla="*/ 8049 h 863379"/>
                <a:gd name="connsiteX0" fmla="*/ 994458 w 1494032"/>
                <a:gd name="connsiteY0" fmla="*/ 0 h 855330"/>
                <a:gd name="connsiteX1" fmla="*/ 1494032 w 1494032"/>
                <a:gd name="connsiteY1" fmla="*/ 130231 h 855330"/>
                <a:gd name="connsiteX2" fmla="*/ 1429109 w 1494032"/>
                <a:gd name="connsiteY2" fmla="*/ 855330 h 855330"/>
                <a:gd name="connsiteX3" fmla="*/ 0 w 1494032"/>
                <a:gd name="connsiteY3" fmla="*/ 536925 h 855330"/>
                <a:gd name="connsiteX4" fmla="*/ 994458 w 1494032"/>
                <a:gd name="connsiteY4" fmla="*/ 0 h 855330"/>
                <a:gd name="connsiteX0" fmla="*/ 994458 w 1611977"/>
                <a:gd name="connsiteY0" fmla="*/ 3982 h 859312"/>
                <a:gd name="connsiteX1" fmla="*/ 1611977 w 1611977"/>
                <a:gd name="connsiteY1" fmla="*/ 0 h 859312"/>
                <a:gd name="connsiteX2" fmla="*/ 1429109 w 1611977"/>
                <a:gd name="connsiteY2" fmla="*/ 859312 h 859312"/>
                <a:gd name="connsiteX3" fmla="*/ 0 w 1611977"/>
                <a:gd name="connsiteY3" fmla="*/ 540907 h 859312"/>
                <a:gd name="connsiteX4" fmla="*/ 994458 w 1611977"/>
                <a:gd name="connsiteY4" fmla="*/ 3982 h 859312"/>
                <a:gd name="connsiteX0" fmla="*/ 1108335 w 1611977"/>
                <a:gd name="connsiteY0" fmla="*/ 138195 h 859312"/>
                <a:gd name="connsiteX1" fmla="*/ 1611977 w 1611977"/>
                <a:gd name="connsiteY1" fmla="*/ 0 h 859312"/>
                <a:gd name="connsiteX2" fmla="*/ 1429109 w 1611977"/>
                <a:gd name="connsiteY2" fmla="*/ 859312 h 859312"/>
                <a:gd name="connsiteX3" fmla="*/ 0 w 1611977"/>
                <a:gd name="connsiteY3" fmla="*/ 540907 h 859312"/>
                <a:gd name="connsiteX4" fmla="*/ 1108335 w 1611977"/>
                <a:gd name="connsiteY4" fmla="*/ 138195 h 859312"/>
                <a:gd name="connsiteX0" fmla="*/ 1112403 w 1611977"/>
                <a:gd name="connsiteY0" fmla="*/ 0 h 859397"/>
                <a:gd name="connsiteX1" fmla="*/ 1611977 w 1611977"/>
                <a:gd name="connsiteY1" fmla="*/ 85 h 859397"/>
                <a:gd name="connsiteX2" fmla="*/ 1429109 w 1611977"/>
                <a:gd name="connsiteY2" fmla="*/ 859397 h 859397"/>
                <a:gd name="connsiteX3" fmla="*/ 0 w 1611977"/>
                <a:gd name="connsiteY3" fmla="*/ 540992 h 859397"/>
                <a:gd name="connsiteX4" fmla="*/ 1112403 w 1611977"/>
                <a:gd name="connsiteY4" fmla="*/ 0 h 859397"/>
                <a:gd name="connsiteX0" fmla="*/ 185114 w 684688"/>
                <a:gd name="connsiteY0" fmla="*/ 0 h 859397"/>
                <a:gd name="connsiteX1" fmla="*/ 684688 w 684688"/>
                <a:gd name="connsiteY1" fmla="*/ 85 h 859397"/>
                <a:gd name="connsiteX2" fmla="*/ 501820 w 684688"/>
                <a:gd name="connsiteY2" fmla="*/ 859397 h 859397"/>
                <a:gd name="connsiteX3" fmla="*/ 0 w 684688"/>
                <a:gd name="connsiteY3" fmla="*/ 850089 h 859397"/>
                <a:gd name="connsiteX4" fmla="*/ 185114 w 684688"/>
                <a:gd name="connsiteY4" fmla="*/ 0 h 859397"/>
                <a:gd name="connsiteX0" fmla="*/ 185114 w 684688"/>
                <a:gd name="connsiteY0" fmla="*/ 0 h 850089"/>
                <a:gd name="connsiteX1" fmla="*/ 684688 w 684688"/>
                <a:gd name="connsiteY1" fmla="*/ 85 h 850089"/>
                <a:gd name="connsiteX2" fmla="*/ 0 w 684688"/>
                <a:gd name="connsiteY2" fmla="*/ 850089 h 850089"/>
                <a:gd name="connsiteX3" fmla="*/ 185114 w 684688"/>
                <a:gd name="connsiteY3" fmla="*/ 0 h 850089"/>
                <a:gd name="connsiteX0" fmla="*/ 172912 w 684688"/>
                <a:gd name="connsiteY0" fmla="*/ 0 h 850089"/>
                <a:gd name="connsiteX1" fmla="*/ 684688 w 684688"/>
                <a:gd name="connsiteY1" fmla="*/ 85 h 850089"/>
                <a:gd name="connsiteX2" fmla="*/ 0 w 684688"/>
                <a:gd name="connsiteY2" fmla="*/ 850089 h 850089"/>
                <a:gd name="connsiteX3" fmla="*/ 172912 w 684688"/>
                <a:gd name="connsiteY3" fmla="*/ 0 h 850089"/>
                <a:gd name="connsiteX0" fmla="*/ 136308 w 648084"/>
                <a:gd name="connsiteY0" fmla="*/ 0 h 870425"/>
                <a:gd name="connsiteX1" fmla="*/ 648084 w 648084"/>
                <a:gd name="connsiteY1" fmla="*/ 85 h 870425"/>
                <a:gd name="connsiteX2" fmla="*/ 0 w 648084"/>
                <a:gd name="connsiteY2" fmla="*/ 870425 h 870425"/>
                <a:gd name="connsiteX3" fmla="*/ 136308 w 648084"/>
                <a:gd name="connsiteY3" fmla="*/ 0 h 870425"/>
                <a:gd name="connsiteX0" fmla="*/ 176978 w 688754"/>
                <a:gd name="connsiteY0" fmla="*/ 0 h 866358"/>
                <a:gd name="connsiteX1" fmla="*/ 688754 w 688754"/>
                <a:gd name="connsiteY1" fmla="*/ 85 h 866358"/>
                <a:gd name="connsiteX2" fmla="*/ 0 w 688754"/>
                <a:gd name="connsiteY2" fmla="*/ 866358 h 866358"/>
                <a:gd name="connsiteX3" fmla="*/ 176978 w 688754"/>
                <a:gd name="connsiteY3" fmla="*/ 0 h 866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8754" h="866358">
                  <a:moveTo>
                    <a:pt x="176978" y="0"/>
                  </a:moveTo>
                  <a:lnTo>
                    <a:pt x="688754" y="85"/>
                  </a:lnTo>
                  <a:lnTo>
                    <a:pt x="0" y="866358"/>
                  </a:lnTo>
                  <a:lnTo>
                    <a:pt x="176978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EF4A1D"/>
                </a:gs>
                <a:gs pos="100000">
                  <a:srgbClr val="C1330D"/>
                </a:gs>
              </a:gsLst>
              <a:lin ang="2700000" scaled="1"/>
              <a:tileRect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5" name="Isosceles Triangle 11"/>
            <p:cNvSpPr/>
            <p:nvPr userDrawn="1"/>
          </p:nvSpPr>
          <p:spPr>
            <a:xfrm>
              <a:off x="8212744" y="647381"/>
              <a:ext cx="944354" cy="1789221"/>
            </a:xfrm>
            <a:custGeom>
              <a:avLst/>
              <a:gdLst>
                <a:gd name="connsiteX0" fmla="*/ 0 w 1147397"/>
                <a:gd name="connsiteY0" fmla="*/ 1745273 h 1745273"/>
                <a:gd name="connsiteX1" fmla="*/ 573699 w 1147397"/>
                <a:gd name="connsiteY1" fmla="*/ 0 h 1745273"/>
                <a:gd name="connsiteX2" fmla="*/ 1147397 w 1147397"/>
                <a:gd name="connsiteY2" fmla="*/ 1745273 h 1745273"/>
                <a:gd name="connsiteX3" fmla="*/ 0 w 1147397"/>
                <a:gd name="connsiteY3" fmla="*/ 1745273 h 1745273"/>
                <a:gd name="connsiteX0" fmla="*/ 0 w 1147397"/>
                <a:gd name="connsiteY0" fmla="*/ 1736481 h 1736481"/>
                <a:gd name="connsiteX1" fmla="*/ 960560 w 1147397"/>
                <a:gd name="connsiteY1" fmla="*/ 0 h 1736481"/>
                <a:gd name="connsiteX2" fmla="*/ 1147397 w 1147397"/>
                <a:gd name="connsiteY2" fmla="*/ 1736481 h 1736481"/>
                <a:gd name="connsiteX3" fmla="*/ 0 w 1147397"/>
                <a:gd name="connsiteY3" fmla="*/ 1736481 h 1736481"/>
                <a:gd name="connsiteX0" fmla="*/ 0 w 1162783"/>
                <a:gd name="connsiteY0" fmla="*/ 1437542 h 1437542"/>
                <a:gd name="connsiteX1" fmla="*/ 1162783 w 1162783"/>
                <a:gd name="connsiteY1" fmla="*/ 0 h 1437542"/>
                <a:gd name="connsiteX2" fmla="*/ 1147397 w 1162783"/>
                <a:gd name="connsiteY2" fmla="*/ 1437542 h 1437542"/>
                <a:gd name="connsiteX3" fmla="*/ 0 w 1162783"/>
                <a:gd name="connsiteY3" fmla="*/ 1437542 h 1437542"/>
                <a:gd name="connsiteX0" fmla="*/ 0 w 1312253"/>
                <a:gd name="connsiteY0" fmla="*/ 1692519 h 1692519"/>
                <a:gd name="connsiteX1" fmla="*/ 1312253 w 1312253"/>
                <a:gd name="connsiteY1" fmla="*/ 0 h 1692519"/>
                <a:gd name="connsiteX2" fmla="*/ 1296867 w 1312253"/>
                <a:gd name="connsiteY2" fmla="*/ 1437542 h 1692519"/>
                <a:gd name="connsiteX3" fmla="*/ 0 w 1312253"/>
                <a:gd name="connsiteY3" fmla="*/ 1692519 h 1692519"/>
                <a:gd name="connsiteX0" fmla="*/ 0 w 1296867"/>
                <a:gd name="connsiteY0" fmla="*/ 2009042 h 2009042"/>
                <a:gd name="connsiteX1" fmla="*/ 833072 w 1296867"/>
                <a:gd name="connsiteY1" fmla="*/ 0 h 2009042"/>
                <a:gd name="connsiteX2" fmla="*/ 1296867 w 1296867"/>
                <a:gd name="connsiteY2" fmla="*/ 1754065 h 2009042"/>
                <a:gd name="connsiteX3" fmla="*/ 0 w 1296867"/>
                <a:gd name="connsiteY3" fmla="*/ 2009042 h 2009042"/>
                <a:gd name="connsiteX0" fmla="*/ 0 w 1048777"/>
                <a:gd name="connsiteY0" fmla="*/ 3982 h 1754065"/>
                <a:gd name="connsiteX1" fmla="*/ 584982 w 1048777"/>
                <a:gd name="connsiteY1" fmla="*/ 0 h 1754065"/>
                <a:gd name="connsiteX2" fmla="*/ 1048777 w 1048777"/>
                <a:gd name="connsiteY2" fmla="*/ 1754065 h 1754065"/>
                <a:gd name="connsiteX3" fmla="*/ 0 w 1048777"/>
                <a:gd name="connsiteY3" fmla="*/ 3982 h 1754065"/>
                <a:gd name="connsiteX0" fmla="*/ 0 w 584982"/>
                <a:gd name="connsiteY0" fmla="*/ 3982 h 851178"/>
                <a:gd name="connsiteX1" fmla="*/ 584982 w 584982"/>
                <a:gd name="connsiteY1" fmla="*/ 0 h 851178"/>
                <a:gd name="connsiteX2" fmla="*/ 406182 w 584982"/>
                <a:gd name="connsiteY2" fmla="*/ 851178 h 851178"/>
                <a:gd name="connsiteX3" fmla="*/ 0 w 584982"/>
                <a:gd name="connsiteY3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22928 w 1607910"/>
                <a:gd name="connsiteY0" fmla="*/ 3982 h 851178"/>
                <a:gd name="connsiteX1" fmla="*/ 1607910 w 1607910"/>
                <a:gd name="connsiteY1" fmla="*/ 0 h 851178"/>
                <a:gd name="connsiteX2" fmla="*/ 1429110 w 1607910"/>
                <a:gd name="connsiteY2" fmla="*/ 851178 h 851178"/>
                <a:gd name="connsiteX3" fmla="*/ 0 w 1607910"/>
                <a:gd name="connsiteY3" fmla="*/ 540907 h 851178"/>
                <a:gd name="connsiteX4" fmla="*/ 1022928 w 1607910"/>
                <a:gd name="connsiteY4" fmla="*/ 3982 h 851178"/>
                <a:gd name="connsiteX0" fmla="*/ 1022928 w 1607910"/>
                <a:gd name="connsiteY0" fmla="*/ 3982 h 769837"/>
                <a:gd name="connsiteX1" fmla="*/ 1607910 w 1607910"/>
                <a:gd name="connsiteY1" fmla="*/ 0 h 769837"/>
                <a:gd name="connsiteX2" fmla="*/ 1388439 w 1607910"/>
                <a:gd name="connsiteY2" fmla="*/ 769837 h 769837"/>
                <a:gd name="connsiteX3" fmla="*/ 0 w 1607910"/>
                <a:gd name="connsiteY3" fmla="*/ 540907 h 769837"/>
                <a:gd name="connsiteX4" fmla="*/ 1022928 w 1607910"/>
                <a:gd name="connsiteY4" fmla="*/ 3982 h 769837"/>
                <a:gd name="connsiteX0" fmla="*/ 1022928 w 1607910"/>
                <a:gd name="connsiteY0" fmla="*/ 3982 h 863379"/>
                <a:gd name="connsiteX1" fmla="*/ 1607910 w 1607910"/>
                <a:gd name="connsiteY1" fmla="*/ 0 h 863379"/>
                <a:gd name="connsiteX2" fmla="*/ 1433177 w 1607910"/>
                <a:gd name="connsiteY2" fmla="*/ 863379 h 863379"/>
                <a:gd name="connsiteX3" fmla="*/ 0 w 1607910"/>
                <a:gd name="connsiteY3" fmla="*/ 540907 h 863379"/>
                <a:gd name="connsiteX4" fmla="*/ 1022928 w 1607910"/>
                <a:gd name="connsiteY4" fmla="*/ 3982 h 863379"/>
                <a:gd name="connsiteX0" fmla="*/ 1022928 w 1607910"/>
                <a:gd name="connsiteY0" fmla="*/ 3982 h 863379"/>
                <a:gd name="connsiteX1" fmla="*/ 1607910 w 1607910"/>
                <a:gd name="connsiteY1" fmla="*/ 0 h 863379"/>
                <a:gd name="connsiteX2" fmla="*/ 1433177 w 1607910"/>
                <a:gd name="connsiteY2" fmla="*/ 863379 h 863379"/>
                <a:gd name="connsiteX3" fmla="*/ 0 w 1607910"/>
                <a:gd name="connsiteY3" fmla="*/ 540907 h 863379"/>
                <a:gd name="connsiteX4" fmla="*/ 1022928 w 1607910"/>
                <a:gd name="connsiteY4" fmla="*/ 3982 h 863379"/>
                <a:gd name="connsiteX0" fmla="*/ 1014793 w 1599775"/>
                <a:gd name="connsiteY0" fmla="*/ 3982 h 863379"/>
                <a:gd name="connsiteX1" fmla="*/ 1599775 w 1599775"/>
                <a:gd name="connsiteY1" fmla="*/ 0 h 863379"/>
                <a:gd name="connsiteX2" fmla="*/ 1425042 w 1599775"/>
                <a:gd name="connsiteY2" fmla="*/ 863379 h 863379"/>
                <a:gd name="connsiteX3" fmla="*/ 0 w 1599775"/>
                <a:gd name="connsiteY3" fmla="*/ 459566 h 863379"/>
                <a:gd name="connsiteX4" fmla="*/ 1014793 w 1599775"/>
                <a:gd name="connsiteY4" fmla="*/ 3982 h 863379"/>
                <a:gd name="connsiteX0" fmla="*/ 1022927 w 1607909"/>
                <a:gd name="connsiteY0" fmla="*/ 3982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1022927 w 1607909"/>
                <a:gd name="connsiteY4" fmla="*/ 3982 h 863379"/>
                <a:gd name="connsiteX0" fmla="*/ 1031062 w 1607909"/>
                <a:gd name="connsiteY0" fmla="*/ 138195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1031062 w 1607909"/>
                <a:gd name="connsiteY4" fmla="*/ 138195 h 863379"/>
                <a:gd name="connsiteX0" fmla="*/ 998525 w 1607909"/>
                <a:gd name="connsiteY0" fmla="*/ 8049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998525 w 1607909"/>
                <a:gd name="connsiteY4" fmla="*/ 8049 h 863379"/>
                <a:gd name="connsiteX0" fmla="*/ 945653 w 1555037"/>
                <a:gd name="connsiteY0" fmla="*/ 8049 h 863379"/>
                <a:gd name="connsiteX1" fmla="*/ 1555037 w 1555037"/>
                <a:gd name="connsiteY1" fmla="*/ 0 h 863379"/>
                <a:gd name="connsiteX2" fmla="*/ 1380304 w 1555037"/>
                <a:gd name="connsiteY2" fmla="*/ 863379 h 863379"/>
                <a:gd name="connsiteX3" fmla="*/ 0 w 1555037"/>
                <a:gd name="connsiteY3" fmla="*/ 630382 h 863379"/>
                <a:gd name="connsiteX4" fmla="*/ 945653 w 1555037"/>
                <a:gd name="connsiteY4" fmla="*/ 8049 h 863379"/>
                <a:gd name="connsiteX0" fmla="*/ 994458 w 1603842"/>
                <a:gd name="connsiteY0" fmla="*/ 8049 h 863379"/>
                <a:gd name="connsiteX1" fmla="*/ 1603842 w 1603842"/>
                <a:gd name="connsiteY1" fmla="*/ 0 h 863379"/>
                <a:gd name="connsiteX2" fmla="*/ 1429109 w 1603842"/>
                <a:gd name="connsiteY2" fmla="*/ 863379 h 863379"/>
                <a:gd name="connsiteX3" fmla="*/ 0 w 1603842"/>
                <a:gd name="connsiteY3" fmla="*/ 544974 h 863379"/>
                <a:gd name="connsiteX4" fmla="*/ 994458 w 1603842"/>
                <a:gd name="connsiteY4" fmla="*/ 8049 h 863379"/>
                <a:gd name="connsiteX0" fmla="*/ 994458 w 1494032"/>
                <a:gd name="connsiteY0" fmla="*/ 0 h 855330"/>
                <a:gd name="connsiteX1" fmla="*/ 1494032 w 1494032"/>
                <a:gd name="connsiteY1" fmla="*/ 130231 h 855330"/>
                <a:gd name="connsiteX2" fmla="*/ 1429109 w 1494032"/>
                <a:gd name="connsiteY2" fmla="*/ 855330 h 855330"/>
                <a:gd name="connsiteX3" fmla="*/ 0 w 1494032"/>
                <a:gd name="connsiteY3" fmla="*/ 536925 h 855330"/>
                <a:gd name="connsiteX4" fmla="*/ 994458 w 1494032"/>
                <a:gd name="connsiteY4" fmla="*/ 0 h 855330"/>
                <a:gd name="connsiteX0" fmla="*/ 994458 w 1611977"/>
                <a:gd name="connsiteY0" fmla="*/ 3982 h 859312"/>
                <a:gd name="connsiteX1" fmla="*/ 1611977 w 1611977"/>
                <a:gd name="connsiteY1" fmla="*/ 0 h 859312"/>
                <a:gd name="connsiteX2" fmla="*/ 1429109 w 1611977"/>
                <a:gd name="connsiteY2" fmla="*/ 859312 h 859312"/>
                <a:gd name="connsiteX3" fmla="*/ 0 w 1611977"/>
                <a:gd name="connsiteY3" fmla="*/ 540907 h 859312"/>
                <a:gd name="connsiteX4" fmla="*/ 994458 w 1611977"/>
                <a:gd name="connsiteY4" fmla="*/ 3982 h 859312"/>
                <a:gd name="connsiteX0" fmla="*/ 994458 w 1611977"/>
                <a:gd name="connsiteY0" fmla="*/ 3982 h 611222"/>
                <a:gd name="connsiteX1" fmla="*/ 1611977 w 1611977"/>
                <a:gd name="connsiteY1" fmla="*/ 0 h 611222"/>
                <a:gd name="connsiteX2" fmla="*/ 1595858 w 1611977"/>
                <a:gd name="connsiteY2" fmla="*/ 611222 h 611222"/>
                <a:gd name="connsiteX3" fmla="*/ 0 w 1611977"/>
                <a:gd name="connsiteY3" fmla="*/ 540907 h 611222"/>
                <a:gd name="connsiteX4" fmla="*/ 994458 w 1611977"/>
                <a:gd name="connsiteY4" fmla="*/ 3982 h 611222"/>
                <a:gd name="connsiteX0" fmla="*/ 880581 w 1498100"/>
                <a:gd name="connsiteY0" fmla="*/ 3982 h 1106229"/>
                <a:gd name="connsiteX1" fmla="*/ 1498100 w 1498100"/>
                <a:gd name="connsiteY1" fmla="*/ 0 h 1106229"/>
                <a:gd name="connsiteX2" fmla="*/ 1481981 w 1498100"/>
                <a:gd name="connsiteY2" fmla="*/ 611222 h 1106229"/>
                <a:gd name="connsiteX3" fmla="*/ 0 w 1498100"/>
                <a:gd name="connsiteY3" fmla="*/ 1106229 h 1106229"/>
                <a:gd name="connsiteX4" fmla="*/ 880581 w 1498100"/>
                <a:gd name="connsiteY4" fmla="*/ 3982 h 1106229"/>
                <a:gd name="connsiteX0" fmla="*/ 880581 w 1652648"/>
                <a:gd name="connsiteY0" fmla="*/ 223603 h 1325850"/>
                <a:gd name="connsiteX1" fmla="*/ 1652648 w 1652648"/>
                <a:gd name="connsiteY1" fmla="*/ 0 h 1325850"/>
                <a:gd name="connsiteX2" fmla="*/ 1481981 w 1652648"/>
                <a:gd name="connsiteY2" fmla="*/ 830843 h 1325850"/>
                <a:gd name="connsiteX3" fmla="*/ 0 w 1652648"/>
                <a:gd name="connsiteY3" fmla="*/ 1325850 h 1325850"/>
                <a:gd name="connsiteX4" fmla="*/ 880581 w 1652648"/>
                <a:gd name="connsiteY4" fmla="*/ 223603 h 1325850"/>
                <a:gd name="connsiteX0" fmla="*/ 880581 w 1502167"/>
                <a:gd name="connsiteY0" fmla="*/ 284609 h 1386856"/>
                <a:gd name="connsiteX1" fmla="*/ 1502167 w 1502167"/>
                <a:gd name="connsiteY1" fmla="*/ 0 h 1386856"/>
                <a:gd name="connsiteX2" fmla="*/ 1481981 w 1502167"/>
                <a:gd name="connsiteY2" fmla="*/ 891849 h 1386856"/>
                <a:gd name="connsiteX3" fmla="*/ 0 w 1502167"/>
                <a:gd name="connsiteY3" fmla="*/ 1386856 h 1386856"/>
                <a:gd name="connsiteX4" fmla="*/ 880581 w 1502167"/>
                <a:gd name="connsiteY4" fmla="*/ 284609 h 1386856"/>
                <a:gd name="connsiteX0" fmla="*/ 632491 w 1502167"/>
                <a:gd name="connsiteY0" fmla="*/ 300877 h 1386856"/>
                <a:gd name="connsiteX1" fmla="*/ 1502167 w 1502167"/>
                <a:gd name="connsiteY1" fmla="*/ 0 h 1386856"/>
                <a:gd name="connsiteX2" fmla="*/ 1481981 w 1502167"/>
                <a:gd name="connsiteY2" fmla="*/ 891849 h 1386856"/>
                <a:gd name="connsiteX3" fmla="*/ 0 w 1502167"/>
                <a:gd name="connsiteY3" fmla="*/ 1386856 h 1386856"/>
                <a:gd name="connsiteX4" fmla="*/ 632491 w 1502167"/>
                <a:gd name="connsiteY4" fmla="*/ 300877 h 1386856"/>
                <a:gd name="connsiteX0" fmla="*/ 0 w 869676"/>
                <a:gd name="connsiteY0" fmla="*/ 300877 h 1655282"/>
                <a:gd name="connsiteX1" fmla="*/ 869676 w 869676"/>
                <a:gd name="connsiteY1" fmla="*/ 0 h 1655282"/>
                <a:gd name="connsiteX2" fmla="*/ 849490 w 869676"/>
                <a:gd name="connsiteY2" fmla="*/ 891849 h 1655282"/>
                <a:gd name="connsiteX3" fmla="*/ 506286 w 869676"/>
                <a:gd name="connsiteY3" fmla="*/ 1655282 h 1655282"/>
                <a:gd name="connsiteX4" fmla="*/ 0 w 869676"/>
                <a:gd name="connsiteY4" fmla="*/ 300877 h 1655282"/>
                <a:gd name="connsiteX0" fmla="*/ 0 w 873660"/>
                <a:gd name="connsiteY0" fmla="*/ 300877 h 1655282"/>
                <a:gd name="connsiteX1" fmla="*/ 869676 w 873660"/>
                <a:gd name="connsiteY1" fmla="*/ 0 h 1655282"/>
                <a:gd name="connsiteX2" fmla="*/ 873660 w 873660"/>
                <a:gd name="connsiteY2" fmla="*/ 867679 h 1655282"/>
                <a:gd name="connsiteX3" fmla="*/ 506286 w 873660"/>
                <a:gd name="connsiteY3" fmla="*/ 1655282 h 1655282"/>
                <a:gd name="connsiteX4" fmla="*/ 0 w 873660"/>
                <a:gd name="connsiteY4" fmla="*/ 300877 h 1655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3660" h="1655282">
                  <a:moveTo>
                    <a:pt x="0" y="300877"/>
                  </a:moveTo>
                  <a:lnTo>
                    <a:pt x="869676" y="0"/>
                  </a:lnTo>
                  <a:lnTo>
                    <a:pt x="873660" y="867679"/>
                  </a:lnTo>
                  <a:lnTo>
                    <a:pt x="506286" y="1655282"/>
                  </a:lnTo>
                  <a:lnTo>
                    <a:pt x="0" y="30087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EF4A1D"/>
                </a:gs>
                <a:gs pos="100000">
                  <a:srgbClr val="C1330D"/>
                </a:gs>
              </a:gsLst>
              <a:path path="circle">
                <a:fillToRect l="100000" b="100000"/>
              </a:path>
              <a:tileRect t="-100000" r="-100000"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4" name="Isosceles Triangle 11"/>
            <p:cNvSpPr/>
            <p:nvPr userDrawn="1"/>
          </p:nvSpPr>
          <p:spPr>
            <a:xfrm>
              <a:off x="7543180" y="1973"/>
              <a:ext cx="1619322" cy="1195741"/>
            </a:xfrm>
            <a:custGeom>
              <a:avLst/>
              <a:gdLst>
                <a:gd name="connsiteX0" fmla="*/ 0 w 1147397"/>
                <a:gd name="connsiteY0" fmla="*/ 1745273 h 1745273"/>
                <a:gd name="connsiteX1" fmla="*/ 573699 w 1147397"/>
                <a:gd name="connsiteY1" fmla="*/ 0 h 1745273"/>
                <a:gd name="connsiteX2" fmla="*/ 1147397 w 1147397"/>
                <a:gd name="connsiteY2" fmla="*/ 1745273 h 1745273"/>
                <a:gd name="connsiteX3" fmla="*/ 0 w 1147397"/>
                <a:gd name="connsiteY3" fmla="*/ 1745273 h 1745273"/>
                <a:gd name="connsiteX0" fmla="*/ 0 w 1147397"/>
                <a:gd name="connsiteY0" fmla="*/ 1736481 h 1736481"/>
                <a:gd name="connsiteX1" fmla="*/ 960560 w 1147397"/>
                <a:gd name="connsiteY1" fmla="*/ 0 h 1736481"/>
                <a:gd name="connsiteX2" fmla="*/ 1147397 w 1147397"/>
                <a:gd name="connsiteY2" fmla="*/ 1736481 h 1736481"/>
                <a:gd name="connsiteX3" fmla="*/ 0 w 1147397"/>
                <a:gd name="connsiteY3" fmla="*/ 1736481 h 1736481"/>
                <a:gd name="connsiteX0" fmla="*/ 0 w 1162783"/>
                <a:gd name="connsiteY0" fmla="*/ 1437542 h 1437542"/>
                <a:gd name="connsiteX1" fmla="*/ 1162783 w 1162783"/>
                <a:gd name="connsiteY1" fmla="*/ 0 h 1437542"/>
                <a:gd name="connsiteX2" fmla="*/ 1147397 w 1162783"/>
                <a:gd name="connsiteY2" fmla="*/ 1437542 h 1437542"/>
                <a:gd name="connsiteX3" fmla="*/ 0 w 1162783"/>
                <a:gd name="connsiteY3" fmla="*/ 1437542 h 1437542"/>
                <a:gd name="connsiteX0" fmla="*/ 0 w 1312253"/>
                <a:gd name="connsiteY0" fmla="*/ 1692519 h 1692519"/>
                <a:gd name="connsiteX1" fmla="*/ 1312253 w 1312253"/>
                <a:gd name="connsiteY1" fmla="*/ 0 h 1692519"/>
                <a:gd name="connsiteX2" fmla="*/ 1296867 w 1312253"/>
                <a:gd name="connsiteY2" fmla="*/ 1437542 h 1692519"/>
                <a:gd name="connsiteX3" fmla="*/ 0 w 1312253"/>
                <a:gd name="connsiteY3" fmla="*/ 1692519 h 1692519"/>
                <a:gd name="connsiteX0" fmla="*/ 0 w 1296867"/>
                <a:gd name="connsiteY0" fmla="*/ 2009042 h 2009042"/>
                <a:gd name="connsiteX1" fmla="*/ 833072 w 1296867"/>
                <a:gd name="connsiteY1" fmla="*/ 0 h 2009042"/>
                <a:gd name="connsiteX2" fmla="*/ 1296867 w 1296867"/>
                <a:gd name="connsiteY2" fmla="*/ 1754065 h 2009042"/>
                <a:gd name="connsiteX3" fmla="*/ 0 w 1296867"/>
                <a:gd name="connsiteY3" fmla="*/ 2009042 h 2009042"/>
                <a:gd name="connsiteX0" fmla="*/ 0 w 1048777"/>
                <a:gd name="connsiteY0" fmla="*/ 3982 h 1754065"/>
                <a:gd name="connsiteX1" fmla="*/ 584982 w 1048777"/>
                <a:gd name="connsiteY1" fmla="*/ 0 h 1754065"/>
                <a:gd name="connsiteX2" fmla="*/ 1048777 w 1048777"/>
                <a:gd name="connsiteY2" fmla="*/ 1754065 h 1754065"/>
                <a:gd name="connsiteX3" fmla="*/ 0 w 1048777"/>
                <a:gd name="connsiteY3" fmla="*/ 3982 h 1754065"/>
                <a:gd name="connsiteX0" fmla="*/ 0 w 584982"/>
                <a:gd name="connsiteY0" fmla="*/ 3982 h 851178"/>
                <a:gd name="connsiteX1" fmla="*/ 584982 w 584982"/>
                <a:gd name="connsiteY1" fmla="*/ 0 h 851178"/>
                <a:gd name="connsiteX2" fmla="*/ 406182 w 584982"/>
                <a:gd name="connsiteY2" fmla="*/ 851178 h 851178"/>
                <a:gd name="connsiteX3" fmla="*/ 0 w 584982"/>
                <a:gd name="connsiteY3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22928 w 1607910"/>
                <a:gd name="connsiteY0" fmla="*/ 3982 h 851178"/>
                <a:gd name="connsiteX1" fmla="*/ 1607910 w 1607910"/>
                <a:gd name="connsiteY1" fmla="*/ 0 h 851178"/>
                <a:gd name="connsiteX2" fmla="*/ 1429110 w 1607910"/>
                <a:gd name="connsiteY2" fmla="*/ 851178 h 851178"/>
                <a:gd name="connsiteX3" fmla="*/ 0 w 1607910"/>
                <a:gd name="connsiteY3" fmla="*/ 540907 h 851178"/>
                <a:gd name="connsiteX4" fmla="*/ 1022928 w 1607910"/>
                <a:gd name="connsiteY4" fmla="*/ 3982 h 851178"/>
                <a:gd name="connsiteX0" fmla="*/ 1022928 w 1607910"/>
                <a:gd name="connsiteY0" fmla="*/ 3982 h 769837"/>
                <a:gd name="connsiteX1" fmla="*/ 1607910 w 1607910"/>
                <a:gd name="connsiteY1" fmla="*/ 0 h 769837"/>
                <a:gd name="connsiteX2" fmla="*/ 1388439 w 1607910"/>
                <a:gd name="connsiteY2" fmla="*/ 769837 h 769837"/>
                <a:gd name="connsiteX3" fmla="*/ 0 w 1607910"/>
                <a:gd name="connsiteY3" fmla="*/ 540907 h 769837"/>
                <a:gd name="connsiteX4" fmla="*/ 1022928 w 1607910"/>
                <a:gd name="connsiteY4" fmla="*/ 3982 h 769837"/>
                <a:gd name="connsiteX0" fmla="*/ 1022928 w 1607910"/>
                <a:gd name="connsiteY0" fmla="*/ 3982 h 863379"/>
                <a:gd name="connsiteX1" fmla="*/ 1607910 w 1607910"/>
                <a:gd name="connsiteY1" fmla="*/ 0 h 863379"/>
                <a:gd name="connsiteX2" fmla="*/ 1433177 w 1607910"/>
                <a:gd name="connsiteY2" fmla="*/ 863379 h 863379"/>
                <a:gd name="connsiteX3" fmla="*/ 0 w 1607910"/>
                <a:gd name="connsiteY3" fmla="*/ 540907 h 863379"/>
                <a:gd name="connsiteX4" fmla="*/ 1022928 w 1607910"/>
                <a:gd name="connsiteY4" fmla="*/ 3982 h 863379"/>
                <a:gd name="connsiteX0" fmla="*/ 1022928 w 1607910"/>
                <a:gd name="connsiteY0" fmla="*/ 3982 h 863379"/>
                <a:gd name="connsiteX1" fmla="*/ 1607910 w 1607910"/>
                <a:gd name="connsiteY1" fmla="*/ 0 h 863379"/>
                <a:gd name="connsiteX2" fmla="*/ 1433177 w 1607910"/>
                <a:gd name="connsiteY2" fmla="*/ 863379 h 863379"/>
                <a:gd name="connsiteX3" fmla="*/ 0 w 1607910"/>
                <a:gd name="connsiteY3" fmla="*/ 540907 h 863379"/>
                <a:gd name="connsiteX4" fmla="*/ 1022928 w 1607910"/>
                <a:gd name="connsiteY4" fmla="*/ 3982 h 863379"/>
                <a:gd name="connsiteX0" fmla="*/ 1014793 w 1599775"/>
                <a:gd name="connsiteY0" fmla="*/ 3982 h 863379"/>
                <a:gd name="connsiteX1" fmla="*/ 1599775 w 1599775"/>
                <a:gd name="connsiteY1" fmla="*/ 0 h 863379"/>
                <a:gd name="connsiteX2" fmla="*/ 1425042 w 1599775"/>
                <a:gd name="connsiteY2" fmla="*/ 863379 h 863379"/>
                <a:gd name="connsiteX3" fmla="*/ 0 w 1599775"/>
                <a:gd name="connsiteY3" fmla="*/ 459566 h 863379"/>
                <a:gd name="connsiteX4" fmla="*/ 1014793 w 1599775"/>
                <a:gd name="connsiteY4" fmla="*/ 3982 h 863379"/>
                <a:gd name="connsiteX0" fmla="*/ 1022927 w 1607909"/>
                <a:gd name="connsiteY0" fmla="*/ 3982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1022927 w 1607909"/>
                <a:gd name="connsiteY4" fmla="*/ 3982 h 863379"/>
                <a:gd name="connsiteX0" fmla="*/ 1031062 w 1607909"/>
                <a:gd name="connsiteY0" fmla="*/ 138195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1031062 w 1607909"/>
                <a:gd name="connsiteY4" fmla="*/ 138195 h 863379"/>
                <a:gd name="connsiteX0" fmla="*/ 998525 w 1607909"/>
                <a:gd name="connsiteY0" fmla="*/ 8049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998525 w 1607909"/>
                <a:gd name="connsiteY4" fmla="*/ 8049 h 863379"/>
                <a:gd name="connsiteX0" fmla="*/ 945653 w 1555037"/>
                <a:gd name="connsiteY0" fmla="*/ 8049 h 863379"/>
                <a:gd name="connsiteX1" fmla="*/ 1555037 w 1555037"/>
                <a:gd name="connsiteY1" fmla="*/ 0 h 863379"/>
                <a:gd name="connsiteX2" fmla="*/ 1380304 w 1555037"/>
                <a:gd name="connsiteY2" fmla="*/ 863379 h 863379"/>
                <a:gd name="connsiteX3" fmla="*/ 0 w 1555037"/>
                <a:gd name="connsiteY3" fmla="*/ 630382 h 863379"/>
                <a:gd name="connsiteX4" fmla="*/ 945653 w 1555037"/>
                <a:gd name="connsiteY4" fmla="*/ 8049 h 863379"/>
                <a:gd name="connsiteX0" fmla="*/ 994458 w 1603842"/>
                <a:gd name="connsiteY0" fmla="*/ 8049 h 863379"/>
                <a:gd name="connsiteX1" fmla="*/ 1603842 w 1603842"/>
                <a:gd name="connsiteY1" fmla="*/ 0 h 863379"/>
                <a:gd name="connsiteX2" fmla="*/ 1429109 w 1603842"/>
                <a:gd name="connsiteY2" fmla="*/ 863379 h 863379"/>
                <a:gd name="connsiteX3" fmla="*/ 0 w 1603842"/>
                <a:gd name="connsiteY3" fmla="*/ 544974 h 863379"/>
                <a:gd name="connsiteX4" fmla="*/ 994458 w 1603842"/>
                <a:gd name="connsiteY4" fmla="*/ 8049 h 863379"/>
                <a:gd name="connsiteX0" fmla="*/ 994458 w 1494032"/>
                <a:gd name="connsiteY0" fmla="*/ 0 h 855330"/>
                <a:gd name="connsiteX1" fmla="*/ 1494032 w 1494032"/>
                <a:gd name="connsiteY1" fmla="*/ 130231 h 855330"/>
                <a:gd name="connsiteX2" fmla="*/ 1429109 w 1494032"/>
                <a:gd name="connsiteY2" fmla="*/ 855330 h 855330"/>
                <a:gd name="connsiteX3" fmla="*/ 0 w 1494032"/>
                <a:gd name="connsiteY3" fmla="*/ 536925 h 855330"/>
                <a:gd name="connsiteX4" fmla="*/ 994458 w 1494032"/>
                <a:gd name="connsiteY4" fmla="*/ 0 h 855330"/>
                <a:gd name="connsiteX0" fmla="*/ 994458 w 1611977"/>
                <a:gd name="connsiteY0" fmla="*/ 3982 h 859312"/>
                <a:gd name="connsiteX1" fmla="*/ 1611977 w 1611977"/>
                <a:gd name="connsiteY1" fmla="*/ 0 h 859312"/>
                <a:gd name="connsiteX2" fmla="*/ 1429109 w 1611977"/>
                <a:gd name="connsiteY2" fmla="*/ 859312 h 859312"/>
                <a:gd name="connsiteX3" fmla="*/ 0 w 1611977"/>
                <a:gd name="connsiteY3" fmla="*/ 540907 h 859312"/>
                <a:gd name="connsiteX4" fmla="*/ 994458 w 1611977"/>
                <a:gd name="connsiteY4" fmla="*/ 3982 h 859312"/>
                <a:gd name="connsiteX0" fmla="*/ 994458 w 1611977"/>
                <a:gd name="connsiteY0" fmla="*/ 3982 h 611222"/>
                <a:gd name="connsiteX1" fmla="*/ 1611977 w 1611977"/>
                <a:gd name="connsiteY1" fmla="*/ 0 h 611222"/>
                <a:gd name="connsiteX2" fmla="*/ 1595858 w 1611977"/>
                <a:gd name="connsiteY2" fmla="*/ 611222 h 611222"/>
                <a:gd name="connsiteX3" fmla="*/ 0 w 1611977"/>
                <a:gd name="connsiteY3" fmla="*/ 540907 h 611222"/>
                <a:gd name="connsiteX4" fmla="*/ 994458 w 1611977"/>
                <a:gd name="connsiteY4" fmla="*/ 3982 h 611222"/>
                <a:gd name="connsiteX0" fmla="*/ 880581 w 1498100"/>
                <a:gd name="connsiteY0" fmla="*/ 3982 h 1106229"/>
                <a:gd name="connsiteX1" fmla="*/ 1498100 w 1498100"/>
                <a:gd name="connsiteY1" fmla="*/ 0 h 1106229"/>
                <a:gd name="connsiteX2" fmla="*/ 1481981 w 1498100"/>
                <a:gd name="connsiteY2" fmla="*/ 611222 h 1106229"/>
                <a:gd name="connsiteX3" fmla="*/ 0 w 1498100"/>
                <a:gd name="connsiteY3" fmla="*/ 1106229 h 1106229"/>
                <a:gd name="connsiteX4" fmla="*/ 880581 w 1498100"/>
                <a:gd name="connsiteY4" fmla="*/ 3982 h 1106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8100" h="1106229">
                  <a:moveTo>
                    <a:pt x="880581" y="3982"/>
                  </a:moveTo>
                  <a:lnTo>
                    <a:pt x="1498100" y="0"/>
                  </a:lnTo>
                  <a:lnTo>
                    <a:pt x="1481981" y="611222"/>
                  </a:lnTo>
                  <a:lnTo>
                    <a:pt x="0" y="1106229"/>
                  </a:lnTo>
                  <a:lnTo>
                    <a:pt x="880581" y="3982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EF4A1D"/>
                </a:gs>
                <a:gs pos="100000">
                  <a:srgbClr val="C1330D"/>
                </a:gs>
              </a:gsLst>
              <a:lin ang="8100000" scaled="1"/>
              <a:tileRect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 err="1" smtClean="0">
                <a:solidFill>
                  <a:schemeClr val="tx1"/>
                </a:solidFill>
              </a:endParaRPr>
            </a:p>
          </p:txBody>
        </p:sp>
      </p:grpSp>
      <p:sp>
        <p:nvSpPr>
          <p:cNvPr id="16" name="TextBox 15"/>
          <p:cNvSpPr txBox="1"/>
          <p:nvPr userDrawn="1"/>
        </p:nvSpPr>
        <p:spPr>
          <a:xfrm>
            <a:off x="2295026" y="2084751"/>
            <a:ext cx="45539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3200" cap="all" baseline="0" dirty="0" err="1" smtClean="0">
                <a:solidFill>
                  <a:srgbClr val="FFFFFF"/>
                </a:solidFill>
                <a:latin typeface="+mj-lt"/>
                <a:cs typeface="Arial" pitchFamily="34" charset="0"/>
              </a:rPr>
              <a:t>Thank</a:t>
            </a:r>
            <a:r>
              <a:rPr lang="nb-NO" sz="3200" cap="all" baseline="0" dirty="0" smtClean="0">
                <a:solidFill>
                  <a:srgbClr val="FFFFFF"/>
                </a:solidFill>
                <a:latin typeface="+mj-lt"/>
                <a:cs typeface="Arial" pitchFamily="34" charset="0"/>
              </a:rPr>
              <a:t> </a:t>
            </a:r>
            <a:r>
              <a:rPr lang="nb-NO" sz="3200" cap="all" baseline="0" dirty="0" err="1" smtClean="0">
                <a:solidFill>
                  <a:srgbClr val="FFFFFF"/>
                </a:solidFill>
                <a:latin typeface="+mj-lt"/>
                <a:cs typeface="Arial" pitchFamily="34" charset="0"/>
              </a:rPr>
              <a:t>You</a:t>
            </a:r>
            <a:r>
              <a:rPr lang="nb-NO" sz="3200" cap="all" baseline="0" dirty="0" smtClean="0">
                <a:solidFill>
                  <a:srgbClr val="FFFFFF"/>
                </a:solidFill>
                <a:latin typeface="+mj-lt"/>
                <a:cs typeface="Arial" pitchFamily="34" charset="0"/>
              </a:rPr>
              <a:t>!</a:t>
            </a:r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>
          <a:xfrm>
            <a:off x="717449" y="4553148"/>
            <a:ext cx="1958203" cy="668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nb-NO" smtClean="0"/>
              <a:t>23 oktober 2017</a:t>
            </a:r>
            <a:endParaRPr lang="nb-NO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7449" y="4646471"/>
            <a:ext cx="1958203" cy="6883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nb-NO" smtClean="0"/>
              <a:t>COWI Powerpoint presentation</a:t>
            </a:r>
            <a:endParaRPr lang="nb-NO" dirty="0"/>
          </a:p>
        </p:txBody>
      </p:sp>
      <p:pic>
        <p:nvPicPr>
          <p:cNvPr id="19" name="Picture 18" title="White COWI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7600" y="4529187"/>
            <a:ext cx="655200" cy="197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347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C">
    <p:bg>
      <p:bgPr>
        <a:solidFill>
          <a:srgbClr val="8077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9EDCC4F-61B3-445B-AC6F-14CA4635A88D}" type="slidenum">
              <a:rPr lang="nb-NO" smtClean="0"/>
              <a:pPr/>
              <a:t>‹#›</a:t>
            </a:fld>
            <a:endParaRPr lang="nb-NO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44101" y="4522157"/>
            <a:ext cx="0" cy="221581"/>
          </a:xfrm>
          <a:prstGeom prst="line">
            <a:avLst/>
          </a:prstGeom>
          <a:ln w="3175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 userDrawn="1"/>
        </p:nvGrpSpPr>
        <p:grpSpPr>
          <a:xfrm>
            <a:off x="6205390" y="1"/>
            <a:ext cx="2938610" cy="2454026"/>
            <a:chOff x="6205390" y="8368"/>
            <a:chExt cx="2938610" cy="2454026"/>
          </a:xfrm>
        </p:grpSpPr>
        <p:sp>
          <p:nvSpPr>
            <p:cNvPr id="12" name="Isosceles Triangle 9"/>
            <p:cNvSpPr/>
            <p:nvPr userDrawn="1"/>
          </p:nvSpPr>
          <p:spPr>
            <a:xfrm>
              <a:off x="6205390" y="8644"/>
              <a:ext cx="1738875" cy="927638"/>
            </a:xfrm>
            <a:custGeom>
              <a:avLst/>
              <a:gdLst>
                <a:gd name="connsiteX0" fmla="*/ 0 w 774279"/>
                <a:gd name="connsiteY0" fmla="*/ 1151792 h 1151792"/>
                <a:gd name="connsiteX1" fmla="*/ 387140 w 774279"/>
                <a:gd name="connsiteY1" fmla="*/ 0 h 1151792"/>
                <a:gd name="connsiteX2" fmla="*/ 774279 w 774279"/>
                <a:gd name="connsiteY2" fmla="*/ 1151792 h 1151792"/>
                <a:gd name="connsiteX3" fmla="*/ 0 w 774279"/>
                <a:gd name="connsiteY3" fmla="*/ 1151792 h 1151792"/>
                <a:gd name="connsiteX0" fmla="*/ 0 w 774279"/>
                <a:gd name="connsiteY0" fmla="*/ 1138604 h 1138604"/>
                <a:gd name="connsiteX1" fmla="*/ 752021 w 774279"/>
                <a:gd name="connsiteY1" fmla="*/ 0 h 1138604"/>
                <a:gd name="connsiteX2" fmla="*/ 774279 w 774279"/>
                <a:gd name="connsiteY2" fmla="*/ 1138604 h 1138604"/>
                <a:gd name="connsiteX3" fmla="*/ 0 w 774279"/>
                <a:gd name="connsiteY3" fmla="*/ 1138604 h 1138604"/>
                <a:gd name="connsiteX0" fmla="*/ 0 w 1143556"/>
                <a:gd name="connsiteY0" fmla="*/ 1138604 h 1169377"/>
                <a:gd name="connsiteX1" fmla="*/ 752021 w 1143556"/>
                <a:gd name="connsiteY1" fmla="*/ 0 h 1169377"/>
                <a:gd name="connsiteX2" fmla="*/ 1143556 w 1143556"/>
                <a:gd name="connsiteY2" fmla="*/ 1169377 h 1169377"/>
                <a:gd name="connsiteX3" fmla="*/ 0 w 1143556"/>
                <a:gd name="connsiteY3" fmla="*/ 1138604 h 1169377"/>
                <a:gd name="connsiteX0" fmla="*/ 0 w 1103991"/>
                <a:gd name="connsiteY0" fmla="*/ 993531 h 1169377"/>
                <a:gd name="connsiteX1" fmla="*/ 712456 w 1103991"/>
                <a:gd name="connsiteY1" fmla="*/ 0 h 1169377"/>
                <a:gd name="connsiteX2" fmla="*/ 1103991 w 1103991"/>
                <a:gd name="connsiteY2" fmla="*/ 1169377 h 1169377"/>
                <a:gd name="connsiteX3" fmla="*/ 0 w 1103991"/>
                <a:gd name="connsiteY3" fmla="*/ 993531 h 1169377"/>
                <a:gd name="connsiteX0" fmla="*/ 0 w 1147952"/>
                <a:gd name="connsiteY0" fmla="*/ 1147396 h 1169377"/>
                <a:gd name="connsiteX1" fmla="*/ 756417 w 1147952"/>
                <a:gd name="connsiteY1" fmla="*/ 0 h 1169377"/>
                <a:gd name="connsiteX2" fmla="*/ 1147952 w 1147952"/>
                <a:gd name="connsiteY2" fmla="*/ 1169377 h 1169377"/>
                <a:gd name="connsiteX3" fmla="*/ 0 w 1147952"/>
                <a:gd name="connsiteY3" fmla="*/ 1147396 h 1169377"/>
                <a:gd name="connsiteX0" fmla="*/ 0 w 967709"/>
                <a:gd name="connsiteY0" fmla="*/ 1147396 h 1147396"/>
                <a:gd name="connsiteX1" fmla="*/ 756417 w 967709"/>
                <a:gd name="connsiteY1" fmla="*/ 0 h 1147396"/>
                <a:gd name="connsiteX2" fmla="*/ 967709 w 967709"/>
                <a:gd name="connsiteY2" fmla="*/ 1094642 h 1147396"/>
                <a:gd name="connsiteX3" fmla="*/ 0 w 967709"/>
                <a:gd name="connsiteY3" fmla="*/ 1147396 h 1147396"/>
                <a:gd name="connsiteX0" fmla="*/ 0 w 1156744"/>
                <a:gd name="connsiteY0" fmla="*/ 1147396 h 1164981"/>
                <a:gd name="connsiteX1" fmla="*/ 756417 w 1156744"/>
                <a:gd name="connsiteY1" fmla="*/ 0 h 1164981"/>
                <a:gd name="connsiteX2" fmla="*/ 1156744 w 1156744"/>
                <a:gd name="connsiteY2" fmla="*/ 1164981 h 1164981"/>
                <a:gd name="connsiteX3" fmla="*/ 0 w 1156744"/>
                <a:gd name="connsiteY3" fmla="*/ 1147396 h 1164981"/>
                <a:gd name="connsiteX0" fmla="*/ 0 w 934546"/>
                <a:gd name="connsiteY0" fmla="*/ 822328 h 1164981"/>
                <a:gd name="connsiteX1" fmla="*/ 534219 w 934546"/>
                <a:gd name="connsiteY1" fmla="*/ 0 h 1164981"/>
                <a:gd name="connsiteX2" fmla="*/ 934546 w 934546"/>
                <a:gd name="connsiteY2" fmla="*/ 1164981 h 1164981"/>
                <a:gd name="connsiteX3" fmla="*/ 0 w 934546"/>
                <a:gd name="connsiteY3" fmla="*/ 822328 h 1164981"/>
                <a:gd name="connsiteX0" fmla="*/ 0 w 1066219"/>
                <a:gd name="connsiteY0" fmla="*/ 785295 h 1164981"/>
                <a:gd name="connsiteX1" fmla="*/ 665892 w 1066219"/>
                <a:gd name="connsiteY1" fmla="*/ 0 h 1164981"/>
                <a:gd name="connsiteX2" fmla="*/ 1066219 w 1066219"/>
                <a:gd name="connsiteY2" fmla="*/ 1164981 h 1164981"/>
                <a:gd name="connsiteX3" fmla="*/ 0 w 1066219"/>
                <a:gd name="connsiteY3" fmla="*/ 785295 h 1164981"/>
                <a:gd name="connsiteX0" fmla="*/ 0 w 1001599"/>
                <a:gd name="connsiteY0" fmla="*/ 0 h 1167234"/>
                <a:gd name="connsiteX1" fmla="*/ 601272 w 1001599"/>
                <a:gd name="connsiteY1" fmla="*/ 2253 h 1167234"/>
                <a:gd name="connsiteX2" fmla="*/ 1001599 w 1001599"/>
                <a:gd name="connsiteY2" fmla="*/ 1167234 h 1167234"/>
                <a:gd name="connsiteX3" fmla="*/ 0 w 1001599"/>
                <a:gd name="connsiteY3" fmla="*/ 0 h 1167234"/>
                <a:gd name="connsiteX0" fmla="*/ 0 w 601272"/>
                <a:gd name="connsiteY0" fmla="*/ 0 h 840098"/>
                <a:gd name="connsiteX1" fmla="*/ 601272 w 601272"/>
                <a:gd name="connsiteY1" fmla="*/ 2253 h 840098"/>
                <a:gd name="connsiteX2" fmla="*/ 428103 w 601272"/>
                <a:gd name="connsiteY2" fmla="*/ 840098 h 840098"/>
                <a:gd name="connsiteX3" fmla="*/ 0 w 601272"/>
                <a:gd name="connsiteY3" fmla="*/ 0 h 840098"/>
                <a:gd name="connsiteX0" fmla="*/ 996216 w 1597488"/>
                <a:gd name="connsiteY0" fmla="*/ 0 h 840098"/>
                <a:gd name="connsiteX1" fmla="*/ 1597488 w 1597488"/>
                <a:gd name="connsiteY1" fmla="*/ 2253 h 840098"/>
                <a:gd name="connsiteX2" fmla="*/ 1424319 w 1597488"/>
                <a:gd name="connsiteY2" fmla="*/ 840098 h 840098"/>
                <a:gd name="connsiteX3" fmla="*/ 0 w 1597488"/>
                <a:gd name="connsiteY3" fmla="*/ 539401 h 840098"/>
                <a:gd name="connsiteX4" fmla="*/ 996216 w 1597488"/>
                <a:gd name="connsiteY4" fmla="*/ 0 h 840098"/>
                <a:gd name="connsiteX0" fmla="*/ 996216 w 1597488"/>
                <a:gd name="connsiteY0" fmla="*/ 0 h 840098"/>
                <a:gd name="connsiteX1" fmla="*/ 1597488 w 1597488"/>
                <a:gd name="connsiteY1" fmla="*/ 2253 h 840098"/>
                <a:gd name="connsiteX2" fmla="*/ 1424319 w 1597488"/>
                <a:gd name="connsiteY2" fmla="*/ 840098 h 840098"/>
                <a:gd name="connsiteX3" fmla="*/ 0 w 1597488"/>
                <a:gd name="connsiteY3" fmla="*/ 539401 h 840098"/>
                <a:gd name="connsiteX4" fmla="*/ 996216 w 1597488"/>
                <a:gd name="connsiteY4" fmla="*/ 0 h 840098"/>
                <a:gd name="connsiteX0" fmla="*/ 996216 w 1597488"/>
                <a:gd name="connsiteY0" fmla="*/ 0 h 840098"/>
                <a:gd name="connsiteX1" fmla="*/ 1597488 w 1597488"/>
                <a:gd name="connsiteY1" fmla="*/ 2253 h 840098"/>
                <a:gd name="connsiteX2" fmla="*/ 1424319 w 1597488"/>
                <a:gd name="connsiteY2" fmla="*/ 840098 h 840098"/>
                <a:gd name="connsiteX3" fmla="*/ 0 w 1597488"/>
                <a:gd name="connsiteY3" fmla="*/ 539401 h 840098"/>
                <a:gd name="connsiteX4" fmla="*/ 996216 w 1597488"/>
                <a:gd name="connsiteY4" fmla="*/ 0 h 840098"/>
                <a:gd name="connsiteX0" fmla="*/ 996216 w 1597488"/>
                <a:gd name="connsiteY0" fmla="*/ 0 h 840098"/>
                <a:gd name="connsiteX1" fmla="*/ 1597488 w 1597488"/>
                <a:gd name="connsiteY1" fmla="*/ 2253 h 840098"/>
                <a:gd name="connsiteX2" fmla="*/ 1424319 w 1597488"/>
                <a:gd name="connsiteY2" fmla="*/ 840098 h 840098"/>
                <a:gd name="connsiteX3" fmla="*/ 0 w 1597488"/>
                <a:gd name="connsiteY3" fmla="*/ 539401 h 840098"/>
                <a:gd name="connsiteX4" fmla="*/ 996216 w 1597488"/>
                <a:gd name="connsiteY4" fmla="*/ 0 h 840098"/>
                <a:gd name="connsiteX0" fmla="*/ 996216 w 1597488"/>
                <a:gd name="connsiteY0" fmla="*/ 0 h 731052"/>
                <a:gd name="connsiteX1" fmla="*/ 1597488 w 1597488"/>
                <a:gd name="connsiteY1" fmla="*/ 2253 h 731052"/>
                <a:gd name="connsiteX2" fmla="*/ 1339507 w 1597488"/>
                <a:gd name="connsiteY2" fmla="*/ 731052 h 731052"/>
                <a:gd name="connsiteX3" fmla="*/ 0 w 1597488"/>
                <a:gd name="connsiteY3" fmla="*/ 539401 h 731052"/>
                <a:gd name="connsiteX4" fmla="*/ 996216 w 1597488"/>
                <a:gd name="connsiteY4" fmla="*/ 0 h 731052"/>
                <a:gd name="connsiteX0" fmla="*/ 996216 w 1597488"/>
                <a:gd name="connsiteY0" fmla="*/ 0 h 852213"/>
                <a:gd name="connsiteX1" fmla="*/ 1597488 w 1597488"/>
                <a:gd name="connsiteY1" fmla="*/ 2253 h 852213"/>
                <a:gd name="connsiteX2" fmla="*/ 1412204 w 1597488"/>
                <a:gd name="connsiteY2" fmla="*/ 852213 h 852213"/>
                <a:gd name="connsiteX3" fmla="*/ 0 w 1597488"/>
                <a:gd name="connsiteY3" fmla="*/ 539401 h 852213"/>
                <a:gd name="connsiteX4" fmla="*/ 996216 w 1597488"/>
                <a:gd name="connsiteY4" fmla="*/ 0 h 852213"/>
                <a:gd name="connsiteX0" fmla="*/ 996216 w 1597488"/>
                <a:gd name="connsiteY0" fmla="*/ 0 h 852213"/>
                <a:gd name="connsiteX1" fmla="*/ 1597488 w 1597488"/>
                <a:gd name="connsiteY1" fmla="*/ 2253 h 852213"/>
                <a:gd name="connsiteX2" fmla="*/ 1412204 w 1597488"/>
                <a:gd name="connsiteY2" fmla="*/ 852213 h 852213"/>
                <a:gd name="connsiteX3" fmla="*/ 0 w 1597488"/>
                <a:gd name="connsiteY3" fmla="*/ 539401 h 852213"/>
                <a:gd name="connsiteX4" fmla="*/ 996216 w 1597488"/>
                <a:gd name="connsiteY4" fmla="*/ 0 h 852213"/>
                <a:gd name="connsiteX0" fmla="*/ 996216 w 1597488"/>
                <a:gd name="connsiteY0" fmla="*/ 0 h 852213"/>
                <a:gd name="connsiteX1" fmla="*/ 1597488 w 1597488"/>
                <a:gd name="connsiteY1" fmla="*/ 2253 h 852213"/>
                <a:gd name="connsiteX2" fmla="*/ 1412204 w 1597488"/>
                <a:gd name="connsiteY2" fmla="*/ 852213 h 852213"/>
                <a:gd name="connsiteX3" fmla="*/ 0 w 1597488"/>
                <a:gd name="connsiteY3" fmla="*/ 539401 h 852213"/>
                <a:gd name="connsiteX4" fmla="*/ 996216 w 1597488"/>
                <a:gd name="connsiteY4" fmla="*/ 0 h 852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7488" h="852213">
                  <a:moveTo>
                    <a:pt x="996216" y="0"/>
                  </a:moveTo>
                  <a:lnTo>
                    <a:pt x="1597488" y="2253"/>
                  </a:lnTo>
                  <a:lnTo>
                    <a:pt x="1412204" y="852213"/>
                  </a:lnTo>
                  <a:lnTo>
                    <a:pt x="0" y="539401"/>
                  </a:lnTo>
                  <a:lnTo>
                    <a:pt x="996216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9D9187"/>
                </a:gs>
                <a:gs pos="100000">
                  <a:srgbClr val="605953"/>
                </a:gs>
              </a:gsLst>
              <a:lin ang="2700000" scaled="1"/>
              <a:tileRect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3" name="Isosceles Triangle 9"/>
            <p:cNvSpPr/>
            <p:nvPr userDrawn="1"/>
          </p:nvSpPr>
          <p:spPr>
            <a:xfrm>
              <a:off x="7736773" y="12728"/>
              <a:ext cx="733618" cy="947169"/>
            </a:xfrm>
            <a:custGeom>
              <a:avLst/>
              <a:gdLst>
                <a:gd name="connsiteX0" fmla="*/ 0 w 774279"/>
                <a:gd name="connsiteY0" fmla="*/ 1151792 h 1151792"/>
                <a:gd name="connsiteX1" fmla="*/ 387140 w 774279"/>
                <a:gd name="connsiteY1" fmla="*/ 0 h 1151792"/>
                <a:gd name="connsiteX2" fmla="*/ 774279 w 774279"/>
                <a:gd name="connsiteY2" fmla="*/ 1151792 h 1151792"/>
                <a:gd name="connsiteX3" fmla="*/ 0 w 774279"/>
                <a:gd name="connsiteY3" fmla="*/ 1151792 h 1151792"/>
                <a:gd name="connsiteX0" fmla="*/ 0 w 774279"/>
                <a:gd name="connsiteY0" fmla="*/ 1138604 h 1138604"/>
                <a:gd name="connsiteX1" fmla="*/ 752021 w 774279"/>
                <a:gd name="connsiteY1" fmla="*/ 0 h 1138604"/>
                <a:gd name="connsiteX2" fmla="*/ 774279 w 774279"/>
                <a:gd name="connsiteY2" fmla="*/ 1138604 h 1138604"/>
                <a:gd name="connsiteX3" fmla="*/ 0 w 774279"/>
                <a:gd name="connsiteY3" fmla="*/ 1138604 h 1138604"/>
                <a:gd name="connsiteX0" fmla="*/ 0 w 1143556"/>
                <a:gd name="connsiteY0" fmla="*/ 1138604 h 1169377"/>
                <a:gd name="connsiteX1" fmla="*/ 752021 w 1143556"/>
                <a:gd name="connsiteY1" fmla="*/ 0 h 1169377"/>
                <a:gd name="connsiteX2" fmla="*/ 1143556 w 1143556"/>
                <a:gd name="connsiteY2" fmla="*/ 1169377 h 1169377"/>
                <a:gd name="connsiteX3" fmla="*/ 0 w 1143556"/>
                <a:gd name="connsiteY3" fmla="*/ 1138604 h 1169377"/>
                <a:gd name="connsiteX0" fmla="*/ 0 w 1103991"/>
                <a:gd name="connsiteY0" fmla="*/ 993531 h 1169377"/>
                <a:gd name="connsiteX1" fmla="*/ 712456 w 1103991"/>
                <a:gd name="connsiteY1" fmla="*/ 0 h 1169377"/>
                <a:gd name="connsiteX2" fmla="*/ 1103991 w 1103991"/>
                <a:gd name="connsiteY2" fmla="*/ 1169377 h 1169377"/>
                <a:gd name="connsiteX3" fmla="*/ 0 w 1103991"/>
                <a:gd name="connsiteY3" fmla="*/ 993531 h 1169377"/>
                <a:gd name="connsiteX0" fmla="*/ 0 w 1147952"/>
                <a:gd name="connsiteY0" fmla="*/ 1147396 h 1169377"/>
                <a:gd name="connsiteX1" fmla="*/ 756417 w 1147952"/>
                <a:gd name="connsiteY1" fmla="*/ 0 h 1169377"/>
                <a:gd name="connsiteX2" fmla="*/ 1147952 w 1147952"/>
                <a:gd name="connsiteY2" fmla="*/ 1169377 h 1169377"/>
                <a:gd name="connsiteX3" fmla="*/ 0 w 1147952"/>
                <a:gd name="connsiteY3" fmla="*/ 1147396 h 1169377"/>
                <a:gd name="connsiteX0" fmla="*/ 0 w 967709"/>
                <a:gd name="connsiteY0" fmla="*/ 1147396 h 1147396"/>
                <a:gd name="connsiteX1" fmla="*/ 756417 w 967709"/>
                <a:gd name="connsiteY1" fmla="*/ 0 h 1147396"/>
                <a:gd name="connsiteX2" fmla="*/ 967709 w 967709"/>
                <a:gd name="connsiteY2" fmla="*/ 1094642 h 1147396"/>
                <a:gd name="connsiteX3" fmla="*/ 0 w 967709"/>
                <a:gd name="connsiteY3" fmla="*/ 1147396 h 1147396"/>
                <a:gd name="connsiteX0" fmla="*/ 0 w 1156744"/>
                <a:gd name="connsiteY0" fmla="*/ 1147396 h 1164981"/>
                <a:gd name="connsiteX1" fmla="*/ 756417 w 1156744"/>
                <a:gd name="connsiteY1" fmla="*/ 0 h 1164981"/>
                <a:gd name="connsiteX2" fmla="*/ 1156744 w 1156744"/>
                <a:gd name="connsiteY2" fmla="*/ 1164981 h 1164981"/>
                <a:gd name="connsiteX3" fmla="*/ 0 w 1156744"/>
                <a:gd name="connsiteY3" fmla="*/ 1147396 h 1164981"/>
                <a:gd name="connsiteX0" fmla="*/ 0 w 934546"/>
                <a:gd name="connsiteY0" fmla="*/ 822328 h 1164981"/>
                <a:gd name="connsiteX1" fmla="*/ 534219 w 934546"/>
                <a:gd name="connsiteY1" fmla="*/ 0 h 1164981"/>
                <a:gd name="connsiteX2" fmla="*/ 934546 w 934546"/>
                <a:gd name="connsiteY2" fmla="*/ 1164981 h 1164981"/>
                <a:gd name="connsiteX3" fmla="*/ 0 w 934546"/>
                <a:gd name="connsiteY3" fmla="*/ 822328 h 1164981"/>
                <a:gd name="connsiteX0" fmla="*/ 0 w 1066219"/>
                <a:gd name="connsiteY0" fmla="*/ 785295 h 1164981"/>
                <a:gd name="connsiteX1" fmla="*/ 665892 w 1066219"/>
                <a:gd name="connsiteY1" fmla="*/ 0 h 1164981"/>
                <a:gd name="connsiteX2" fmla="*/ 1066219 w 1066219"/>
                <a:gd name="connsiteY2" fmla="*/ 1164981 h 1164981"/>
                <a:gd name="connsiteX3" fmla="*/ 0 w 1066219"/>
                <a:gd name="connsiteY3" fmla="*/ 785295 h 1164981"/>
                <a:gd name="connsiteX0" fmla="*/ 0 w 884477"/>
                <a:gd name="connsiteY0" fmla="*/ 1786 h 1164981"/>
                <a:gd name="connsiteX1" fmla="*/ 484150 w 884477"/>
                <a:gd name="connsiteY1" fmla="*/ 0 h 1164981"/>
                <a:gd name="connsiteX2" fmla="*/ 884477 w 884477"/>
                <a:gd name="connsiteY2" fmla="*/ 1164981 h 1164981"/>
                <a:gd name="connsiteX3" fmla="*/ 0 w 884477"/>
                <a:gd name="connsiteY3" fmla="*/ 1786 h 1164981"/>
                <a:gd name="connsiteX0" fmla="*/ 177702 w 661852"/>
                <a:gd name="connsiteY0" fmla="*/ 1786 h 849962"/>
                <a:gd name="connsiteX1" fmla="*/ 661852 w 661852"/>
                <a:gd name="connsiteY1" fmla="*/ 0 h 849962"/>
                <a:gd name="connsiteX2" fmla="*/ 0 w 661852"/>
                <a:gd name="connsiteY2" fmla="*/ 849962 h 849962"/>
                <a:gd name="connsiteX3" fmla="*/ 177702 w 661852"/>
                <a:gd name="connsiteY3" fmla="*/ 1786 h 849962"/>
                <a:gd name="connsiteX0" fmla="*/ 109044 w 593194"/>
                <a:gd name="connsiteY0" fmla="*/ 1786 h 805536"/>
                <a:gd name="connsiteX1" fmla="*/ 593194 w 593194"/>
                <a:gd name="connsiteY1" fmla="*/ 0 h 805536"/>
                <a:gd name="connsiteX2" fmla="*/ 0 w 593194"/>
                <a:gd name="connsiteY2" fmla="*/ 805536 h 805536"/>
                <a:gd name="connsiteX3" fmla="*/ 109044 w 593194"/>
                <a:gd name="connsiteY3" fmla="*/ 1786 h 805536"/>
                <a:gd name="connsiteX0" fmla="*/ 189818 w 673968"/>
                <a:gd name="connsiteY0" fmla="*/ 1786 h 870156"/>
                <a:gd name="connsiteX1" fmla="*/ 673968 w 673968"/>
                <a:gd name="connsiteY1" fmla="*/ 0 h 870156"/>
                <a:gd name="connsiteX2" fmla="*/ 0 w 673968"/>
                <a:gd name="connsiteY2" fmla="*/ 870156 h 870156"/>
                <a:gd name="connsiteX3" fmla="*/ 189818 w 673968"/>
                <a:gd name="connsiteY3" fmla="*/ 1786 h 870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3968" h="870156">
                  <a:moveTo>
                    <a:pt x="189818" y="1786"/>
                  </a:moveTo>
                  <a:lnTo>
                    <a:pt x="673968" y="0"/>
                  </a:lnTo>
                  <a:lnTo>
                    <a:pt x="0" y="870156"/>
                  </a:lnTo>
                  <a:lnTo>
                    <a:pt x="189818" y="178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9D9187"/>
                </a:gs>
                <a:gs pos="100000">
                  <a:srgbClr val="605953"/>
                </a:gs>
              </a:gsLst>
              <a:lin ang="2700000" scaled="1"/>
              <a:tileRect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5" name="Isosceles Triangle 9"/>
            <p:cNvSpPr/>
            <p:nvPr userDrawn="1"/>
          </p:nvSpPr>
          <p:spPr>
            <a:xfrm>
              <a:off x="8184816" y="677154"/>
              <a:ext cx="942153" cy="1785240"/>
            </a:xfrm>
            <a:custGeom>
              <a:avLst/>
              <a:gdLst>
                <a:gd name="connsiteX0" fmla="*/ 0 w 774279"/>
                <a:gd name="connsiteY0" fmla="*/ 1151792 h 1151792"/>
                <a:gd name="connsiteX1" fmla="*/ 387140 w 774279"/>
                <a:gd name="connsiteY1" fmla="*/ 0 h 1151792"/>
                <a:gd name="connsiteX2" fmla="*/ 774279 w 774279"/>
                <a:gd name="connsiteY2" fmla="*/ 1151792 h 1151792"/>
                <a:gd name="connsiteX3" fmla="*/ 0 w 774279"/>
                <a:gd name="connsiteY3" fmla="*/ 1151792 h 1151792"/>
                <a:gd name="connsiteX0" fmla="*/ 0 w 774279"/>
                <a:gd name="connsiteY0" fmla="*/ 1138604 h 1138604"/>
                <a:gd name="connsiteX1" fmla="*/ 752021 w 774279"/>
                <a:gd name="connsiteY1" fmla="*/ 0 h 1138604"/>
                <a:gd name="connsiteX2" fmla="*/ 774279 w 774279"/>
                <a:gd name="connsiteY2" fmla="*/ 1138604 h 1138604"/>
                <a:gd name="connsiteX3" fmla="*/ 0 w 774279"/>
                <a:gd name="connsiteY3" fmla="*/ 1138604 h 1138604"/>
                <a:gd name="connsiteX0" fmla="*/ 0 w 1143556"/>
                <a:gd name="connsiteY0" fmla="*/ 1138604 h 1169377"/>
                <a:gd name="connsiteX1" fmla="*/ 752021 w 1143556"/>
                <a:gd name="connsiteY1" fmla="*/ 0 h 1169377"/>
                <a:gd name="connsiteX2" fmla="*/ 1143556 w 1143556"/>
                <a:gd name="connsiteY2" fmla="*/ 1169377 h 1169377"/>
                <a:gd name="connsiteX3" fmla="*/ 0 w 1143556"/>
                <a:gd name="connsiteY3" fmla="*/ 1138604 h 1169377"/>
                <a:gd name="connsiteX0" fmla="*/ 0 w 1103991"/>
                <a:gd name="connsiteY0" fmla="*/ 993531 h 1169377"/>
                <a:gd name="connsiteX1" fmla="*/ 712456 w 1103991"/>
                <a:gd name="connsiteY1" fmla="*/ 0 h 1169377"/>
                <a:gd name="connsiteX2" fmla="*/ 1103991 w 1103991"/>
                <a:gd name="connsiteY2" fmla="*/ 1169377 h 1169377"/>
                <a:gd name="connsiteX3" fmla="*/ 0 w 1103991"/>
                <a:gd name="connsiteY3" fmla="*/ 993531 h 1169377"/>
                <a:gd name="connsiteX0" fmla="*/ 0 w 1147952"/>
                <a:gd name="connsiteY0" fmla="*/ 1147396 h 1169377"/>
                <a:gd name="connsiteX1" fmla="*/ 756417 w 1147952"/>
                <a:gd name="connsiteY1" fmla="*/ 0 h 1169377"/>
                <a:gd name="connsiteX2" fmla="*/ 1147952 w 1147952"/>
                <a:gd name="connsiteY2" fmla="*/ 1169377 h 1169377"/>
                <a:gd name="connsiteX3" fmla="*/ 0 w 1147952"/>
                <a:gd name="connsiteY3" fmla="*/ 1147396 h 1169377"/>
                <a:gd name="connsiteX0" fmla="*/ 0 w 967709"/>
                <a:gd name="connsiteY0" fmla="*/ 1147396 h 1147396"/>
                <a:gd name="connsiteX1" fmla="*/ 756417 w 967709"/>
                <a:gd name="connsiteY1" fmla="*/ 0 h 1147396"/>
                <a:gd name="connsiteX2" fmla="*/ 967709 w 967709"/>
                <a:gd name="connsiteY2" fmla="*/ 1094642 h 1147396"/>
                <a:gd name="connsiteX3" fmla="*/ 0 w 967709"/>
                <a:gd name="connsiteY3" fmla="*/ 1147396 h 1147396"/>
                <a:gd name="connsiteX0" fmla="*/ 0 w 1156744"/>
                <a:gd name="connsiteY0" fmla="*/ 1147396 h 1164981"/>
                <a:gd name="connsiteX1" fmla="*/ 756417 w 1156744"/>
                <a:gd name="connsiteY1" fmla="*/ 0 h 1164981"/>
                <a:gd name="connsiteX2" fmla="*/ 1156744 w 1156744"/>
                <a:gd name="connsiteY2" fmla="*/ 1164981 h 1164981"/>
                <a:gd name="connsiteX3" fmla="*/ 0 w 1156744"/>
                <a:gd name="connsiteY3" fmla="*/ 1147396 h 1164981"/>
                <a:gd name="connsiteX0" fmla="*/ 0 w 1996409"/>
                <a:gd name="connsiteY0" fmla="*/ 580292 h 1164981"/>
                <a:gd name="connsiteX1" fmla="*/ 1596082 w 1996409"/>
                <a:gd name="connsiteY1" fmla="*/ 0 h 1164981"/>
                <a:gd name="connsiteX2" fmla="*/ 1996409 w 1996409"/>
                <a:gd name="connsiteY2" fmla="*/ 1164981 h 1164981"/>
                <a:gd name="connsiteX3" fmla="*/ 0 w 1996409"/>
                <a:gd name="connsiteY3" fmla="*/ 580292 h 1164981"/>
                <a:gd name="connsiteX0" fmla="*/ 0 w 1596082"/>
                <a:gd name="connsiteY0" fmla="*/ 580292 h 2804747"/>
                <a:gd name="connsiteX1" fmla="*/ 1596082 w 1596082"/>
                <a:gd name="connsiteY1" fmla="*/ 0 h 2804747"/>
                <a:gd name="connsiteX2" fmla="*/ 765486 w 1596082"/>
                <a:gd name="connsiteY2" fmla="*/ 2804747 h 2804747"/>
                <a:gd name="connsiteX3" fmla="*/ 0 w 1596082"/>
                <a:gd name="connsiteY3" fmla="*/ 580292 h 2804747"/>
                <a:gd name="connsiteX0" fmla="*/ 191692 w 830596"/>
                <a:gd name="connsiteY0" fmla="*/ 0 h 2807997"/>
                <a:gd name="connsiteX1" fmla="*/ 830596 w 830596"/>
                <a:gd name="connsiteY1" fmla="*/ 3250 h 2807997"/>
                <a:gd name="connsiteX2" fmla="*/ 0 w 830596"/>
                <a:gd name="connsiteY2" fmla="*/ 2807997 h 2807997"/>
                <a:gd name="connsiteX3" fmla="*/ 191692 w 830596"/>
                <a:gd name="connsiteY3" fmla="*/ 0 h 2807997"/>
                <a:gd name="connsiteX0" fmla="*/ 901179 w 1540083"/>
                <a:gd name="connsiteY0" fmla="*/ 0 h 1145530"/>
                <a:gd name="connsiteX1" fmla="*/ 1540083 w 1540083"/>
                <a:gd name="connsiteY1" fmla="*/ 3250 h 1145530"/>
                <a:gd name="connsiteX2" fmla="*/ 0 w 1540083"/>
                <a:gd name="connsiteY2" fmla="*/ 1145530 h 1145530"/>
                <a:gd name="connsiteX3" fmla="*/ 901179 w 1540083"/>
                <a:gd name="connsiteY3" fmla="*/ 0 h 1145530"/>
                <a:gd name="connsiteX0" fmla="*/ 901179 w 1565847"/>
                <a:gd name="connsiteY0" fmla="*/ 0 h 1145530"/>
                <a:gd name="connsiteX1" fmla="*/ 1540083 w 1565847"/>
                <a:gd name="connsiteY1" fmla="*/ 3250 h 1145530"/>
                <a:gd name="connsiteX2" fmla="*/ 1522414 w 1565847"/>
                <a:gd name="connsiteY2" fmla="*/ 644923 h 1145530"/>
                <a:gd name="connsiteX3" fmla="*/ 0 w 1565847"/>
                <a:gd name="connsiteY3" fmla="*/ 1145530 h 1145530"/>
                <a:gd name="connsiteX4" fmla="*/ 901179 w 1565847"/>
                <a:gd name="connsiteY4" fmla="*/ 0 h 1145530"/>
                <a:gd name="connsiteX0" fmla="*/ 901179 w 1594111"/>
                <a:gd name="connsiteY0" fmla="*/ 0 h 1145530"/>
                <a:gd name="connsiteX1" fmla="*/ 1540083 w 1594111"/>
                <a:gd name="connsiteY1" fmla="*/ 3250 h 1145530"/>
                <a:gd name="connsiteX2" fmla="*/ 1522414 w 1594111"/>
                <a:gd name="connsiteY2" fmla="*/ 644923 h 1145530"/>
                <a:gd name="connsiteX3" fmla="*/ 0 w 1594111"/>
                <a:gd name="connsiteY3" fmla="*/ 1145530 h 1145530"/>
                <a:gd name="connsiteX4" fmla="*/ 901179 w 1594111"/>
                <a:gd name="connsiteY4" fmla="*/ 0 h 1145530"/>
                <a:gd name="connsiteX0" fmla="*/ 901179 w 1543406"/>
                <a:gd name="connsiteY0" fmla="*/ 0 h 1145530"/>
                <a:gd name="connsiteX1" fmla="*/ 1540083 w 1543406"/>
                <a:gd name="connsiteY1" fmla="*/ 3250 h 1145530"/>
                <a:gd name="connsiteX2" fmla="*/ 1522414 w 1543406"/>
                <a:gd name="connsiteY2" fmla="*/ 644923 h 1145530"/>
                <a:gd name="connsiteX3" fmla="*/ 0 w 1543406"/>
                <a:gd name="connsiteY3" fmla="*/ 1145530 h 1145530"/>
                <a:gd name="connsiteX4" fmla="*/ 901179 w 1543406"/>
                <a:gd name="connsiteY4" fmla="*/ 0 h 1145530"/>
                <a:gd name="connsiteX0" fmla="*/ 901179 w 1540083"/>
                <a:gd name="connsiteY0" fmla="*/ 0 h 1145530"/>
                <a:gd name="connsiteX1" fmla="*/ 1540083 w 1540083"/>
                <a:gd name="connsiteY1" fmla="*/ 3250 h 1145530"/>
                <a:gd name="connsiteX2" fmla="*/ 1522414 w 1540083"/>
                <a:gd name="connsiteY2" fmla="*/ 644923 h 1145530"/>
                <a:gd name="connsiteX3" fmla="*/ 0 w 1540083"/>
                <a:gd name="connsiteY3" fmla="*/ 1145530 h 1145530"/>
                <a:gd name="connsiteX4" fmla="*/ 901179 w 1540083"/>
                <a:gd name="connsiteY4" fmla="*/ 0 h 1145530"/>
                <a:gd name="connsiteX0" fmla="*/ 901179 w 1523819"/>
                <a:gd name="connsiteY0" fmla="*/ 252837 h 1398367"/>
                <a:gd name="connsiteX1" fmla="*/ 1523290 w 1523819"/>
                <a:gd name="connsiteY1" fmla="*/ 0 h 1398367"/>
                <a:gd name="connsiteX2" fmla="*/ 1522414 w 1523819"/>
                <a:gd name="connsiteY2" fmla="*/ 897760 h 1398367"/>
                <a:gd name="connsiteX3" fmla="*/ 0 w 1523819"/>
                <a:gd name="connsiteY3" fmla="*/ 1398367 h 1398367"/>
                <a:gd name="connsiteX4" fmla="*/ 901179 w 1523819"/>
                <a:gd name="connsiteY4" fmla="*/ 252837 h 1398367"/>
                <a:gd name="connsiteX0" fmla="*/ 624101 w 1523819"/>
                <a:gd name="connsiteY0" fmla="*/ 294818 h 1398367"/>
                <a:gd name="connsiteX1" fmla="*/ 1523290 w 1523819"/>
                <a:gd name="connsiteY1" fmla="*/ 0 h 1398367"/>
                <a:gd name="connsiteX2" fmla="*/ 1522414 w 1523819"/>
                <a:gd name="connsiteY2" fmla="*/ 897760 h 1398367"/>
                <a:gd name="connsiteX3" fmla="*/ 0 w 1523819"/>
                <a:gd name="connsiteY3" fmla="*/ 1398367 h 1398367"/>
                <a:gd name="connsiteX4" fmla="*/ 624101 w 1523819"/>
                <a:gd name="connsiteY4" fmla="*/ 294818 h 1398367"/>
                <a:gd name="connsiteX0" fmla="*/ 0 w 899718"/>
                <a:gd name="connsiteY0" fmla="*/ 294818 h 1704832"/>
                <a:gd name="connsiteX1" fmla="*/ 899189 w 899718"/>
                <a:gd name="connsiteY1" fmla="*/ 0 h 1704832"/>
                <a:gd name="connsiteX2" fmla="*/ 898313 w 899718"/>
                <a:gd name="connsiteY2" fmla="*/ 897760 h 1704832"/>
                <a:gd name="connsiteX3" fmla="*/ 530389 w 899718"/>
                <a:gd name="connsiteY3" fmla="*/ 1704832 h 1704832"/>
                <a:gd name="connsiteX4" fmla="*/ 0 w 899718"/>
                <a:gd name="connsiteY4" fmla="*/ 294818 h 1704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9718" h="1704832">
                  <a:moveTo>
                    <a:pt x="0" y="294818"/>
                  </a:moveTo>
                  <a:lnTo>
                    <a:pt x="899189" y="0"/>
                  </a:lnTo>
                  <a:cubicBezTo>
                    <a:pt x="894699" y="208294"/>
                    <a:pt x="902803" y="819609"/>
                    <a:pt x="898313" y="897760"/>
                  </a:cubicBezTo>
                  <a:lnTo>
                    <a:pt x="530389" y="1704832"/>
                  </a:lnTo>
                  <a:lnTo>
                    <a:pt x="0" y="294818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9D9187"/>
                </a:gs>
                <a:gs pos="100000">
                  <a:srgbClr val="605953"/>
                </a:gs>
              </a:gsLst>
              <a:lin ang="5400000" scaled="1"/>
              <a:tileRect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 err="1"/>
            </a:p>
          </p:txBody>
        </p:sp>
        <p:sp>
          <p:nvSpPr>
            <p:cNvPr id="14" name="Isosceles Triangle 9"/>
            <p:cNvSpPr/>
            <p:nvPr userDrawn="1"/>
          </p:nvSpPr>
          <p:spPr>
            <a:xfrm>
              <a:off x="7531279" y="8368"/>
              <a:ext cx="1612721" cy="1199559"/>
            </a:xfrm>
            <a:custGeom>
              <a:avLst/>
              <a:gdLst>
                <a:gd name="connsiteX0" fmla="*/ 0 w 774279"/>
                <a:gd name="connsiteY0" fmla="*/ 1151792 h 1151792"/>
                <a:gd name="connsiteX1" fmla="*/ 387140 w 774279"/>
                <a:gd name="connsiteY1" fmla="*/ 0 h 1151792"/>
                <a:gd name="connsiteX2" fmla="*/ 774279 w 774279"/>
                <a:gd name="connsiteY2" fmla="*/ 1151792 h 1151792"/>
                <a:gd name="connsiteX3" fmla="*/ 0 w 774279"/>
                <a:gd name="connsiteY3" fmla="*/ 1151792 h 1151792"/>
                <a:gd name="connsiteX0" fmla="*/ 0 w 774279"/>
                <a:gd name="connsiteY0" fmla="*/ 1138604 h 1138604"/>
                <a:gd name="connsiteX1" fmla="*/ 752021 w 774279"/>
                <a:gd name="connsiteY1" fmla="*/ 0 h 1138604"/>
                <a:gd name="connsiteX2" fmla="*/ 774279 w 774279"/>
                <a:gd name="connsiteY2" fmla="*/ 1138604 h 1138604"/>
                <a:gd name="connsiteX3" fmla="*/ 0 w 774279"/>
                <a:gd name="connsiteY3" fmla="*/ 1138604 h 1138604"/>
                <a:gd name="connsiteX0" fmla="*/ 0 w 1143556"/>
                <a:gd name="connsiteY0" fmla="*/ 1138604 h 1169377"/>
                <a:gd name="connsiteX1" fmla="*/ 752021 w 1143556"/>
                <a:gd name="connsiteY1" fmla="*/ 0 h 1169377"/>
                <a:gd name="connsiteX2" fmla="*/ 1143556 w 1143556"/>
                <a:gd name="connsiteY2" fmla="*/ 1169377 h 1169377"/>
                <a:gd name="connsiteX3" fmla="*/ 0 w 1143556"/>
                <a:gd name="connsiteY3" fmla="*/ 1138604 h 1169377"/>
                <a:gd name="connsiteX0" fmla="*/ 0 w 1103991"/>
                <a:gd name="connsiteY0" fmla="*/ 993531 h 1169377"/>
                <a:gd name="connsiteX1" fmla="*/ 712456 w 1103991"/>
                <a:gd name="connsiteY1" fmla="*/ 0 h 1169377"/>
                <a:gd name="connsiteX2" fmla="*/ 1103991 w 1103991"/>
                <a:gd name="connsiteY2" fmla="*/ 1169377 h 1169377"/>
                <a:gd name="connsiteX3" fmla="*/ 0 w 1103991"/>
                <a:gd name="connsiteY3" fmla="*/ 993531 h 1169377"/>
                <a:gd name="connsiteX0" fmla="*/ 0 w 1147952"/>
                <a:gd name="connsiteY0" fmla="*/ 1147396 h 1169377"/>
                <a:gd name="connsiteX1" fmla="*/ 756417 w 1147952"/>
                <a:gd name="connsiteY1" fmla="*/ 0 h 1169377"/>
                <a:gd name="connsiteX2" fmla="*/ 1147952 w 1147952"/>
                <a:gd name="connsiteY2" fmla="*/ 1169377 h 1169377"/>
                <a:gd name="connsiteX3" fmla="*/ 0 w 1147952"/>
                <a:gd name="connsiteY3" fmla="*/ 1147396 h 1169377"/>
                <a:gd name="connsiteX0" fmla="*/ 0 w 967709"/>
                <a:gd name="connsiteY0" fmla="*/ 1147396 h 1147396"/>
                <a:gd name="connsiteX1" fmla="*/ 756417 w 967709"/>
                <a:gd name="connsiteY1" fmla="*/ 0 h 1147396"/>
                <a:gd name="connsiteX2" fmla="*/ 967709 w 967709"/>
                <a:gd name="connsiteY2" fmla="*/ 1094642 h 1147396"/>
                <a:gd name="connsiteX3" fmla="*/ 0 w 967709"/>
                <a:gd name="connsiteY3" fmla="*/ 1147396 h 1147396"/>
                <a:gd name="connsiteX0" fmla="*/ 0 w 1156744"/>
                <a:gd name="connsiteY0" fmla="*/ 1147396 h 1164981"/>
                <a:gd name="connsiteX1" fmla="*/ 756417 w 1156744"/>
                <a:gd name="connsiteY1" fmla="*/ 0 h 1164981"/>
                <a:gd name="connsiteX2" fmla="*/ 1156744 w 1156744"/>
                <a:gd name="connsiteY2" fmla="*/ 1164981 h 1164981"/>
                <a:gd name="connsiteX3" fmla="*/ 0 w 1156744"/>
                <a:gd name="connsiteY3" fmla="*/ 1147396 h 1164981"/>
                <a:gd name="connsiteX0" fmla="*/ 0 w 1996409"/>
                <a:gd name="connsiteY0" fmla="*/ 580292 h 1164981"/>
                <a:gd name="connsiteX1" fmla="*/ 1596082 w 1996409"/>
                <a:gd name="connsiteY1" fmla="*/ 0 h 1164981"/>
                <a:gd name="connsiteX2" fmla="*/ 1996409 w 1996409"/>
                <a:gd name="connsiteY2" fmla="*/ 1164981 h 1164981"/>
                <a:gd name="connsiteX3" fmla="*/ 0 w 1996409"/>
                <a:gd name="connsiteY3" fmla="*/ 580292 h 1164981"/>
                <a:gd name="connsiteX0" fmla="*/ 0 w 1596082"/>
                <a:gd name="connsiteY0" fmla="*/ 580292 h 2804747"/>
                <a:gd name="connsiteX1" fmla="*/ 1596082 w 1596082"/>
                <a:gd name="connsiteY1" fmla="*/ 0 h 2804747"/>
                <a:gd name="connsiteX2" fmla="*/ 765486 w 1596082"/>
                <a:gd name="connsiteY2" fmla="*/ 2804747 h 2804747"/>
                <a:gd name="connsiteX3" fmla="*/ 0 w 1596082"/>
                <a:gd name="connsiteY3" fmla="*/ 580292 h 2804747"/>
                <a:gd name="connsiteX0" fmla="*/ 191692 w 830596"/>
                <a:gd name="connsiteY0" fmla="*/ 0 h 2807997"/>
                <a:gd name="connsiteX1" fmla="*/ 830596 w 830596"/>
                <a:gd name="connsiteY1" fmla="*/ 3250 h 2807997"/>
                <a:gd name="connsiteX2" fmla="*/ 0 w 830596"/>
                <a:gd name="connsiteY2" fmla="*/ 2807997 h 2807997"/>
                <a:gd name="connsiteX3" fmla="*/ 191692 w 830596"/>
                <a:gd name="connsiteY3" fmla="*/ 0 h 2807997"/>
                <a:gd name="connsiteX0" fmla="*/ 901179 w 1540083"/>
                <a:gd name="connsiteY0" fmla="*/ 0 h 1145530"/>
                <a:gd name="connsiteX1" fmla="*/ 1540083 w 1540083"/>
                <a:gd name="connsiteY1" fmla="*/ 3250 h 1145530"/>
                <a:gd name="connsiteX2" fmla="*/ 0 w 1540083"/>
                <a:gd name="connsiteY2" fmla="*/ 1145530 h 1145530"/>
                <a:gd name="connsiteX3" fmla="*/ 901179 w 1540083"/>
                <a:gd name="connsiteY3" fmla="*/ 0 h 1145530"/>
                <a:gd name="connsiteX0" fmla="*/ 901179 w 1565847"/>
                <a:gd name="connsiteY0" fmla="*/ 0 h 1145530"/>
                <a:gd name="connsiteX1" fmla="*/ 1540083 w 1565847"/>
                <a:gd name="connsiteY1" fmla="*/ 3250 h 1145530"/>
                <a:gd name="connsiteX2" fmla="*/ 1522414 w 1565847"/>
                <a:gd name="connsiteY2" fmla="*/ 644923 h 1145530"/>
                <a:gd name="connsiteX3" fmla="*/ 0 w 1565847"/>
                <a:gd name="connsiteY3" fmla="*/ 1145530 h 1145530"/>
                <a:gd name="connsiteX4" fmla="*/ 901179 w 1565847"/>
                <a:gd name="connsiteY4" fmla="*/ 0 h 1145530"/>
                <a:gd name="connsiteX0" fmla="*/ 901179 w 1594111"/>
                <a:gd name="connsiteY0" fmla="*/ 0 h 1145530"/>
                <a:gd name="connsiteX1" fmla="*/ 1540083 w 1594111"/>
                <a:gd name="connsiteY1" fmla="*/ 3250 h 1145530"/>
                <a:gd name="connsiteX2" fmla="*/ 1522414 w 1594111"/>
                <a:gd name="connsiteY2" fmla="*/ 644923 h 1145530"/>
                <a:gd name="connsiteX3" fmla="*/ 0 w 1594111"/>
                <a:gd name="connsiteY3" fmla="*/ 1145530 h 1145530"/>
                <a:gd name="connsiteX4" fmla="*/ 901179 w 1594111"/>
                <a:gd name="connsiteY4" fmla="*/ 0 h 1145530"/>
                <a:gd name="connsiteX0" fmla="*/ 901179 w 1543406"/>
                <a:gd name="connsiteY0" fmla="*/ 0 h 1145530"/>
                <a:gd name="connsiteX1" fmla="*/ 1540083 w 1543406"/>
                <a:gd name="connsiteY1" fmla="*/ 3250 h 1145530"/>
                <a:gd name="connsiteX2" fmla="*/ 1522414 w 1543406"/>
                <a:gd name="connsiteY2" fmla="*/ 644923 h 1145530"/>
                <a:gd name="connsiteX3" fmla="*/ 0 w 1543406"/>
                <a:gd name="connsiteY3" fmla="*/ 1145530 h 1145530"/>
                <a:gd name="connsiteX4" fmla="*/ 901179 w 1543406"/>
                <a:gd name="connsiteY4" fmla="*/ 0 h 1145530"/>
                <a:gd name="connsiteX0" fmla="*/ 901179 w 1540083"/>
                <a:gd name="connsiteY0" fmla="*/ 0 h 1145530"/>
                <a:gd name="connsiteX1" fmla="*/ 1540083 w 1540083"/>
                <a:gd name="connsiteY1" fmla="*/ 3250 h 1145530"/>
                <a:gd name="connsiteX2" fmla="*/ 1522414 w 1540083"/>
                <a:gd name="connsiteY2" fmla="*/ 644923 h 1145530"/>
                <a:gd name="connsiteX3" fmla="*/ 0 w 1540083"/>
                <a:gd name="connsiteY3" fmla="*/ 1145530 h 1145530"/>
                <a:gd name="connsiteX4" fmla="*/ 901179 w 1540083"/>
                <a:gd name="connsiteY4" fmla="*/ 0 h 1145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40083" h="1145530">
                  <a:moveTo>
                    <a:pt x="901179" y="0"/>
                  </a:moveTo>
                  <a:lnTo>
                    <a:pt x="1540083" y="3250"/>
                  </a:lnTo>
                  <a:cubicBezTo>
                    <a:pt x="1535593" y="211544"/>
                    <a:pt x="1526904" y="566772"/>
                    <a:pt x="1522414" y="644923"/>
                  </a:cubicBezTo>
                  <a:lnTo>
                    <a:pt x="0" y="1145530"/>
                  </a:lnTo>
                  <a:lnTo>
                    <a:pt x="901179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9D9187"/>
                </a:gs>
                <a:gs pos="100000">
                  <a:srgbClr val="605953"/>
                </a:gs>
              </a:gsLst>
              <a:lin ang="5400000" scaled="1"/>
              <a:tileRect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 err="1"/>
            </a:p>
          </p:txBody>
        </p:sp>
      </p:grpSp>
      <p:sp>
        <p:nvSpPr>
          <p:cNvPr id="3" name="TextBox 2"/>
          <p:cNvSpPr txBox="1"/>
          <p:nvPr userDrawn="1"/>
        </p:nvSpPr>
        <p:spPr>
          <a:xfrm>
            <a:off x="2295026" y="2084751"/>
            <a:ext cx="45539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3200" cap="all" baseline="0" dirty="0" err="1" smtClean="0">
                <a:solidFill>
                  <a:srgbClr val="FFFFFF"/>
                </a:solidFill>
                <a:latin typeface="+mj-lt"/>
                <a:cs typeface="Arial" pitchFamily="34" charset="0"/>
              </a:rPr>
              <a:t>Thank</a:t>
            </a:r>
            <a:r>
              <a:rPr lang="nb-NO" sz="3200" cap="all" baseline="0" dirty="0" smtClean="0">
                <a:solidFill>
                  <a:srgbClr val="FFFFFF"/>
                </a:solidFill>
                <a:latin typeface="+mj-lt"/>
                <a:cs typeface="Arial" pitchFamily="34" charset="0"/>
              </a:rPr>
              <a:t> </a:t>
            </a:r>
            <a:r>
              <a:rPr lang="nb-NO" sz="3200" cap="all" baseline="0" dirty="0" err="1" smtClean="0">
                <a:solidFill>
                  <a:srgbClr val="FFFFFF"/>
                </a:solidFill>
                <a:latin typeface="+mj-lt"/>
                <a:cs typeface="Arial" pitchFamily="34" charset="0"/>
              </a:rPr>
              <a:t>You</a:t>
            </a:r>
            <a:r>
              <a:rPr lang="nb-NO" sz="3200" cap="all" baseline="0" dirty="0" smtClean="0">
                <a:solidFill>
                  <a:srgbClr val="FFFFFF"/>
                </a:solidFill>
                <a:latin typeface="+mj-lt"/>
                <a:cs typeface="Arial" pitchFamily="34" charset="0"/>
              </a:rPr>
              <a:t>!</a:t>
            </a: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717449" y="4553148"/>
            <a:ext cx="1958203" cy="668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nb-NO" smtClean="0"/>
              <a:t>23 oktober 2017</a:t>
            </a:r>
            <a:endParaRPr lang="nb-NO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7449" y="4646471"/>
            <a:ext cx="1958203" cy="6883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nb-NO" smtClean="0"/>
              <a:t>COWI Powerpoint presentation</a:t>
            </a:r>
            <a:endParaRPr lang="nb-NO" dirty="0"/>
          </a:p>
        </p:txBody>
      </p:sp>
      <p:pic>
        <p:nvPicPr>
          <p:cNvPr id="18" name="Picture 17" title="White COWI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7600" y="4529187"/>
            <a:ext cx="655200" cy="197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326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04E23"/>
                </a:solidFill>
              </a:defRPr>
            </a:lvl1pPr>
          </a:lstStyle>
          <a:p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title</a:t>
            </a:r>
            <a:r>
              <a:rPr lang="nb-NO" dirty="0" smtClean="0"/>
              <a:t> style</a:t>
            </a:r>
            <a:endParaRPr lang="nb-NO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nb-NO" smtClean="0"/>
              <a:t>23 oktober 2017</a:t>
            </a:r>
            <a:endParaRPr lang="nb-N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nb-NO" smtClean="0"/>
              <a:t>COWI Powerpoint presentation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AF54B9EF-527F-4F31-BDA9-861CCA0FE377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19820" y="408353"/>
            <a:ext cx="8304363" cy="189781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</p:txBody>
      </p:sp>
      <p:sp>
        <p:nvSpPr>
          <p:cNvPr id="11" name="Content Placeholder 8"/>
          <p:cNvSpPr>
            <a:spLocks noGrp="1"/>
          </p:cNvSpPr>
          <p:nvPr>
            <p:ph sz="quarter" idx="15"/>
          </p:nvPr>
        </p:nvSpPr>
        <p:spPr>
          <a:xfrm>
            <a:off x="419819" y="1460741"/>
            <a:ext cx="8304363" cy="2823713"/>
          </a:xfrm>
        </p:spPr>
        <p:txBody>
          <a:bodyPr/>
          <a:lstStyle>
            <a:lvl1pPr marL="180975" indent="-180975">
              <a:buClr>
                <a:srgbClr val="F04E23"/>
              </a:buClr>
              <a:buFont typeface="Verdana" pitchFamily="34" charset="0"/>
              <a:buChar char="›"/>
              <a:defRPr>
                <a:solidFill>
                  <a:srgbClr val="000000"/>
                </a:solidFill>
              </a:defRPr>
            </a:lvl1pPr>
            <a:lvl2pPr marL="539750" indent="-182563">
              <a:buClr>
                <a:srgbClr val="F04E23"/>
              </a:buClr>
              <a:buFont typeface="Verdana" pitchFamily="34" charset="0"/>
              <a:buChar char="›"/>
              <a:defRPr>
                <a:solidFill>
                  <a:srgbClr val="000000"/>
                </a:solidFill>
              </a:defRPr>
            </a:lvl2pPr>
            <a:lvl3pPr marL="896938" indent="-182563">
              <a:buClr>
                <a:srgbClr val="F04E23"/>
              </a:buClr>
              <a:buFont typeface="Verdana" pitchFamily="34" charset="0"/>
              <a:buChar char="›"/>
              <a:defRPr>
                <a:solidFill>
                  <a:srgbClr val="000000"/>
                </a:solidFill>
              </a:defRPr>
            </a:lvl3pPr>
            <a:lvl4pPr marL="1254125" indent="-174625">
              <a:buClr>
                <a:srgbClr val="F04E23"/>
              </a:buClr>
              <a:buFont typeface="Verdana" pitchFamily="34" charset="0"/>
              <a:buChar char="›"/>
              <a:defRPr>
                <a:solidFill>
                  <a:srgbClr val="000000"/>
                </a:solidFill>
              </a:defRPr>
            </a:lvl4pPr>
            <a:lvl5pPr marL="1611313" indent="-171450">
              <a:buClr>
                <a:srgbClr val="F04E23"/>
              </a:buClr>
              <a:buFont typeface="Verdana" pitchFamily="34" charset="0"/>
              <a:buChar char="›"/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  <a:p>
            <a:pPr lvl="1"/>
            <a:r>
              <a:rPr lang="nb-NO" dirty="0" smtClean="0"/>
              <a:t>Second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2"/>
            <a:r>
              <a:rPr lang="nb-NO" dirty="0" smtClean="0"/>
              <a:t>Third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3"/>
            <a:r>
              <a:rPr lang="nb-NO" dirty="0" err="1" smtClean="0"/>
              <a:t>Fourth</a:t>
            </a:r>
            <a:r>
              <a:rPr lang="nb-NO" dirty="0" smtClean="0"/>
              <a:t>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4"/>
            <a:r>
              <a:rPr lang="nb-NO" dirty="0" smtClean="0"/>
              <a:t>Fifth </a:t>
            </a:r>
            <a:r>
              <a:rPr lang="nb-NO" dirty="0" err="1" smtClean="0"/>
              <a:t>level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24559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939BA-EA32-48DD-8F9A-DBE7450CB326}" type="datetimeFigureOut">
              <a:rPr lang="nb-NO" smtClean="0"/>
              <a:t>02.11.2017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625EF-DD57-4685-B310-FAEFEDFD703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77584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23 oktober 2017</a:t>
            </a:r>
            <a:endParaRPr lang="nb-N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COWI Powerpoint presentation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4B9EF-527F-4F31-BDA9-861CCA0FE377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20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419100" y="1460741"/>
            <a:ext cx="5408754" cy="244354"/>
          </a:xfrm>
        </p:spPr>
        <p:txBody>
          <a:bodyPr>
            <a:normAutofit/>
          </a:bodyPr>
          <a:lstStyle>
            <a:lvl1pPr marL="0" indent="0">
              <a:buNone/>
              <a:defRPr sz="1600" cap="none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9" hasCustomPrompt="1"/>
          </p:nvPr>
        </p:nvSpPr>
        <p:spPr>
          <a:xfrm>
            <a:off x="419820" y="1798764"/>
            <a:ext cx="5408754" cy="244354"/>
          </a:xfrm>
        </p:spPr>
        <p:txBody>
          <a:bodyPr>
            <a:normAutofit/>
          </a:bodyPr>
          <a:lstStyle>
            <a:lvl1pPr marL="0" indent="0">
              <a:buNone/>
              <a:defRPr sz="1600" cap="none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</p:txBody>
      </p:sp>
      <p:sp>
        <p:nvSpPr>
          <p:cNvPr id="22" name="Text Placeholder 9"/>
          <p:cNvSpPr>
            <a:spLocks noGrp="1"/>
          </p:cNvSpPr>
          <p:nvPr>
            <p:ph type="body" sz="quarter" idx="20" hasCustomPrompt="1"/>
          </p:nvPr>
        </p:nvSpPr>
        <p:spPr>
          <a:xfrm>
            <a:off x="419820" y="2136789"/>
            <a:ext cx="5408754" cy="244354"/>
          </a:xfrm>
        </p:spPr>
        <p:txBody>
          <a:bodyPr>
            <a:normAutofit/>
          </a:bodyPr>
          <a:lstStyle>
            <a:lvl1pPr marL="0" indent="0">
              <a:buNone/>
              <a:defRPr sz="1600" cap="none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419820" y="2474813"/>
            <a:ext cx="5408754" cy="244354"/>
          </a:xfrm>
        </p:spPr>
        <p:txBody>
          <a:bodyPr>
            <a:normAutofit/>
          </a:bodyPr>
          <a:lstStyle>
            <a:lvl1pPr marL="0" indent="0">
              <a:buNone/>
              <a:defRPr sz="1600" cap="none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22" hasCustomPrompt="1"/>
          </p:nvPr>
        </p:nvSpPr>
        <p:spPr>
          <a:xfrm>
            <a:off x="419100" y="2812836"/>
            <a:ext cx="5408754" cy="244354"/>
          </a:xfrm>
        </p:spPr>
        <p:txBody>
          <a:bodyPr>
            <a:normAutofit/>
          </a:bodyPr>
          <a:lstStyle>
            <a:lvl1pPr marL="0" indent="0">
              <a:buNone/>
              <a:defRPr sz="1600" cap="none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3" hasCustomPrompt="1"/>
          </p:nvPr>
        </p:nvSpPr>
        <p:spPr>
          <a:xfrm>
            <a:off x="419100" y="3150861"/>
            <a:ext cx="5408754" cy="244354"/>
          </a:xfrm>
        </p:spPr>
        <p:txBody>
          <a:bodyPr>
            <a:normAutofit/>
          </a:bodyPr>
          <a:lstStyle>
            <a:lvl1pPr marL="0" indent="0">
              <a:buNone/>
              <a:defRPr sz="1600" cap="none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4" hasCustomPrompt="1"/>
          </p:nvPr>
        </p:nvSpPr>
        <p:spPr>
          <a:xfrm>
            <a:off x="417653" y="3488883"/>
            <a:ext cx="5408754" cy="244354"/>
          </a:xfrm>
        </p:spPr>
        <p:txBody>
          <a:bodyPr>
            <a:normAutofit/>
          </a:bodyPr>
          <a:lstStyle>
            <a:lvl1pPr marL="0" indent="0">
              <a:buNone/>
              <a:defRPr sz="1600" cap="none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</p:txBody>
      </p:sp>
      <p:sp>
        <p:nvSpPr>
          <p:cNvPr id="29" name="Text Placeholder 6"/>
          <p:cNvSpPr>
            <a:spLocks noGrp="1"/>
          </p:cNvSpPr>
          <p:nvPr>
            <p:ph type="body" sz="quarter" idx="25" hasCustomPrompt="1"/>
          </p:nvPr>
        </p:nvSpPr>
        <p:spPr>
          <a:xfrm>
            <a:off x="419820" y="408353"/>
            <a:ext cx="5408754" cy="189781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</p:txBody>
      </p:sp>
      <p:sp>
        <p:nvSpPr>
          <p:cNvPr id="30" name="TextBox 29"/>
          <p:cNvSpPr txBox="1"/>
          <p:nvPr userDrawn="1"/>
        </p:nvSpPr>
        <p:spPr>
          <a:xfrm>
            <a:off x="438812" y="610364"/>
            <a:ext cx="5410921" cy="333425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>
              <a:lnSpc>
                <a:spcPts val="2600"/>
              </a:lnSpc>
            </a:pPr>
            <a:r>
              <a:rPr lang="nb-NO" sz="2400" dirty="0" smtClean="0">
                <a:solidFill>
                  <a:srgbClr val="F04E23"/>
                </a:solidFill>
                <a:latin typeface="+mj-lt"/>
                <a:cs typeface="Arial" pitchFamily="34" charset="0"/>
              </a:rPr>
              <a:t>Agenda</a:t>
            </a:r>
            <a:r>
              <a:rPr lang="nb-NO" dirty="0" smtClean="0">
                <a:solidFill>
                  <a:srgbClr val="F04E23"/>
                </a:solidFill>
                <a:latin typeface="+mj-lt"/>
                <a:cs typeface="Arial" pitchFamily="34" charset="0"/>
              </a:rPr>
              <a:t> </a:t>
            </a:r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26" hasCustomPrompt="1"/>
          </p:nvPr>
        </p:nvSpPr>
        <p:spPr>
          <a:xfrm>
            <a:off x="419820" y="3826478"/>
            <a:ext cx="5408754" cy="244354"/>
          </a:xfrm>
        </p:spPr>
        <p:txBody>
          <a:bodyPr>
            <a:normAutofit/>
          </a:bodyPr>
          <a:lstStyle>
            <a:lvl1pPr marL="0" indent="0">
              <a:buNone/>
              <a:defRPr sz="1600" cap="none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</p:txBody>
      </p:sp>
      <p:sp>
        <p:nvSpPr>
          <p:cNvPr id="18" name="Picture Placeholder 9"/>
          <p:cNvSpPr>
            <a:spLocks noGrp="1"/>
          </p:cNvSpPr>
          <p:nvPr>
            <p:ph type="pic" sz="quarter" idx="17" hasCustomPrompt="1"/>
          </p:nvPr>
        </p:nvSpPr>
        <p:spPr>
          <a:xfrm>
            <a:off x="6390697" y="656751"/>
            <a:ext cx="2334202" cy="3414080"/>
          </a:xfrm>
          <a:solidFill>
            <a:schemeClr val="tx1"/>
          </a:solidFill>
        </p:spPr>
        <p:txBody>
          <a:bodyPr lIns="108000" tIns="1584000" rIns="108000">
            <a:normAutofit/>
          </a:bodyPr>
          <a:lstStyle>
            <a:lvl1pPr marL="0" indent="0" algn="ctr">
              <a:buNone/>
              <a:defRPr sz="600" b="0" baseline="0">
                <a:solidFill>
                  <a:srgbClr val="F04E23"/>
                </a:solidFill>
                <a:effectLst/>
              </a:defRPr>
            </a:lvl1pPr>
          </a:lstStyle>
          <a:p>
            <a:r>
              <a:rPr lang="nb-NO" dirty="0" smtClean="0"/>
              <a:t>ADD IMAGE BY CLICKING ICON</a:t>
            </a:r>
          </a:p>
        </p:txBody>
      </p:sp>
    </p:spTree>
    <p:extLst>
      <p:ext uri="{BB962C8B-B14F-4D97-AF65-F5344CB8AC3E}">
        <p14:creationId xmlns:p14="http://schemas.microsoft.com/office/powerpoint/2010/main" val="606158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AF54B9EF-527F-4F31-BDA9-861CCA0FE377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38" name="Text Placeholder 9"/>
          <p:cNvSpPr>
            <a:spLocks noGrp="1"/>
          </p:cNvSpPr>
          <p:nvPr>
            <p:ph type="body" sz="quarter" idx="26" hasCustomPrompt="1"/>
          </p:nvPr>
        </p:nvSpPr>
        <p:spPr>
          <a:xfrm>
            <a:off x="419104" y="1459212"/>
            <a:ext cx="664331" cy="244354"/>
          </a:xfrm>
        </p:spPr>
        <p:txBody>
          <a:bodyPr>
            <a:normAutofit/>
          </a:bodyPr>
          <a:lstStyle>
            <a:lvl1pPr marL="0" indent="0">
              <a:buNone/>
              <a:defRPr sz="1200" baseline="0">
                <a:solidFill>
                  <a:srgbClr val="F04E23"/>
                </a:solidFill>
              </a:defRPr>
            </a:lvl1pPr>
          </a:lstStyle>
          <a:p>
            <a:pPr lvl="0"/>
            <a:r>
              <a:rPr lang="nb-NO" dirty="0" smtClean="0"/>
              <a:t>00:00</a:t>
            </a:r>
          </a:p>
        </p:txBody>
      </p:sp>
      <p:sp>
        <p:nvSpPr>
          <p:cNvPr id="39" name="Text Placeholder 9"/>
          <p:cNvSpPr>
            <a:spLocks noGrp="1"/>
          </p:cNvSpPr>
          <p:nvPr>
            <p:ph type="body" sz="quarter" idx="27" hasCustomPrompt="1"/>
          </p:nvPr>
        </p:nvSpPr>
        <p:spPr>
          <a:xfrm>
            <a:off x="1529074" y="1460741"/>
            <a:ext cx="664331" cy="244354"/>
          </a:xfrm>
        </p:spPr>
        <p:txBody>
          <a:bodyPr>
            <a:normAutofit/>
          </a:bodyPr>
          <a:lstStyle>
            <a:lvl1pPr marL="0" indent="0">
              <a:buNone/>
              <a:defRPr sz="1200" baseline="0">
                <a:solidFill>
                  <a:srgbClr val="F04E23"/>
                </a:solidFill>
              </a:defRPr>
            </a:lvl1pPr>
          </a:lstStyle>
          <a:p>
            <a:pPr lvl="0"/>
            <a:r>
              <a:rPr lang="nb-NO" dirty="0" smtClean="0"/>
              <a:t>00:00</a:t>
            </a:r>
          </a:p>
        </p:txBody>
      </p:sp>
      <p:sp>
        <p:nvSpPr>
          <p:cNvPr id="40" name="Text Placeholder 9"/>
          <p:cNvSpPr>
            <a:spLocks noGrp="1"/>
          </p:cNvSpPr>
          <p:nvPr>
            <p:ph type="body" sz="quarter" idx="28" hasCustomPrompt="1"/>
          </p:nvPr>
        </p:nvSpPr>
        <p:spPr>
          <a:xfrm>
            <a:off x="419104" y="1798764"/>
            <a:ext cx="664331" cy="244354"/>
          </a:xfrm>
        </p:spPr>
        <p:txBody>
          <a:bodyPr>
            <a:normAutofit/>
          </a:bodyPr>
          <a:lstStyle>
            <a:lvl1pPr marL="0" indent="0">
              <a:buNone/>
              <a:defRPr sz="1200" baseline="0">
                <a:solidFill>
                  <a:srgbClr val="F04E23"/>
                </a:solidFill>
              </a:defRPr>
            </a:lvl1pPr>
          </a:lstStyle>
          <a:p>
            <a:pPr lvl="0"/>
            <a:r>
              <a:rPr lang="nb-NO" dirty="0" smtClean="0"/>
              <a:t>00:00</a:t>
            </a:r>
          </a:p>
        </p:txBody>
      </p:sp>
      <p:sp>
        <p:nvSpPr>
          <p:cNvPr id="41" name="Text Placeholder 9"/>
          <p:cNvSpPr>
            <a:spLocks noGrp="1"/>
          </p:cNvSpPr>
          <p:nvPr>
            <p:ph type="body" sz="quarter" idx="29" hasCustomPrompt="1"/>
          </p:nvPr>
        </p:nvSpPr>
        <p:spPr>
          <a:xfrm>
            <a:off x="1529074" y="1800293"/>
            <a:ext cx="664331" cy="244354"/>
          </a:xfrm>
        </p:spPr>
        <p:txBody>
          <a:bodyPr>
            <a:normAutofit/>
          </a:bodyPr>
          <a:lstStyle>
            <a:lvl1pPr marL="0" indent="0">
              <a:buNone/>
              <a:defRPr sz="1200" baseline="0">
                <a:solidFill>
                  <a:srgbClr val="F04E23"/>
                </a:solidFill>
              </a:defRPr>
            </a:lvl1pPr>
          </a:lstStyle>
          <a:p>
            <a:pPr lvl="0"/>
            <a:r>
              <a:rPr lang="nb-NO" dirty="0" smtClean="0"/>
              <a:t>00:00</a:t>
            </a:r>
          </a:p>
        </p:txBody>
      </p:sp>
      <p:sp>
        <p:nvSpPr>
          <p:cNvPr id="42" name="Text Placeholder 9"/>
          <p:cNvSpPr>
            <a:spLocks noGrp="1"/>
          </p:cNvSpPr>
          <p:nvPr>
            <p:ph type="body" sz="quarter" idx="30" hasCustomPrompt="1"/>
          </p:nvPr>
        </p:nvSpPr>
        <p:spPr>
          <a:xfrm>
            <a:off x="419104" y="2135261"/>
            <a:ext cx="664331" cy="244354"/>
          </a:xfrm>
        </p:spPr>
        <p:txBody>
          <a:bodyPr>
            <a:normAutofit/>
          </a:bodyPr>
          <a:lstStyle>
            <a:lvl1pPr marL="0" indent="0">
              <a:buNone/>
              <a:defRPr sz="1200" baseline="0">
                <a:solidFill>
                  <a:srgbClr val="F04E23"/>
                </a:solidFill>
              </a:defRPr>
            </a:lvl1pPr>
          </a:lstStyle>
          <a:p>
            <a:pPr lvl="0"/>
            <a:r>
              <a:rPr lang="nb-NO" dirty="0" smtClean="0"/>
              <a:t>00:00</a:t>
            </a:r>
          </a:p>
        </p:txBody>
      </p:sp>
      <p:sp>
        <p:nvSpPr>
          <p:cNvPr id="43" name="Text Placeholder 9"/>
          <p:cNvSpPr>
            <a:spLocks noGrp="1"/>
          </p:cNvSpPr>
          <p:nvPr>
            <p:ph type="body" sz="quarter" idx="31" hasCustomPrompt="1"/>
          </p:nvPr>
        </p:nvSpPr>
        <p:spPr>
          <a:xfrm>
            <a:off x="1529074" y="2136789"/>
            <a:ext cx="664331" cy="244354"/>
          </a:xfrm>
        </p:spPr>
        <p:txBody>
          <a:bodyPr>
            <a:normAutofit/>
          </a:bodyPr>
          <a:lstStyle>
            <a:lvl1pPr marL="0" indent="0">
              <a:buNone/>
              <a:defRPr sz="1200" baseline="0">
                <a:solidFill>
                  <a:srgbClr val="F04E23"/>
                </a:solidFill>
              </a:defRPr>
            </a:lvl1pPr>
          </a:lstStyle>
          <a:p>
            <a:pPr lvl="0"/>
            <a:r>
              <a:rPr lang="nb-NO" dirty="0" smtClean="0"/>
              <a:t>00:00</a:t>
            </a:r>
          </a:p>
        </p:txBody>
      </p:sp>
      <p:sp>
        <p:nvSpPr>
          <p:cNvPr id="44" name="Text Placeholder 9"/>
          <p:cNvSpPr>
            <a:spLocks noGrp="1"/>
          </p:cNvSpPr>
          <p:nvPr>
            <p:ph type="body" sz="quarter" idx="32" hasCustomPrompt="1"/>
          </p:nvPr>
        </p:nvSpPr>
        <p:spPr>
          <a:xfrm>
            <a:off x="419104" y="2477544"/>
            <a:ext cx="664331" cy="244354"/>
          </a:xfrm>
        </p:spPr>
        <p:txBody>
          <a:bodyPr>
            <a:normAutofit/>
          </a:bodyPr>
          <a:lstStyle>
            <a:lvl1pPr marL="0" indent="0">
              <a:buNone/>
              <a:defRPr sz="1200" baseline="0">
                <a:solidFill>
                  <a:srgbClr val="F04E23"/>
                </a:solidFill>
              </a:defRPr>
            </a:lvl1pPr>
          </a:lstStyle>
          <a:p>
            <a:pPr lvl="0"/>
            <a:r>
              <a:rPr lang="nb-NO" dirty="0" smtClean="0"/>
              <a:t>00:00</a:t>
            </a:r>
          </a:p>
        </p:txBody>
      </p:sp>
      <p:sp>
        <p:nvSpPr>
          <p:cNvPr id="45" name="Text Placeholder 9"/>
          <p:cNvSpPr>
            <a:spLocks noGrp="1"/>
          </p:cNvSpPr>
          <p:nvPr>
            <p:ph type="body" sz="quarter" idx="33" hasCustomPrompt="1"/>
          </p:nvPr>
        </p:nvSpPr>
        <p:spPr>
          <a:xfrm>
            <a:off x="1529074" y="2479071"/>
            <a:ext cx="664331" cy="244354"/>
          </a:xfrm>
        </p:spPr>
        <p:txBody>
          <a:bodyPr>
            <a:normAutofit/>
          </a:bodyPr>
          <a:lstStyle>
            <a:lvl1pPr marL="0" indent="0">
              <a:buNone/>
              <a:defRPr sz="1200" baseline="0">
                <a:solidFill>
                  <a:srgbClr val="F04E23"/>
                </a:solidFill>
              </a:defRPr>
            </a:lvl1pPr>
          </a:lstStyle>
          <a:p>
            <a:pPr lvl="0"/>
            <a:r>
              <a:rPr lang="nb-NO" dirty="0" smtClean="0"/>
              <a:t>00:00</a:t>
            </a:r>
          </a:p>
        </p:txBody>
      </p:sp>
      <p:sp>
        <p:nvSpPr>
          <p:cNvPr id="46" name="Text Placeholder 9"/>
          <p:cNvSpPr>
            <a:spLocks noGrp="1"/>
          </p:cNvSpPr>
          <p:nvPr>
            <p:ph type="body" sz="quarter" idx="34" hasCustomPrompt="1"/>
          </p:nvPr>
        </p:nvSpPr>
        <p:spPr>
          <a:xfrm>
            <a:off x="419104" y="2811309"/>
            <a:ext cx="664331" cy="244354"/>
          </a:xfrm>
        </p:spPr>
        <p:txBody>
          <a:bodyPr>
            <a:normAutofit/>
          </a:bodyPr>
          <a:lstStyle>
            <a:lvl1pPr marL="0" indent="0">
              <a:buNone/>
              <a:defRPr sz="1200" baseline="0">
                <a:solidFill>
                  <a:srgbClr val="F04E23"/>
                </a:solidFill>
              </a:defRPr>
            </a:lvl1pPr>
          </a:lstStyle>
          <a:p>
            <a:pPr lvl="0"/>
            <a:r>
              <a:rPr lang="nb-NO" dirty="0" smtClean="0"/>
              <a:t>00:00</a:t>
            </a:r>
          </a:p>
        </p:txBody>
      </p:sp>
      <p:sp>
        <p:nvSpPr>
          <p:cNvPr id="47" name="Text Placeholder 9"/>
          <p:cNvSpPr>
            <a:spLocks noGrp="1"/>
          </p:cNvSpPr>
          <p:nvPr>
            <p:ph type="body" sz="quarter" idx="35" hasCustomPrompt="1"/>
          </p:nvPr>
        </p:nvSpPr>
        <p:spPr>
          <a:xfrm>
            <a:off x="1529074" y="2812836"/>
            <a:ext cx="664331" cy="244354"/>
          </a:xfrm>
        </p:spPr>
        <p:txBody>
          <a:bodyPr>
            <a:normAutofit/>
          </a:bodyPr>
          <a:lstStyle>
            <a:lvl1pPr marL="0" indent="0">
              <a:buNone/>
              <a:defRPr sz="1200" baseline="0">
                <a:solidFill>
                  <a:srgbClr val="F04E23"/>
                </a:solidFill>
              </a:defRPr>
            </a:lvl1pPr>
          </a:lstStyle>
          <a:p>
            <a:pPr lvl="0"/>
            <a:r>
              <a:rPr lang="nb-NO" dirty="0" smtClean="0"/>
              <a:t>00:00</a:t>
            </a:r>
          </a:p>
        </p:txBody>
      </p:sp>
      <p:sp>
        <p:nvSpPr>
          <p:cNvPr id="48" name="Text Placeholder 9"/>
          <p:cNvSpPr>
            <a:spLocks noGrp="1"/>
          </p:cNvSpPr>
          <p:nvPr>
            <p:ph type="body" sz="quarter" idx="36" hasCustomPrompt="1"/>
          </p:nvPr>
        </p:nvSpPr>
        <p:spPr>
          <a:xfrm>
            <a:off x="419104" y="3150861"/>
            <a:ext cx="664331" cy="244354"/>
          </a:xfrm>
        </p:spPr>
        <p:txBody>
          <a:bodyPr>
            <a:normAutofit/>
          </a:bodyPr>
          <a:lstStyle>
            <a:lvl1pPr marL="0" indent="0">
              <a:buNone/>
              <a:defRPr sz="1200" baseline="0">
                <a:solidFill>
                  <a:srgbClr val="F04E23"/>
                </a:solidFill>
              </a:defRPr>
            </a:lvl1pPr>
          </a:lstStyle>
          <a:p>
            <a:pPr lvl="0"/>
            <a:r>
              <a:rPr lang="nb-NO" dirty="0" smtClean="0"/>
              <a:t>00:00</a:t>
            </a:r>
          </a:p>
        </p:txBody>
      </p:sp>
      <p:sp>
        <p:nvSpPr>
          <p:cNvPr id="49" name="Text Placeholder 9"/>
          <p:cNvSpPr>
            <a:spLocks noGrp="1"/>
          </p:cNvSpPr>
          <p:nvPr>
            <p:ph type="body" sz="quarter" idx="37" hasCustomPrompt="1"/>
          </p:nvPr>
        </p:nvSpPr>
        <p:spPr>
          <a:xfrm>
            <a:off x="1529074" y="3152388"/>
            <a:ext cx="664331" cy="244354"/>
          </a:xfrm>
        </p:spPr>
        <p:txBody>
          <a:bodyPr>
            <a:normAutofit/>
          </a:bodyPr>
          <a:lstStyle>
            <a:lvl1pPr marL="0" indent="0">
              <a:buNone/>
              <a:defRPr sz="1200" baseline="0">
                <a:solidFill>
                  <a:srgbClr val="F04E23"/>
                </a:solidFill>
              </a:defRPr>
            </a:lvl1pPr>
          </a:lstStyle>
          <a:p>
            <a:pPr lvl="0"/>
            <a:r>
              <a:rPr lang="nb-NO" dirty="0" smtClean="0"/>
              <a:t>00:00</a:t>
            </a:r>
          </a:p>
        </p:txBody>
      </p:sp>
      <p:sp>
        <p:nvSpPr>
          <p:cNvPr id="50" name="Text Placeholder 9"/>
          <p:cNvSpPr>
            <a:spLocks noGrp="1"/>
          </p:cNvSpPr>
          <p:nvPr>
            <p:ph type="body" sz="quarter" idx="38" hasCustomPrompt="1"/>
          </p:nvPr>
        </p:nvSpPr>
        <p:spPr>
          <a:xfrm>
            <a:off x="419104" y="3487356"/>
            <a:ext cx="664331" cy="244354"/>
          </a:xfrm>
        </p:spPr>
        <p:txBody>
          <a:bodyPr>
            <a:normAutofit/>
          </a:bodyPr>
          <a:lstStyle>
            <a:lvl1pPr marL="0" indent="0">
              <a:buNone/>
              <a:defRPr sz="1200" baseline="0">
                <a:solidFill>
                  <a:srgbClr val="F04E23"/>
                </a:solidFill>
              </a:defRPr>
            </a:lvl1pPr>
          </a:lstStyle>
          <a:p>
            <a:pPr lvl="0"/>
            <a:r>
              <a:rPr lang="nb-NO" dirty="0" smtClean="0"/>
              <a:t>00:00</a:t>
            </a:r>
          </a:p>
        </p:txBody>
      </p:sp>
      <p:sp>
        <p:nvSpPr>
          <p:cNvPr id="51" name="Text Placeholder 9"/>
          <p:cNvSpPr>
            <a:spLocks noGrp="1"/>
          </p:cNvSpPr>
          <p:nvPr>
            <p:ph type="body" sz="quarter" idx="39" hasCustomPrompt="1"/>
          </p:nvPr>
        </p:nvSpPr>
        <p:spPr>
          <a:xfrm>
            <a:off x="1529074" y="3488883"/>
            <a:ext cx="664331" cy="244354"/>
          </a:xfrm>
        </p:spPr>
        <p:txBody>
          <a:bodyPr>
            <a:normAutofit/>
          </a:bodyPr>
          <a:lstStyle>
            <a:lvl1pPr marL="0" indent="0">
              <a:buNone/>
              <a:defRPr sz="1200" baseline="0">
                <a:solidFill>
                  <a:srgbClr val="F04E23"/>
                </a:solidFill>
              </a:defRPr>
            </a:lvl1pPr>
          </a:lstStyle>
          <a:p>
            <a:pPr lvl="0"/>
            <a:r>
              <a:rPr lang="nb-NO" dirty="0" smtClean="0"/>
              <a:t>00:00</a:t>
            </a:r>
          </a:p>
        </p:txBody>
      </p:sp>
      <p:sp>
        <p:nvSpPr>
          <p:cNvPr id="52" name="Text Placeholder 9"/>
          <p:cNvSpPr>
            <a:spLocks noGrp="1"/>
          </p:cNvSpPr>
          <p:nvPr>
            <p:ph type="body" sz="quarter" idx="40" hasCustomPrompt="1"/>
          </p:nvPr>
        </p:nvSpPr>
        <p:spPr>
          <a:xfrm>
            <a:off x="1163869" y="1461302"/>
            <a:ext cx="210992" cy="242267"/>
          </a:xfrm>
        </p:spPr>
        <p:txBody>
          <a:bodyPr>
            <a:normAutofit/>
          </a:bodyPr>
          <a:lstStyle>
            <a:lvl1pPr marL="0" indent="0" algn="ctr">
              <a:buNone/>
              <a:defRPr sz="1200" baseline="0">
                <a:solidFill>
                  <a:srgbClr val="F04E23"/>
                </a:solidFill>
              </a:defRPr>
            </a:lvl1pPr>
          </a:lstStyle>
          <a:p>
            <a:pPr lvl="0"/>
            <a:r>
              <a:rPr lang="nb-NO" dirty="0" smtClean="0"/>
              <a:t>-</a:t>
            </a:r>
          </a:p>
        </p:txBody>
      </p:sp>
      <p:sp>
        <p:nvSpPr>
          <p:cNvPr id="53" name="Text Placeholder 9"/>
          <p:cNvSpPr>
            <a:spLocks noGrp="1"/>
          </p:cNvSpPr>
          <p:nvPr>
            <p:ph type="body" sz="quarter" idx="41" hasCustomPrompt="1"/>
          </p:nvPr>
        </p:nvSpPr>
        <p:spPr>
          <a:xfrm>
            <a:off x="1163869" y="1798767"/>
            <a:ext cx="210992" cy="242267"/>
          </a:xfrm>
        </p:spPr>
        <p:txBody>
          <a:bodyPr>
            <a:normAutofit/>
          </a:bodyPr>
          <a:lstStyle>
            <a:lvl1pPr marL="0" indent="0" algn="ctr">
              <a:buNone/>
              <a:defRPr sz="1200" baseline="0">
                <a:solidFill>
                  <a:srgbClr val="F04E23"/>
                </a:solidFill>
              </a:defRPr>
            </a:lvl1pPr>
          </a:lstStyle>
          <a:p>
            <a:pPr lvl="0"/>
            <a:r>
              <a:rPr lang="nb-NO" dirty="0" smtClean="0"/>
              <a:t>-</a:t>
            </a:r>
          </a:p>
        </p:txBody>
      </p:sp>
      <p:sp>
        <p:nvSpPr>
          <p:cNvPr id="54" name="Text Placeholder 9"/>
          <p:cNvSpPr>
            <a:spLocks noGrp="1"/>
          </p:cNvSpPr>
          <p:nvPr>
            <p:ph type="body" sz="quarter" idx="42" hasCustomPrompt="1"/>
          </p:nvPr>
        </p:nvSpPr>
        <p:spPr>
          <a:xfrm>
            <a:off x="1163869" y="2138878"/>
            <a:ext cx="210992" cy="242267"/>
          </a:xfrm>
        </p:spPr>
        <p:txBody>
          <a:bodyPr>
            <a:normAutofit/>
          </a:bodyPr>
          <a:lstStyle>
            <a:lvl1pPr marL="0" indent="0" algn="ctr">
              <a:buNone/>
              <a:defRPr sz="1200" baseline="0">
                <a:solidFill>
                  <a:srgbClr val="F04E23"/>
                </a:solidFill>
              </a:defRPr>
            </a:lvl1pPr>
          </a:lstStyle>
          <a:p>
            <a:pPr lvl="0"/>
            <a:r>
              <a:rPr lang="nb-NO" dirty="0" smtClean="0"/>
              <a:t>-</a:t>
            </a:r>
          </a:p>
        </p:txBody>
      </p:sp>
      <p:sp>
        <p:nvSpPr>
          <p:cNvPr id="55" name="Text Placeholder 9"/>
          <p:cNvSpPr>
            <a:spLocks noGrp="1"/>
          </p:cNvSpPr>
          <p:nvPr>
            <p:ph type="body" sz="quarter" idx="43" hasCustomPrompt="1"/>
          </p:nvPr>
        </p:nvSpPr>
        <p:spPr>
          <a:xfrm>
            <a:off x="1163869" y="2493295"/>
            <a:ext cx="210992" cy="242267"/>
          </a:xfrm>
        </p:spPr>
        <p:txBody>
          <a:bodyPr>
            <a:normAutofit/>
          </a:bodyPr>
          <a:lstStyle>
            <a:lvl1pPr marL="0" indent="0" algn="ctr">
              <a:buNone/>
              <a:defRPr sz="1200" baseline="0">
                <a:solidFill>
                  <a:srgbClr val="F04E23"/>
                </a:solidFill>
              </a:defRPr>
            </a:lvl1pPr>
          </a:lstStyle>
          <a:p>
            <a:pPr lvl="0"/>
            <a:r>
              <a:rPr lang="nb-NO" dirty="0" smtClean="0"/>
              <a:t>-</a:t>
            </a:r>
          </a:p>
        </p:txBody>
      </p:sp>
      <p:sp>
        <p:nvSpPr>
          <p:cNvPr id="56" name="Text Placeholder 9"/>
          <p:cNvSpPr>
            <a:spLocks noGrp="1"/>
          </p:cNvSpPr>
          <p:nvPr>
            <p:ph type="body" sz="quarter" idx="44" hasCustomPrompt="1"/>
          </p:nvPr>
        </p:nvSpPr>
        <p:spPr>
          <a:xfrm>
            <a:off x="1163869" y="2817014"/>
            <a:ext cx="210992" cy="242267"/>
          </a:xfrm>
        </p:spPr>
        <p:txBody>
          <a:bodyPr>
            <a:normAutofit/>
          </a:bodyPr>
          <a:lstStyle>
            <a:lvl1pPr marL="0" indent="0" algn="ctr">
              <a:buNone/>
              <a:defRPr sz="1200" baseline="0">
                <a:solidFill>
                  <a:srgbClr val="F04E23"/>
                </a:solidFill>
              </a:defRPr>
            </a:lvl1pPr>
          </a:lstStyle>
          <a:p>
            <a:pPr lvl="0"/>
            <a:r>
              <a:rPr lang="nb-NO" dirty="0" smtClean="0"/>
              <a:t>-</a:t>
            </a:r>
          </a:p>
        </p:txBody>
      </p:sp>
      <p:sp>
        <p:nvSpPr>
          <p:cNvPr id="57" name="Text Placeholder 9"/>
          <p:cNvSpPr>
            <a:spLocks noGrp="1"/>
          </p:cNvSpPr>
          <p:nvPr>
            <p:ph type="body" sz="quarter" idx="45" hasCustomPrompt="1"/>
          </p:nvPr>
        </p:nvSpPr>
        <p:spPr>
          <a:xfrm>
            <a:off x="1163869" y="3152950"/>
            <a:ext cx="210992" cy="242267"/>
          </a:xfrm>
        </p:spPr>
        <p:txBody>
          <a:bodyPr>
            <a:normAutofit/>
          </a:bodyPr>
          <a:lstStyle>
            <a:lvl1pPr marL="0" indent="0" algn="ctr">
              <a:buNone/>
              <a:defRPr sz="1200" baseline="0">
                <a:solidFill>
                  <a:srgbClr val="F04E23"/>
                </a:solidFill>
              </a:defRPr>
            </a:lvl1pPr>
          </a:lstStyle>
          <a:p>
            <a:pPr lvl="0"/>
            <a:r>
              <a:rPr lang="nb-NO" dirty="0" smtClean="0"/>
              <a:t>-</a:t>
            </a:r>
          </a:p>
        </p:txBody>
      </p:sp>
      <p:sp>
        <p:nvSpPr>
          <p:cNvPr id="58" name="Text Placeholder 9"/>
          <p:cNvSpPr>
            <a:spLocks noGrp="1"/>
          </p:cNvSpPr>
          <p:nvPr>
            <p:ph type="body" sz="quarter" idx="46" hasCustomPrompt="1"/>
          </p:nvPr>
        </p:nvSpPr>
        <p:spPr>
          <a:xfrm>
            <a:off x="1163869" y="3487357"/>
            <a:ext cx="210992" cy="242267"/>
          </a:xfrm>
        </p:spPr>
        <p:txBody>
          <a:bodyPr>
            <a:normAutofit/>
          </a:bodyPr>
          <a:lstStyle>
            <a:lvl1pPr marL="0" indent="0" algn="ctr">
              <a:buNone/>
              <a:defRPr sz="1200" baseline="0">
                <a:solidFill>
                  <a:srgbClr val="F04E23"/>
                </a:solidFill>
              </a:defRPr>
            </a:lvl1pPr>
          </a:lstStyle>
          <a:p>
            <a:pPr lvl="0"/>
            <a:r>
              <a:rPr lang="nb-NO" dirty="0" smtClean="0"/>
              <a:t>-</a:t>
            </a:r>
          </a:p>
        </p:txBody>
      </p:sp>
      <p:sp>
        <p:nvSpPr>
          <p:cNvPr id="59" name="Text Placeholder 9"/>
          <p:cNvSpPr>
            <a:spLocks noGrp="1"/>
          </p:cNvSpPr>
          <p:nvPr>
            <p:ph type="body" sz="quarter" idx="49" hasCustomPrompt="1"/>
          </p:nvPr>
        </p:nvSpPr>
        <p:spPr>
          <a:xfrm>
            <a:off x="423440" y="3826478"/>
            <a:ext cx="664331" cy="244354"/>
          </a:xfrm>
        </p:spPr>
        <p:txBody>
          <a:bodyPr>
            <a:normAutofit/>
          </a:bodyPr>
          <a:lstStyle>
            <a:lvl1pPr marL="0" indent="0">
              <a:buNone/>
              <a:defRPr sz="1200" baseline="0">
                <a:solidFill>
                  <a:srgbClr val="F04E23"/>
                </a:solidFill>
              </a:defRPr>
            </a:lvl1pPr>
          </a:lstStyle>
          <a:p>
            <a:pPr lvl="0"/>
            <a:r>
              <a:rPr lang="nb-NO" dirty="0" smtClean="0"/>
              <a:t>00:00</a:t>
            </a:r>
          </a:p>
        </p:txBody>
      </p:sp>
      <p:sp>
        <p:nvSpPr>
          <p:cNvPr id="60" name="Text Placeholder 9"/>
          <p:cNvSpPr>
            <a:spLocks noGrp="1"/>
          </p:cNvSpPr>
          <p:nvPr>
            <p:ph type="body" sz="quarter" idx="50" hasCustomPrompt="1"/>
          </p:nvPr>
        </p:nvSpPr>
        <p:spPr>
          <a:xfrm>
            <a:off x="1533413" y="3828006"/>
            <a:ext cx="664331" cy="244354"/>
          </a:xfrm>
        </p:spPr>
        <p:txBody>
          <a:bodyPr>
            <a:normAutofit/>
          </a:bodyPr>
          <a:lstStyle>
            <a:lvl1pPr marL="0" indent="0">
              <a:buNone/>
              <a:defRPr sz="1200" baseline="0">
                <a:solidFill>
                  <a:srgbClr val="F04E23"/>
                </a:solidFill>
              </a:defRPr>
            </a:lvl1pPr>
          </a:lstStyle>
          <a:p>
            <a:pPr lvl="0"/>
            <a:r>
              <a:rPr lang="nb-NO" dirty="0" smtClean="0"/>
              <a:t>00:00</a:t>
            </a:r>
          </a:p>
        </p:txBody>
      </p:sp>
      <p:sp>
        <p:nvSpPr>
          <p:cNvPr id="61" name="Text Placeholder 9"/>
          <p:cNvSpPr>
            <a:spLocks noGrp="1"/>
          </p:cNvSpPr>
          <p:nvPr>
            <p:ph type="body" sz="quarter" idx="51" hasCustomPrompt="1"/>
          </p:nvPr>
        </p:nvSpPr>
        <p:spPr>
          <a:xfrm>
            <a:off x="1168207" y="3826480"/>
            <a:ext cx="210992" cy="242267"/>
          </a:xfrm>
        </p:spPr>
        <p:txBody>
          <a:bodyPr>
            <a:normAutofit/>
          </a:bodyPr>
          <a:lstStyle>
            <a:lvl1pPr marL="0" indent="0" algn="ctr">
              <a:buNone/>
              <a:defRPr sz="1200" baseline="0">
                <a:solidFill>
                  <a:srgbClr val="F04E23"/>
                </a:solidFill>
              </a:defRPr>
            </a:lvl1pPr>
          </a:lstStyle>
          <a:p>
            <a:pPr lvl="0"/>
            <a:r>
              <a:rPr lang="nb-NO" dirty="0" smtClean="0"/>
              <a:t>-</a:t>
            </a:r>
          </a:p>
        </p:txBody>
      </p:sp>
      <p:sp>
        <p:nvSpPr>
          <p:cNvPr id="62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2424898" y="1460741"/>
            <a:ext cx="6298567" cy="244354"/>
          </a:xfrm>
        </p:spPr>
        <p:txBody>
          <a:bodyPr>
            <a:normAutofit/>
          </a:bodyPr>
          <a:lstStyle>
            <a:lvl1pPr marL="0" indent="0">
              <a:buNone/>
              <a:defRPr sz="1200" cap="none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</p:txBody>
      </p:sp>
      <p:sp>
        <p:nvSpPr>
          <p:cNvPr id="63" name="Text Placeholder 9"/>
          <p:cNvSpPr>
            <a:spLocks noGrp="1"/>
          </p:cNvSpPr>
          <p:nvPr>
            <p:ph type="body" sz="quarter" idx="19" hasCustomPrompt="1"/>
          </p:nvPr>
        </p:nvSpPr>
        <p:spPr>
          <a:xfrm>
            <a:off x="2425618" y="1798764"/>
            <a:ext cx="6298567" cy="244354"/>
          </a:xfrm>
        </p:spPr>
        <p:txBody>
          <a:bodyPr>
            <a:normAutofit/>
          </a:bodyPr>
          <a:lstStyle>
            <a:lvl1pPr marL="0" indent="0">
              <a:buNone/>
              <a:defRPr sz="1200" cap="none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</p:txBody>
      </p:sp>
      <p:sp>
        <p:nvSpPr>
          <p:cNvPr id="64" name="Text Placeholder 9"/>
          <p:cNvSpPr>
            <a:spLocks noGrp="1"/>
          </p:cNvSpPr>
          <p:nvPr>
            <p:ph type="body" sz="quarter" idx="20" hasCustomPrompt="1"/>
          </p:nvPr>
        </p:nvSpPr>
        <p:spPr>
          <a:xfrm>
            <a:off x="2425618" y="2136789"/>
            <a:ext cx="6298567" cy="244354"/>
          </a:xfrm>
        </p:spPr>
        <p:txBody>
          <a:bodyPr>
            <a:normAutofit/>
          </a:bodyPr>
          <a:lstStyle>
            <a:lvl1pPr marL="0" indent="0">
              <a:buNone/>
              <a:defRPr sz="1200" cap="none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</p:txBody>
      </p:sp>
      <p:sp>
        <p:nvSpPr>
          <p:cNvPr id="65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2425618" y="2474813"/>
            <a:ext cx="6298567" cy="244354"/>
          </a:xfrm>
        </p:spPr>
        <p:txBody>
          <a:bodyPr>
            <a:normAutofit/>
          </a:bodyPr>
          <a:lstStyle>
            <a:lvl1pPr marL="0" indent="0">
              <a:buNone/>
              <a:defRPr sz="1200" cap="none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</p:txBody>
      </p:sp>
      <p:sp>
        <p:nvSpPr>
          <p:cNvPr id="66" name="Text Placeholder 9"/>
          <p:cNvSpPr>
            <a:spLocks noGrp="1"/>
          </p:cNvSpPr>
          <p:nvPr>
            <p:ph type="body" sz="quarter" idx="22" hasCustomPrompt="1"/>
          </p:nvPr>
        </p:nvSpPr>
        <p:spPr>
          <a:xfrm>
            <a:off x="2424898" y="2812836"/>
            <a:ext cx="6298567" cy="244354"/>
          </a:xfrm>
        </p:spPr>
        <p:txBody>
          <a:bodyPr>
            <a:normAutofit/>
          </a:bodyPr>
          <a:lstStyle>
            <a:lvl1pPr marL="0" indent="0">
              <a:buNone/>
              <a:defRPr sz="1200" cap="none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</p:txBody>
      </p:sp>
      <p:sp>
        <p:nvSpPr>
          <p:cNvPr id="67" name="Text Placeholder 9"/>
          <p:cNvSpPr>
            <a:spLocks noGrp="1"/>
          </p:cNvSpPr>
          <p:nvPr>
            <p:ph type="body" sz="quarter" idx="23" hasCustomPrompt="1"/>
          </p:nvPr>
        </p:nvSpPr>
        <p:spPr>
          <a:xfrm>
            <a:off x="2424898" y="3150861"/>
            <a:ext cx="6298567" cy="244354"/>
          </a:xfrm>
        </p:spPr>
        <p:txBody>
          <a:bodyPr>
            <a:normAutofit/>
          </a:bodyPr>
          <a:lstStyle>
            <a:lvl1pPr marL="0" indent="0">
              <a:buNone/>
              <a:defRPr sz="1200" cap="none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</p:txBody>
      </p:sp>
      <p:sp>
        <p:nvSpPr>
          <p:cNvPr id="68" name="Text Placeholder 9"/>
          <p:cNvSpPr>
            <a:spLocks noGrp="1"/>
          </p:cNvSpPr>
          <p:nvPr>
            <p:ph type="body" sz="quarter" idx="24" hasCustomPrompt="1"/>
          </p:nvPr>
        </p:nvSpPr>
        <p:spPr>
          <a:xfrm>
            <a:off x="2423449" y="3488883"/>
            <a:ext cx="6298567" cy="244354"/>
          </a:xfrm>
        </p:spPr>
        <p:txBody>
          <a:bodyPr>
            <a:normAutofit/>
          </a:bodyPr>
          <a:lstStyle>
            <a:lvl1pPr marL="0" indent="0">
              <a:buNone/>
              <a:defRPr sz="1200" cap="none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</p:txBody>
      </p:sp>
      <p:sp>
        <p:nvSpPr>
          <p:cNvPr id="69" name="Text Placeholder 9"/>
          <p:cNvSpPr>
            <a:spLocks noGrp="1"/>
          </p:cNvSpPr>
          <p:nvPr>
            <p:ph type="body" sz="quarter" idx="52" hasCustomPrompt="1"/>
          </p:nvPr>
        </p:nvSpPr>
        <p:spPr>
          <a:xfrm>
            <a:off x="2425618" y="3826478"/>
            <a:ext cx="6298567" cy="244354"/>
          </a:xfrm>
        </p:spPr>
        <p:txBody>
          <a:bodyPr>
            <a:normAutofit/>
          </a:bodyPr>
          <a:lstStyle>
            <a:lvl1pPr marL="0" indent="0">
              <a:buNone/>
              <a:defRPr sz="1200" cap="none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</p:txBody>
      </p:sp>
      <p:sp>
        <p:nvSpPr>
          <p:cNvPr id="70" name="Text Placeholder 6"/>
          <p:cNvSpPr>
            <a:spLocks noGrp="1"/>
          </p:cNvSpPr>
          <p:nvPr>
            <p:ph type="body" sz="quarter" idx="25" hasCustomPrompt="1"/>
          </p:nvPr>
        </p:nvSpPr>
        <p:spPr>
          <a:xfrm>
            <a:off x="419820" y="408353"/>
            <a:ext cx="5408754" cy="189781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</p:txBody>
      </p:sp>
      <p:sp>
        <p:nvSpPr>
          <p:cNvPr id="71" name="TextBox 70"/>
          <p:cNvSpPr txBox="1"/>
          <p:nvPr userDrawn="1"/>
        </p:nvSpPr>
        <p:spPr>
          <a:xfrm>
            <a:off x="438812" y="610364"/>
            <a:ext cx="5410921" cy="333425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>
              <a:lnSpc>
                <a:spcPts val="2600"/>
              </a:lnSpc>
            </a:pPr>
            <a:r>
              <a:rPr lang="nb-NO" sz="2400" dirty="0" smtClean="0">
                <a:solidFill>
                  <a:srgbClr val="F04E23"/>
                </a:solidFill>
                <a:latin typeface="+mj-lt"/>
                <a:cs typeface="Arial" pitchFamily="34" charset="0"/>
              </a:rPr>
              <a:t>Agenda</a:t>
            </a:r>
            <a:r>
              <a:rPr lang="nb-NO" dirty="0" smtClean="0">
                <a:solidFill>
                  <a:srgbClr val="F04E23"/>
                </a:solidFill>
                <a:latin typeface="+mj-lt"/>
                <a:cs typeface="Arial" pitchFamily="34" charset="0"/>
              </a:rPr>
              <a:t> </a:t>
            </a:r>
          </a:p>
        </p:txBody>
      </p:sp>
      <p:sp>
        <p:nvSpPr>
          <p:cNvPr id="72" name="Date Placeholder 3"/>
          <p:cNvSpPr>
            <a:spLocks noGrp="1"/>
          </p:cNvSpPr>
          <p:nvPr>
            <p:ph type="dt" sz="half" idx="10"/>
          </p:nvPr>
        </p:nvSpPr>
        <p:spPr>
          <a:xfrm>
            <a:off x="717449" y="4553148"/>
            <a:ext cx="1958203" cy="6682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nb-NO" smtClean="0"/>
              <a:t>23 oktober 2017</a:t>
            </a:r>
            <a:endParaRPr lang="nb-NO" dirty="0"/>
          </a:p>
        </p:txBody>
      </p:sp>
      <p:sp>
        <p:nvSpPr>
          <p:cNvPr id="7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7449" y="4646471"/>
            <a:ext cx="1958203" cy="68838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nb-NO" smtClean="0"/>
              <a:t>COWI Powerpoint presentation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21134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 Data">
    <p:bg>
      <p:bgPr>
        <a:solidFill>
          <a:srgbClr val="ECE9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821" y="613504"/>
            <a:ext cx="5651102" cy="676227"/>
          </a:xfrm>
        </p:spPr>
        <p:txBody>
          <a:bodyPr/>
          <a:lstStyle>
            <a:lvl1pPr>
              <a:defRPr>
                <a:solidFill>
                  <a:srgbClr val="F04E23"/>
                </a:solidFill>
              </a:defRPr>
            </a:lvl1pPr>
          </a:lstStyle>
          <a:p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title</a:t>
            </a:r>
            <a:r>
              <a:rPr lang="nb-NO" dirty="0" smtClean="0"/>
              <a:t> style</a:t>
            </a:r>
            <a:endParaRPr lang="nb-NO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nb-NO" smtClean="0"/>
              <a:t>23 oktober 2017</a:t>
            </a:r>
            <a:endParaRPr lang="nb-N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nb-NO" smtClean="0"/>
              <a:t>COWI Powerpoint presentation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AF54B9EF-527F-4F31-BDA9-861CCA0FE377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6" hasCustomPrompt="1"/>
          </p:nvPr>
        </p:nvSpPr>
        <p:spPr>
          <a:xfrm>
            <a:off x="1604627" y="2359410"/>
            <a:ext cx="4466296" cy="162000"/>
          </a:xfrm>
        </p:spPr>
        <p:txBody>
          <a:bodyPr lIns="18000" anchor="t" anchorCtr="0">
            <a:noAutofit/>
          </a:bodyPr>
          <a:lstStyle>
            <a:lvl1pPr marL="0" indent="0">
              <a:buNone/>
              <a:defRPr sz="900" cap="none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nb-NO" noProof="0" dirty="0" err="1" smtClean="0"/>
              <a:t>Add</a:t>
            </a:r>
            <a:r>
              <a:rPr lang="nb-NO" noProof="0" dirty="0" smtClean="0"/>
              <a:t> </a:t>
            </a:r>
            <a:r>
              <a:rPr lang="nb-NO" noProof="0" dirty="0" err="1" smtClean="0"/>
              <a:t>text</a:t>
            </a:r>
            <a:endParaRPr lang="nb-NO" noProof="0" dirty="0" smtClean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19821" y="408355"/>
            <a:ext cx="5651102" cy="196013"/>
          </a:xfrm>
        </p:spPr>
        <p:txBody>
          <a:bodyPr lIns="18000">
            <a:normAutofit/>
          </a:bodyPr>
          <a:lstStyle>
            <a:lvl1pPr marL="0" indent="0" algn="l">
              <a:buNone/>
              <a:defRPr sz="10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subtitle</a:t>
            </a:r>
            <a:r>
              <a:rPr lang="nb-NO" dirty="0" smtClean="0"/>
              <a:t> style</a:t>
            </a:r>
            <a:endParaRPr lang="nb-NO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442731" y="2359410"/>
            <a:ext cx="1512168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nb-NO" sz="1000" noProof="0" dirty="0" smtClean="0">
                <a:solidFill>
                  <a:srgbClr val="000000"/>
                </a:solidFill>
                <a:latin typeface="+mj-lt"/>
                <a:cs typeface="Arial" pitchFamily="34" charset="0"/>
              </a:rPr>
              <a:t>Project</a:t>
            </a:r>
            <a:r>
              <a:rPr lang="nb-NO" sz="1000" baseline="0" noProof="0" dirty="0" smtClean="0">
                <a:solidFill>
                  <a:srgbClr val="000000"/>
                </a:solidFill>
                <a:latin typeface="+mj-lt"/>
                <a:cs typeface="Arial" pitchFamily="34" charset="0"/>
              </a:rPr>
              <a:t> no.</a:t>
            </a:r>
            <a:endParaRPr lang="nb-NO" sz="1000" noProof="0" dirty="0" smtClean="0">
              <a:solidFill>
                <a:srgbClr val="0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442731" y="2578102"/>
            <a:ext cx="1512168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nb-NO" sz="1000" noProof="0" dirty="0" err="1" smtClean="0">
                <a:solidFill>
                  <a:srgbClr val="000000"/>
                </a:solidFill>
                <a:latin typeface="+mj-lt"/>
                <a:cs typeface="Arial" pitchFamily="34" charset="0"/>
              </a:rPr>
              <a:t>Document</a:t>
            </a:r>
            <a:r>
              <a:rPr lang="nb-NO" sz="1000" baseline="0" noProof="0" dirty="0" smtClean="0">
                <a:solidFill>
                  <a:srgbClr val="000000"/>
                </a:solidFill>
                <a:latin typeface="+mj-lt"/>
                <a:cs typeface="Arial" pitchFamily="34" charset="0"/>
              </a:rPr>
              <a:t> no.</a:t>
            </a:r>
            <a:endParaRPr lang="nb-NO" sz="1000" noProof="0" dirty="0" smtClean="0">
              <a:solidFill>
                <a:srgbClr val="0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442731" y="2796794"/>
            <a:ext cx="1512168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nb-NO" sz="1000" noProof="0" dirty="0" smtClean="0">
                <a:solidFill>
                  <a:srgbClr val="000000"/>
                </a:solidFill>
                <a:latin typeface="+mj-lt"/>
                <a:cs typeface="Arial" pitchFamily="34" charset="0"/>
              </a:rPr>
              <a:t>Version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442731" y="3015486"/>
            <a:ext cx="1512168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nb-NO" sz="1000" noProof="0" dirty="0" smtClean="0">
                <a:solidFill>
                  <a:srgbClr val="000000"/>
                </a:solidFill>
                <a:latin typeface="+mj-lt"/>
                <a:cs typeface="Arial" pitchFamily="34" charset="0"/>
              </a:rPr>
              <a:t>Date </a:t>
            </a:r>
            <a:r>
              <a:rPr lang="nb-NO" sz="1000" noProof="0" dirty="0" err="1" smtClean="0">
                <a:solidFill>
                  <a:srgbClr val="000000"/>
                </a:solidFill>
                <a:latin typeface="+mj-lt"/>
                <a:cs typeface="Arial" pitchFamily="34" charset="0"/>
              </a:rPr>
              <a:t>of</a:t>
            </a:r>
            <a:r>
              <a:rPr lang="nb-NO" sz="1000" noProof="0" dirty="0" smtClean="0">
                <a:solidFill>
                  <a:srgbClr val="000000"/>
                </a:solidFill>
                <a:latin typeface="+mj-lt"/>
                <a:cs typeface="Arial" pitchFamily="34" charset="0"/>
              </a:rPr>
              <a:t> </a:t>
            </a:r>
            <a:r>
              <a:rPr lang="nb-NO" sz="1000" noProof="0" dirty="0" err="1" smtClean="0">
                <a:solidFill>
                  <a:srgbClr val="000000"/>
                </a:solidFill>
                <a:latin typeface="+mj-lt"/>
                <a:cs typeface="Arial" pitchFamily="34" charset="0"/>
              </a:rPr>
              <a:t>issue</a:t>
            </a:r>
            <a:endParaRPr lang="nb-NO" sz="1000" noProof="0" dirty="0" smtClean="0">
              <a:solidFill>
                <a:srgbClr val="0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442731" y="3234178"/>
            <a:ext cx="1512168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nb-NO" sz="1000" noProof="0" dirty="0" err="1" smtClean="0">
                <a:solidFill>
                  <a:srgbClr val="000000"/>
                </a:solidFill>
                <a:latin typeface="+mj-lt"/>
                <a:cs typeface="Arial" pitchFamily="34" charset="0"/>
              </a:rPr>
              <a:t>Prepared</a:t>
            </a:r>
            <a:endParaRPr lang="nb-NO" sz="1000" noProof="0" dirty="0" smtClean="0">
              <a:solidFill>
                <a:srgbClr val="0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442731" y="3452870"/>
            <a:ext cx="1512168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nb-NO" sz="1000" noProof="0" dirty="0" err="1" smtClean="0">
                <a:solidFill>
                  <a:srgbClr val="000000"/>
                </a:solidFill>
                <a:latin typeface="+mj-lt"/>
                <a:cs typeface="Arial" pitchFamily="34" charset="0"/>
              </a:rPr>
              <a:t>Checked</a:t>
            </a:r>
            <a:endParaRPr lang="nb-NO" sz="1000" noProof="0" dirty="0" smtClean="0">
              <a:solidFill>
                <a:srgbClr val="0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442731" y="3671562"/>
            <a:ext cx="1512168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nb-NO" sz="1000" noProof="0" dirty="0" err="1" smtClean="0">
                <a:solidFill>
                  <a:srgbClr val="000000"/>
                </a:solidFill>
                <a:latin typeface="+mj-lt"/>
                <a:cs typeface="Arial" pitchFamily="34" charset="0"/>
              </a:rPr>
              <a:t>Approved</a:t>
            </a:r>
            <a:endParaRPr lang="nb-NO" sz="1000" noProof="0" dirty="0" smtClean="0">
              <a:solidFill>
                <a:srgbClr val="0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442731" y="3890252"/>
            <a:ext cx="1512168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nb-NO" sz="1000" noProof="0" dirty="0" smtClean="0">
                <a:solidFill>
                  <a:srgbClr val="000000"/>
                </a:solidFill>
                <a:latin typeface="+mj-lt"/>
                <a:cs typeface="Arial" pitchFamily="34" charset="0"/>
              </a:rPr>
              <a:t>File </a:t>
            </a:r>
            <a:r>
              <a:rPr lang="nb-NO" sz="1000" noProof="0" dirty="0" err="1" smtClean="0">
                <a:solidFill>
                  <a:srgbClr val="000000"/>
                </a:solidFill>
                <a:latin typeface="+mj-lt"/>
                <a:cs typeface="Arial" pitchFamily="34" charset="0"/>
              </a:rPr>
              <a:t>name</a:t>
            </a:r>
            <a:endParaRPr lang="nb-NO" sz="1000" noProof="0" dirty="0" smtClean="0">
              <a:solidFill>
                <a:srgbClr val="0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1604627" y="2578042"/>
            <a:ext cx="4466296" cy="162000"/>
          </a:xfrm>
        </p:spPr>
        <p:txBody>
          <a:bodyPr lIns="18000" anchor="t" anchorCtr="0">
            <a:noAutofit/>
          </a:bodyPr>
          <a:lstStyle>
            <a:lvl1pPr marL="0" indent="0">
              <a:buNone/>
              <a:defRPr sz="900" cap="none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nb-NO" noProof="0" dirty="0" err="1" smtClean="0"/>
              <a:t>Add</a:t>
            </a:r>
            <a:r>
              <a:rPr lang="nb-NO" noProof="0" dirty="0" smtClean="0"/>
              <a:t> </a:t>
            </a:r>
            <a:r>
              <a:rPr lang="nb-NO" noProof="0" dirty="0" err="1" smtClean="0"/>
              <a:t>text</a:t>
            </a:r>
            <a:endParaRPr lang="nb-NO" noProof="0" dirty="0" smtClean="0"/>
          </a:p>
        </p:txBody>
      </p:sp>
      <p:sp>
        <p:nvSpPr>
          <p:cNvPr id="23" name="Text Placeholder 6"/>
          <p:cNvSpPr>
            <a:spLocks noGrp="1"/>
          </p:cNvSpPr>
          <p:nvPr>
            <p:ph type="body" sz="quarter" idx="28" hasCustomPrompt="1"/>
          </p:nvPr>
        </p:nvSpPr>
        <p:spPr>
          <a:xfrm>
            <a:off x="1604627" y="2796674"/>
            <a:ext cx="4466296" cy="162000"/>
          </a:xfrm>
        </p:spPr>
        <p:txBody>
          <a:bodyPr lIns="18000" anchor="t" anchorCtr="0">
            <a:noAutofit/>
          </a:bodyPr>
          <a:lstStyle>
            <a:lvl1pPr marL="0" indent="0">
              <a:buNone/>
              <a:defRPr sz="900" cap="none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nb-NO" noProof="0" dirty="0" err="1" smtClean="0"/>
              <a:t>Add</a:t>
            </a:r>
            <a:r>
              <a:rPr lang="nb-NO" noProof="0" dirty="0" smtClean="0"/>
              <a:t> </a:t>
            </a:r>
            <a:r>
              <a:rPr lang="nb-NO" noProof="0" dirty="0" err="1" smtClean="0"/>
              <a:t>text</a:t>
            </a:r>
            <a:endParaRPr lang="nb-NO" noProof="0" dirty="0" smtClean="0"/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29" hasCustomPrompt="1"/>
          </p:nvPr>
        </p:nvSpPr>
        <p:spPr>
          <a:xfrm>
            <a:off x="1604627" y="3015306"/>
            <a:ext cx="4466296" cy="162000"/>
          </a:xfrm>
        </p:spPr>
        <p:txBody>
          <a:bodyPr lIns="18000" anchor="t" anchorCtr="0">
            <a:noAutofit/>
          </a:bodyPr>
          <a:lstStyle>
            <a:lvl1pPr marL="0" indent="0">
              <a:buNone/>
              <a:defRPr sz="900" cap="none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nb-NO" noProof="0" dirty="0" err="1" smtClean="0"/>
              <a:t>Add</a:t>
            </a:r>
            <a:r>
              <a:rPr lang="nb-NO" noProof="0" dirty="0" smtClean="0"/>
              <a:t> </a:t>
            </a:r>
            <a:r>
              <a:rPr lang="nb-NO" noProof="0" dirty="0" err="1" smtClean="0"/>
              <a:t>text</a:t>
            </a:r>
            <a:endParaRPr lang="nb-NO" noProof="0" dirty="0" smtClean="0"/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30" hasCustomPrompt="1"/>
          </p:nvPr>
        </p:nvSpPr>
        <p:spPr>
          <a:xfrm>
            <a:off x="1604627" y="3233938"/>
            <a:ext cx="4466296" cy="162000"/>
          </a:xfrm>
        </p:spPr>
        <p:txBody>
          <a:bodyPr lIns="18000" anchor="t" anchorCtr="0">
            <a:noAutofit/>
          </a:bodyPr>
          <a:lstStyle>
            <a:lvl1pPr marL="0" indent="0">
              <a:buNone/>
              <a:defRPr sz="900" cap="none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nb-NO" noProof="0" dirty="0" err="1" smtClean="0"/>
              <a:t>Add</a:t>
            </a:r>
            <a:r>
              <a:rPr lang="nb-NO" noProof="0" dirty="0" smtClean="0"/>
              <a:t> </a:t>
            </a:r>
            <a:r>
              <a:rPr lang="nb-NO" noProof="0" dirty="0" err="1" smtClean="0"/>
              <a:t>text</a:t>
            </a:r>
            <a:endParaRPr lang="nb-NO" noProof="0" dirty="0" smtClean="0"/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31" hasCustomPrompt="1"/>
          </p:nvPr>
        </p:nvSpPr>
        <p:spPr>
          <a:xfrm>
            <a:off x="1604627" y="3452570"/>
            <a:ext cx="4466296" cy="162000"/>
          </a:xfrm>
        </p:spPr>
        <p:txBody>
          <a:bodyPr lIns="18000" anchor="t" anchorCtr="0">
            <a:noAutofit/>
          </a:bodyPr>
          <a:lstStyle>
            <a:lvl1pPr marL="0" indent="0">
              <a:buNone/>
              <a:defRPr sz="900" cap="none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nb-NO" noProof="0" dirty="0" err="1" smtClean="0"/>
              <a:t>Add</a:t>
            </a:r>
            <a:r>
              <a:rPr lang="nb-NO" noProof="0" dirty="0" smtClean="0"/>
              <a:t> </a:t>
            </a:r>
            <a:r>
              <a:rPr lang="nb-NO" noProof="0" dirty="0" err="1" smtClean="0"/>
              <a:t>text</a:t>
            </a:r>
            <a:endParaRPr lang="nb-NO" noProof="0" dirty="0" smtClean="0"/>
          </a:p>
        </p:txBody>
      </p:sp>
      <p:sp>
        <p:nvSpPr>
          <p:cNvPr id="27" name="Text Placeholder 6"/>
          <p:cNvSpPr>
            <a:spLocks noGrp="1"/>
          </p:cNvSpPr>
          <p:nvPr>
            <p:ph type="body" sz="quarter" idx="32" hasCustomPrompt="1"/>
          </p:nvPr>
        </p:nvSpPr>
        <p:spPr>
          <a:xfrm>
            <a:off x="1604627" y="3671202"/>
            <a:ext cx="4466296" cy="162000"/>
          </a:xfrm>
        </p:spPr>
        <p:txBody>
          <a:bodyPr lIns="18000" anchor="t" anchorCtr="0">
            <a:noAutofit/>
          </a:bodyPr>
          <a:lstStyle>
            <a:lvl1pPr marL="0" indent="0">
              <a:buNone/>
              <a:defRPr sz="900" cap="none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nb-NO" noProof="0" dirty="0" err="1" smtClean="0"/>
              <a:t>Add</a:t>
            </a:r>
            <a:r>
              <a:rPr lang="nb-NO" noProof="0" dirty="0" smtClean="0"/>
              <a:t> </a:t>
            </a:r>
            <a:r>
              <a:rPr lang="nb-NO" noProof="0" dirty="0" err="1" smtClean="0"/>
              <a:t>text</a:t>
            </a:r>
            <a:endParaRPr lang="nb-NO" noProof="0" dirty="0" smtClean="0"/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33" hasCustomPrompt="1"/>
          </p:nvPr>
        </p:nvSpPr>
        <p:spPr>
          <a:xfrm>
            <a:off x="1604627" y="3889835"/>
            <a:ext cx="4466296" cy="162000"/>
          </a:xfrm>
        </p:spPr>
        <p:txBody>
          <a:bodyPr lIns="18000" anchor="t" anchorCtr="0">
            <a:noAutofit/>
          </a:bodyPr>
          <a:lstStyle>
            <a:lvl1pPr marL="0" indent="0">
              <a:buNone/>
              <a:defRPr sz="900" cap="none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nb-NO" noProof="0" dirty="0" err="1" smtClean="0"/>
              <a:t>Add</a:t>
            </a:r>
            <a:r>
              <a:rPr lang="nb-NO" noProof="0" dirty="0" smtClean="0"/>
              <a:t> </a:t>
            </a:r>
            <a:r>
              <a:rPr lang="nb-NO" noProof="0" dirty="0" err="1" smtClean="0"/>
              <a:t>text</a:t>
            </a:r>
            <a:endParaRPr lang="nb-NO" noProof="0" dirty="0" smtClean="0"/>
          </a:p>
        </p:txBody>
      </p:sp>
      <p:cxnSp>
        <p:nvCxnSpPr>
          <p:cNvPr id="30" name="Straight Connector 29"/>
          <p:cNvCxnSpPr/>
          <p:nvPr userDrawn="1"/>
        </p:nvCxnSpPr>
        <p:spPr>
          <a:xfrm>
            <a:off x="1465253" y="2288953"/>
            <a:ext cx="0" cy="1817004"/>
          </a:xfrm>
          <a:prstGeom prst="line">
            <a:avLst/>
          </a:prstGeom>
          <a:ln w="31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8012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04E23"/>
                </a:solidFill>
              </a:defRPr>
            </a:lvl1pPr>
          </a:lstStyle>
          <a:p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title</a:t>
            </a:r>
            <a:r>
              <a:rPr lang="nb-NO" dirty="0" smtClean="0"/>
              <a:t> style</a:t>
            </a:r>
            <a:endParaRPr lang="nb-NO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nb-NO" smtClean="0"/>
              <a:t>23 oktober 2017</a:t>
            </a:r>
            <a:endParaRPr lang="nb-N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nb-NO" smtClean="0"/>
              <a:t>COWI Powerpoint presentation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AF54B9EF-527F-4F31-BDA9-861CCA0FE377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19820" y="408353"/>
            <a:ext cx="8304363" cy="189781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</p:txBody>
      </p:sp>
      <p:sp>
        <p:nvSpPr>
          <p:cNvPr id="12" name="Content Placeholder 8"/>
          <p:cNvSpPr>
            <a:spLocks noGrp="1"/>
          </p:cNvSpPr>
          <p:nvPr>
            <p:ph sz="quarter" idx="15"/>
          </p:nvPr>
        </p:nvSpPr>
        <p:spPr>
          <a:xfrm>
            <a:off x="419824" y="1460741"/>
            <a:ext cx="3946459" cy="2823713"/>
          </a:xfrm>
        </p:spPr>
        <p:txBody>
          <a:bodyPr/>
          <a:lstStyle>
            <a:lvl1pPr marL="180975" indent="-180975">
              <a:buClr>
                <a:srgbClr val="F04E23"/>
              </a:buClr>
              <a:buFont typeface="Verdana" pitchFamily="34" charset="0"/>
              <a:buChar char="›"/>
              <a:defRPr>
                <a:solidFill>
                  <a:srgbClr val="000000"/>
                </a:solidFill>
              </a:defRPr>
            </a:lvl1pPr>
            <a:lvl2pPr marL="539750" indent="-182563">
              <a:buClr>
                <a:srgbClr val="F04E23"/>
              </a:buClr>
              <a:buFont typeface="Verdana" pitchFamily="34" charset="0"/>
              <a:buChar char="›"/>
              <a:defRPr>
                <a:solidFill>
                  <a:srgbClr val="000000"/>
                </a:solidFill>
              </a:defRPr>
            </a:lvl2pPr>
            <a:lvl3pPr marL="896938" indent="-182563">
              <a:buClr>
                <a:srgbClr val="F04E23"/>
              </a:buClr>
              <a:buFont typeface="Verdana" pitchFamily="34" charset="0"/>
              <a:buChar char="›"/>
              <a:defRPr>
                <a:solidFill>
                  <a:srgbClr val="000000"/>
                </a:solidFill>
              </a:defRPr>
            </a:lvl3pPr>
            <a:lvl4pPr marL="1254125" indent="-174625">
              <a:buClr>
                <a:srgbClr val="F04E23"/>
              </a:buClr>
              <a:buFont typeface="Verdana" pitchFamily="34" charset="0"/>
              <a:buChar char="›"/>
              <a:defRPr>
                <a:solidFill>
                  <a:srgbClr val="000000"/>
                </a:solidFill>
              </a:defRPr>
            </a:lvl4pPr>
            <a:lvl5pPr marL="1611313" indent="-171450">
              <a:buClr>
                <a:srgbClr val="F04E23"/>
              </a:buClr>
              <a:buFont typeface="Verdana" pitchFamily="34" charset="0"/>
              <a:buChar char="›"/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  <a:p>
            <a:pPr lvl="1"/>
            <a:r>
              <a:rPr lang="nb-NO" dirty="0" smtClean="0"/>
              <a:t>Second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2"/>
            <a:r>
              <a:rPr lang="nb-NO" dirty="0" smtClean="0"/>
              <a:t>Third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3"/>
            <a:r>
              <a:rPr lang="nb-NO" dirty="0" err="1" smtClean="0"/>
              <a:t>Fourth</a:t>
            </a:r>
            <a:r>
              <a:rPr lang="nb-NO" dirty="0" smtClean="0"/>
              <a:t>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4"/>
            <a:r>
              <a:rPr lang="nb-NO" dirty="0" smtClean="0"/>
              <a:t>Fifth </a:t>
            </a:r>
            <a:r>
              <a:rPr lang="nb-NO" dirty="0" err="1" smtClean="0"/>
              <a:t>level</a:t>
            </a:r>
            <a:endParaRPr lang="nb-NO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6"/>
          </p:nvPr>
        </p:nvSpPr>
        <p:spPr>
          <a:xfrm>
            <a:off x="4777729" y="1460741"/>
            <a:ext cx="3946459" cy="2823713"/>
          </a:xfrm>
        </p:spPr>
        <p:txBody>
          <a:bodyPr/>
          <a:lstStyle>
            <a:lvl1pPr marL="180975" indent="-180975">
              <a:buClr>
                <a:srgbClr val="F04E23"/>
              </a:buClr>
              <a:buFont typeface="Verdana" pitchFamily="34" charset="0"/>
              <a:buChar char="›"/>
              <a:defRPr>
                <a:solidFill>
                  <a:srgbClr val="000000"/>
                </a:solidFill>
              </a:defRPr>
            </a:lvl1pPr>
            <a:lvl2pPr marL="539750" indent="-182563">
              <a:buClr>
                <a:srgbClr val="F04E23"/>
              </a:buClr>
              <a:buFont typeface="Verdana" pitchFamily="34" charset="0"/>
              <a:buChar char="›"/>
              <a:defRPr>
                <a:solidFill>
                  <a:srgbClr val="000000"/>
                </a:solidFill>
              </a:defRPr>
            </a:lvl2pPr>
            <a:lvl3pPr marL="896938" indent="-182563">
              <a:buClr>
                <a:srgbClr val="F04E23"/>
              </a:buClr>
              <a:buFont typeface="Verdana" pitchFamily="34" charset="0"/>
              <a:buChar char="›"/>
              <a:defRPr>
                <a:solidFill>
                  <a:srgbClr val="000000"/>
                </a:solidFill>
              </a:defRPr>
            </a:lvl3pPr>
            <a:lvl4pPr marL="1254125" indent="-174625">
              <a:buClr>
                <a:srgbClr val="F04E23"/>
              </a:buClr>
              <a:buFont typeface="Verdana" pitchFamily="34" charset="0"/>
              <a:buChar char="›"/>
              <a:defRPr>
                <a:solidFill>
                  <a:srgbClr val="000000"/>
                </a:solidFill>
              </a:defRPr>
            </a:lvl4pPr>
            <a:lvl5pPr marL="1611313" indent="-171450">
              <a:buClr>
                <a:srgbClr val="F04E23"/>
              </a:buClr>
              <a:buFont typeface="Verdana" pitchFamily="34" charset="0"/>
              <a:buChar char="›"/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  <a:p>
            <a:pPr lvl="1"/>
            <a:r>
              <a:rPr lang="nb-NO" dirty="0" smtClean="0"/>
              <a:t>Second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2"/>
            <a:r>
              <a:rPr lang="nb-NO" dirty="0" smtClean="0"/>
              <a:t>Third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3"/>
            <a:r>
              <a:rPr lang="nb-NO" dirty="0" err="1" smtClean="0"/>
              <a:t>Fourth</a:t>
            </a:r>
            <a:r>
              <a:rPr lang="nb-NO" dirty="0" smtClean="0"/>
              <a:t>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4"/>
            <a:r>
              <a:rPr lang="nb-NO" dirty="0" smtClean="0"/>
              <a:t>Fifth </a:t>
            </a:r>
            <a:r>
              <a:rPr lang="nb-NO" dirty="0" err="1" smtClean="0"/>
              <a:t>level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64907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llustration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04E23"/>
                </a:solidFill>
              </a:defRPr>
            </a:lvl1pPr>
          </a:lstStyle>
          <a:p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title</a:t>
            </a:r>
            <a:r>
              <a:rPr lang="nb-NO" dirty="0" smtClean="0"/>
              <a:t> style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rgbClr val="000000"/>
                </a:solidFill>
              </a:defRPr>
            </a:lvl1pPr>
          </a:lstStyle>
          <a:p>
            <a:fld id="{AF54B9EF-527F-4F31-BDA9-861CCA0FE377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19820" y="408353"/>
            <a:ext cx="8304363" cy="189781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</p:txBody>
      </p:sp>
      <p:sp>
        <p:nvSpPr>
          <p:cNvPr id="12" name="Content Placeholder 8"/>
          <p:cNvSpPr>
            <a:spLocks noGrp="1"/>
          </p:cNvSpPr>
          <p:nvPr>
            <p:ph sz="quarter" idx="15"/>
          </p:nvPr>
        </p:nvSpPr>
        <p:spPr>
          <a:xfrm>
            <a:off x="419820" y="1460740"/>
            <a:ext cx="8304363" cy="1318562"/>
          </a:xfrm>
        </p:spPr>
        <p:txBody>
          <a:bodyPr/>
          <a:lstStyle>
            <a:lvl1pPr marL="180975" indent="-180975">
              <a:buClr>
                <a:srgbClr val="F04E23"/>
              </a:buClr>
              <a:buFont typeface="Verdana" pitchFamily="34" charset="0"/>
              <a:buChar char="›"/>
              <a:defRPr baseline="0">
                <a:solidFill>
                  <a:srgbClr val="000000"/>
                </a:solidFill>
              </a:defRPr>
            </a:lvl1pPr>
            <a:lvl2pPr marL="539750" indent="-182563">
              <a:buClr>
                <a:srgbClr val="F04E23"/>
              </a:buClr>
              <a:buFont typeface="Verdana" pitchFamily="34" charset="0"/>
              <a:buChar char="›"/>
              <a:defRPr baseline="0">
                <a:solidFill>
                  <a:srgbClr val="000000"/>
                </a:solidFill>
              </a:defRPr>
            </a:lvl2pPr>
            <a:lvl3pPr marL="896938" indent="-182563">
              <a:buClr>
                <a:srgbClr val="F04E23"/>
              </a:buClr>
              <a:buFont typeface="Verdana" pitchFamily="34" charset="0"/>
              <a:buChar char="›"/>
              <a:defRPr baseline="0">
                <a:solidFill>
                  <a:srgbClr val="000000"/>
                </a:solidFill>
              </a:defRPr>
            </a:lvl3pPr>
            <a:lvl4pPr marL="1254125" indent="-174625">
              <a:buClr>
                <a:srgbClr val="F04E23"/>
              </a:buClr>
              <a:buFont typeface="Verdana" pitchFamily="34" charset="0"/>
              <a:buChar char="›"/>
              <a:defRPr baseline="0">
                <a:solidFill>
                  <a:srgbClr val="000000"/>
                </a:solidFill>
              </a:defRPr>
            </a:lvl4pPr>
            <a:lvl5pPr marL="1611313" indent="-171450">
              <a:buClr>
                <a:schemeClr val="accent3"/>
              </a:buClr>
              <a:buFont typeface="Arial" pitchFamily="34" charset="0"/>
              <a:buChar char="•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5pPr>
          </a:lstStyle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  <a:p>
            <a:pPr lvl="1"/>
            <a:r>
              <a:rPr lang="nb-NO" dirty="0" smtClean="0"/>
              <a:t>Second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2"/>
            <a:r>
              <a:rPr lang="nb-NO" dirty="0" smtClean="0"/>
              <a:t>Third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3"/>
            <a:r>
              <a:rPr lang="nb-NO" dirty="0" err="1" smtClean="0"/>
              <a:t>Fourth</a:t>
            </a:r>
            <a:r>
              <a:rPr lang="nb-NO" dirty="0" smtClean="0"/>
              <a:t> </a:t>
            </a:r>
            <a:r>
              <a:rPr lang="nb-NO" dirty="0" err="1" smtClean="0"/>
              <a:t>level</a:t>
            </a:r>
            <a:endParaRPr lang="nb-NO" dirty="0" smtClean="0"/>
          </a:p>
        </p:txBody>
      </p:sp>
      <p:sp>
        <p:nvSpPr>
          <p:cNvPr id="10" name="Content Placeholder 8"/>
          <p:cNvSpPr>
            <a:spLocks noGrp="1"/>
          </p:cNvSpPr>
          <p:nvPr>
            <p:ph sz="quarter" idx="29"/>
          </p:nvPr>
        </p:nvSpPr>
        <p:spPr>
          <a:xfrm>
            <a:off x="442549" y="2965685"/>
            <a:ext cx="8304363" cy="1328817"/>
          </a:xfrm>
        </p:spPr>
        <p:txBody>
          <a:bodyPr/>
          <a:lstStyle>
            <a:lvl1pPr marL="180975" indent="-180975">
              <a:buClr>
                <a:srgbClr val="F04E23"/>
              </a:buClr>
              <a:buFont typeface="Verdana" pitchFamily="34" charset="0"/>
              <a:buChar char="›"/>
              <a:defRPr baseline="0">
                <a:solidFill>
                  <a:srgbClr val="000000"/>
                </a:solidFill>
              </a:defRPr>
            </a:lvl1pPr>
            <a:lvl2pPr marL="539750" indent="-182563">
              <a:buClr>
                <a:srgbClr val="F04E23"/>
              </a:buClr>
              <a:buFont typeface="Verdana" pitchFamily="34" charset="0"/>
              <a:buChar char="›"/>
              <a:defRPr baseline="0">
                <a:solidFill>
                  <a:srgbClr val="000000"/>
                </a:solidFill>
              </a:defRPr>
            </a:lvl2pPr>
            <a:lvl3pPr marL="896938" indent="-182563">
              <a:buClr>
                <a:srgbClr val="F04E23"/>
              </a:buClr>
              <a:buFont typeface="Verdana" pitchFamily="34" charset="0"/>
              <a:buChar char="›"/>
              <a:defRPr baseline="0">
                <a:solidFill>
                  <a:srgbClr val="000000"/>
                </a:solidFill>
              </a:defRPr>
            </a:lvl3pPr>
            <a:lvl4pPr marL="1254125" indent="-174625">
              <a:buClr>
                <a:srgbClr val="F04E23"/>
              </a:buClr>
              <a:buFont typeface="Verdana" pitchFamily="34" charset="0"/>
              <a:buChar char="›"/>
              <a:defRPr baseline="0">
                <a:solidFill>
                  <a:srgbClr val="000000"/>
                </a:solidFill>
              </a:defRPr>
            </a:lvl4pPr>
            <a:lvl5pPr marL="1611313" indent="-171450">
              <a:buClr>
                <a:schemeClr val="accent3"/>
              </a:buClr>
              <a:buFont typeface="Arial" pitchFamily="34" charset="0"/>
              <a:buChar char="•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5pPr>
          </a:lstStyle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  <a:p>
            <a:pPr lvl="1"/>
            <a:r>
              <a:rPr lang="nb-NO" dirty="0" smtClean="0"/>
              <a:t>Second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2"/>
            <a:r>
              <a:rPr lang="nb-NO" dirty="0" smtClean="0"/>
              <a:t>Third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3"/>
            <a:r>
              <a:rPr lang="nb-NO" dirty="0" err="1" smtClean="0"/>
              <a:t>Fourth</a:t>
            </a:r>
            <a:r>
              <a:rPr lang="nb-NO" dirty="0" smtClean="0"/>
              <a:t> </a:t>
            </a:r>
            <a:r>
              <a:rPr lang="nb-NO" dirty="0" err="1" smtClean="0"/>
              <a:t>level</a:t>
            </a:r>
            <a:endParaRPr lang="nb-NO" dirty="0" smtClean="0"/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>
          <a:xfrm>
            <a:off x="717449" y="4553148"/>
            <a:ext cx="1958203" cy="66824"/>
          </a:xfrm>
        </p:spPr>
        <p:txBody>
          <a:bodyPr/>
          <a:lstStyle>
            <a:lvl1pPr>
              <a:defRPr baseline="0">
                <a:solidFill>
                  <a:srgbClr val="000000"/>
                </a:solidFill>
              </a:defRPr>
            </a:lvl1pPr>
          </a:lstStyle>
          <a:p>
            <a:r>
              <a:rPr lang="nb-NO" smtClean="0"/>
              <a:t>23 oktober 2017</a:t>
            </a:r>
            <a:endParaRPr lang="nb-NO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7449" y="4646471"/>
            <a:ext cx="1958203" cy="68838"/>
          </a:xfrm>
        </p:spPr>
        <p:txBody>
          <a:bodyPr/>
          <a:lstStyle>
            <a:lvl1pPr>
              <a:defRPr baseline="0">
                <a:solidFill>
                  <a:srgbClr val="000000"/>
                </a:solidFill>
              </a:defRPr>
            </a:lvl1pPr>
          </a:lstStyle>
          <a:p>
            <a:r>
              <a:rPr lang="nb-NO" smtClean="0"/>
              <a:t>COWI Powerpoint presentation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74008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/3 Picture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9"/>
          <p:cNvSpPr>
            <a:spLocks noGrp="1"/>
          </p:cNvSpPr>
          <p:nvPr>
            <p:ph type="pic" sz="quarter" idx="17" hasCustomPrompt="1"/>
          </p:nvPr>
        </p:nvSpPr>
        <p:spPr>
          <a:xfrm>
            <a:off x="4958719" y="1460743"/>
            <a:ext cx="3766179" cy="2823923"/>
          </a:xfrm>
          <a:solidFill>
            <a:schemeClr val="tx1"/>
          </a:solidFill>
        </p:spPr>
        <p:txBody>
          <a:bodyPr lIns="108000" tIns="1584000" rIns="108000">
            <a:normAutofit/>
          </a:bodyPr>
          <a:lstStyle>
            <a:lvl1pPr marL="0" indent="0" algn="ctr">
              <a:buNone/>
              <a:defRPr sz="600" b="0" baseline="0">
                <a:solidFill>
                  <a:srgbClr val="F04E23"/>
                </a:solidFill>
                <a:effectLst/>
              </a:defRPr>
            </a:lvl1pPr>
          </a:lstStyle>
          <a:p>
            <a:r>
              <a:rPr lang="nb-NO" dirty="0" smtClean="0"/>
              <a:t>ADD IMAGE BY CLICKING ICON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nb-NO" smtClean="0"/>
              <a:t>23 oktober 2017</a:t>
            </a:r>
            <a:endParaRPr lang="nb-N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nb-NO" smtClean="0"/>
              <a:t>COWI Powerpoint presentation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AF54B9EF-527F-4F31-BDA9-861CCA0FE377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8" name="Content Placeholder 8"/>
          <p:cNvSpPr>
            <a:spLocks noGrp="1"/>
          </p:cNvSpPr>
          <p:nvPr>
            <p:ph sz="quarter" idx="19"/>
          </p:nvPr>
        </p:nvSpPr>
        <p:spPr>
          <a:xfrm>
            <a:off x="419819" y="1460741"/>
            <a:ext cx="4165486" cy="2823713"/>
          </a:xfrm>
        </p:spPr>
        <p:txBody>
          <a:bodyPr/>
          <a:lstStyle>
            <a:lvl1pPr marL="180975" indent="-180975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rgbClr val="000000"/>
                </a:solidFill>
              </a:defRPr>
            </a:lvl1pPr>
            <a:lvl2pPr marL="539750" indent="-182563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rgbClr val="000000"/>
                </a:solidFill>
              </a:defRPr>
            </a:lvl2pPr>
            <a:lvl3pPr marL="896938" indent="-182563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rgbClr val="000000"/>
                </a:solidFill>
              </a:defRPr>
            </a:lvl3pPr>
            <a:lvl4pPr marL="1254125" indent="-174625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rgbClr val="000000"/>
                </a:solidFill>
              </a:defRPr>
            </a:lvl4pPr>
            <a:lvl5pPr marL="1611313" indent="-171450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  <a:p>
            <a:pPr lvl="1"/>
            <a:r>
              <a:rPr lang="nb-NO" dirty="0" smtClean="0"/>
              <a:t>Second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2"/>
            <a:r>
              <a:rPr lang="nb-NO" dirty="0" smtClean="0"/>
              <a:t>Third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3"/>
            <a:r>
              <a:rPr lang="nb-NO" dirty="0" err="1" smtClean="0"/>
              <a:t>Fourth</a:t>
            </a:r>
            <a:r>
              <a:rPr lang="nb-NO" dirty="0" smtClean="0"/>
              <a:t>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4"/>
            <a:r>
              <a:rPr lang="nb-NO" dirty="0" smtClean="0"/>
              <a:t>Fifth </a:t>
            </a:r>
            <a:r>
              <a:rPr lang="nb-NO" dirty="0" err="1" smtClean="0"/>
              <a:t>level</a:t>
            </a:r>
            <a:endParaRPr lang="nb-NO" dirty="0"/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20" hasCustomPrompt="1"/>
          </p:nvPr>
        </p:nvSpPr>
        <p:spPr>
          <a:xfrm>
            <a:off x="419820" y="408353"/>
            <a:ext cx="8304363" cy="189781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19820" y="613504"/>
            <a:ext cx="8304363" cy="676227"/>
          </a:xfrm>
        </p:spPr>
        <p:txBody>
          <a:bodyPr/>
          <a:lstStyle>
            <a:lvl1pPr>
              <a:defRPr>
                <a:solidFill>
                  <a:srgbClr val="F04E23"/>
                </a:solidFill>
              </a:defRPr>
            </a:lvl1pPr>
          </a:lstStyle>
          <a:p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title</a:t>
            </a:r>
            <a:r>
              <a:rPr lang="nb-NO" dirty="0" smtClean="0"/>
              <a:t> style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6322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4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19820" y="613504"/>
            <a:ext cx="8304363" cy="676227"/>
          </a:xfrm>
          <a:prstGeom prst="rect">
            <a:avLst/>
          </a:prstGeom>
          <a:noFill/>
          <a:effectLst/>
        </p:spPr>
        <p:txBody>
          <a:bodyPr vert="horz" wrap="square" lIns="0" tIns="0" rIns="0" bIns="36000" rtlCol="0" anchor="t" anchorCtr="0">
            <a:noAutofit/>
          </a:bodyPr>
          <a:lstStyle/>
          <a:p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title</a:t>
            </a:r>
            <a:r>
              <a:rPr lang="nb-NO" dirty="0" smtClean="0"/>
              <a:t> style</a:t>
            </a:r>
            <a:endParaRPr lang="nb-NO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19820" y="1443488"/>
            <a:ext cx="8304363" cy="288122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  <a:p>
            <a:pPr lvl="1"/>
            <a:r>
              <a:rPr lang="nb-NO" dirty="0" smtClean="0"/>
              <a:t>Second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2"/>
            <a:r>
              <a:rPr lang="nb-NO" dirty="0" smtClean="0"/>
              <a:t>Third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3"/>
            <a:r>
              <a:rPr lang="nb-NO" dirty="0" err="1" smtClean="0"/>
              <a:t>Fourth</a:t>
            </a:r>
            <a:r>
              <a:rPr lang="nb-NO" dirty="0" smtClean="0"/>
              <a:t>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4"/>
            <a:r>
              <a:rPr lang="nb-NO" dirty="0" smtClean="0"/>
              <a:t>Fifth </a:t>
            </a:r>
            <a:r>
              <a:rPr lang="nb-NO" dirty="0" err="1" smtClean="0"/>
              <a:t>level</a:t>
            </a:r>
            <a:endParaRPr lang="nb-NO" dirty="0" smtClean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717449" y="4553148"/>
            <a:ext cx="1958203" cy="66824"/>
          </a:xfrm>
          <a:prstGeom prst="rect">
            <a:avLst/>
          </a:prstGeom>
        </p:spPr>
        <p:txBody>
          <a:bodyPr vert="horz" wrap="square" lIns="0" tIns="0" rIns="0" bIns="0" rtlCol="0" anchor="ctr" anchorCtr="0"/>
          <a:lstStyle>
            <a:lvl1pPr algn="l">
              <a:lnSpc>
                <a:spcPts val="600"/>
              </a:lnSpc>
              <a:defRPr sz="600" b="0" cap="all" baseline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nb-NO" smtClean="0"/>
              <a:t>23 oktober 2017</a:t>
            </a:r>
            <a:endParaRPr lang="nb-NO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717449" y="4646471"/>
            <a:ext cx="1958203" cy="68838"/>
          </a:xfrm>
          <a:prstGeom prst="rect">
            <a:avLst/>
          </a:prstGeom>
        </p:spPr>
        <p:txBody>
          <a:bodyPr vert="horz" wrap="square" lIns="0" tIns="0" rIns="0" bIns="0" rtlCol="0" anchor="ctr" anchorCtr="0"/>
          <a:lstStyle>
            <a:lvl1pPr algn="l">
              <a:lnSpc>
                <a:spcPts val="600"/>
              </a:lnSpc>
              <a:defRPr sz="600" b="0" cap="all" baseline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nb-NO" smtClean="0"/>
              <a:t>COWI Powerpoint presentation</a:t>
            </a:r>
            <a:endParaRPr lang="nb-NO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178278" y="4472954"/>
            <a:ext cx="408316" cy="379563"/>
          </a:xfrm>
          <a:prstGeom prst="rect">
            <a:avLst/>
          </a:prstGeom>
        </p:spPr>
        <p:txBody>
          <a:bodyPr vert="horz" wrap="square" lIns="0" tIns="0" rIns="0" bIns="0" rtlCol="0" anchor="ctr" anchorCtr="0"/>
          <a:lstStyle>
            <a:lvl1pPr algn="r">
              <a:lnSpc>
                <a:spcPts val="600"/>
              </a:lnSpc>
              <a:defRPr sz="1050" b="0" cap="all" baseline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AF54B9EF-527F-4F31-BDA9-861CCA0FE377}" type="slidenum">
              <a:rPr lang="nb-NO" smtClean="0"/>
              <a:pPr/>
              <a:t>‹#›</a:t>
            </a:fld>
            <a:endParaRPr lang="nb-NO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644101" y="4522157"/>
            <a:ext cx="0" cy="221581"/>
          </a:xfrm>
          <a:prstGeom prst="line">
            <a:avLst/>
          </a:prstGeom>
          <a:ln w="3175">
            <a:solidFill>
              <a:schemeClr val="tx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title="COWIlogo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7600" y="4529187"/>
            <a:ext cx="655200" cy="19742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40" r:id="rId2"/>
    <p:sldLayoutId id="2147483741" r:id="rId3"/>
    <p:sldLayoutId id="2147483661" r:id="rId4"/>
    <p:sldLayoutId id="2147483704" r:id="rId5"/>
    <p:sldLayoutId id="2147483728" r:id="rId6"/>
    <p:sldLayoutId id="2147483654" r:id="rId7"/>
    <p:sldLayoutId id="2147483702" r:id="rId8"/>
    <p:sldLayoutId id="2147483739" r:id="rId9"/>
    <p:sldLayoutId id="2147483680" r:id="rId10"/>
    <p:sldLayoutId id="2147483655" r:id="rId11"/>
    <p:sldLayoutId id="2147483677" r:id="rId12"/>
    <p:sldLayoutId id="2147483679" r:id="rId13"/>
    <p:sldLayoutId id="2147483725" r:id="rId14"/>
    <p:sldLayoutId id="2147483726" r:id="rId15"/>
    <p:sldLayoutId id="2147483683" r:id="rId16"/>
    <p:sldLayoutId id="2147483684" r:id="rId17"/>
    <p:sldLayoutId id="2147483712" r:id="rId18"/>
    <p:sldLayoutId id="2147483713" r:id="rId19"/>
    <p:sldLayoutId id="2147483714" r:id="rId20"/>
    <p:sldLayoutId id="2147483718" r:id="rId21"/>
    <p:sldLayoutId id="2147483719" r:id="rId22"/>
    <p:sldLayoutId id="2147483720" r:id="rId23"/>
    <p:sldLayoutId id="2147483721" r:id="rId24"/>
    <p:sldLayoutId id="2147483722" r:id="rId25"/>
    <p:sldLayoutId id="2147483723" r:id="rId26"/>
    <p:sldLayoutId id="2147483715" r:id="rId27"/>
    <p:sldLayoutId id="2147483716" r:id="rId28"/>
    <p:sldLayoutId id="2147483717" r:id="rId29"/>
    <p:sldLayoutId id="2147483742" r:id="rId3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ts val="2600"/>
        </a:lnSpc>
        <a:spcBef>
          <a:spcPct val="0"/>
        </a:spcBef>
        <a:buNone/>
        <a:defRPr sz="2400" b="0" kern="1200" cap="none" baseline="0">
          <a:solidFill>
            <a:srgbClr val="F04E23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273050" indent="-273050" algn="l" defTabSz="914400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Verdana" pitchFamily="34" charset="0"/>
        <a:buChar char="›"/>
        <a:defRPr sz="1600" b="0" kern="1200" baseline="0">
          <a:solidFill>
            <a:srgbClr val="000000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622300" indent="-261938" algn="l" defTabSz="914400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Verdana" pitchFamily="34" charset="0"/>
        <a:buChar char="›"/>
        <a:defRPr sz="1400" b="0" kern="1200" baseline="0">
          <a:solidFill>
            <a:srgbClr val="000000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982663" indent="-263525" algn="l" defTabSz="914400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Verdana" pitchFamily="34" charset="0"/>
        <a:buChar char="›"/>
        <a:defRPr sz="1200" b="0" kern="1200" baseline="0">
          <a:solidFill>
            <a:srgbClr val="000000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254125" indent="-174625" algn="l" defTabSz="914400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Verdana" pitchFamily="34" charset="0"/>
        <a:buChar char="›"/>
        <a:defRPr sz="1100" b="0" kern="1200" baseline="0">
          <a:solidFill>
            <a:srgbClr val="000000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1614488" indent="-174625" algn="l" defTabSz="914400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Verdana" pitchFamily="34" charset="0"/>
        <a:buChar char="›"/>
        <a:defRPr sz="1100" b="0" kern="1200" baseline="0">
          <a:solidFill>
            <a:srgbClr val="000000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microsoft.com/office/2007/relationships/media" Target="../media/media2.wav"/><Relationship Id="rId7" Type="http://schemas.openxmlformats.org/officeDocument/2006/relationships/slideLayout" Target="../slideLayouts/slideLayout1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audio" Target="../media/media3.wav"/><Relationship Id="rId5" Type="http://schemas.microsoft.com/office/2007/relationships/media" Target="../media/media3.wav"/><Relationship Id="rId4" Type="http://schemas.openxmlformats.org/officeDocument/2006/relationships/audio" Target="../media/media2.wav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dirty="0" smtClean="0"/>
              <a:t>4. november 2017</a:t>
            </a:r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COWI Powerpoint presentation</a:t>
            </a:r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4B9EF-527F-4F31-BDA9-861CCA0FE377}" type="slidenum">
              <a:rPr lang="nb-NO" smtClean="0"/>
              <a:pPr/>
              <a:t>1</a:t>
            </a:fld>
            <a:endParaRPr lang="nb-NO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Sørvågen skole, Moskenes</a:t>
            </a:r>
            <a:br>
              <a:rPr lang="nb-NO" dirty="0" smtClean="0"/>
            </a:br>
            <a:r>
              <a:rPr lang="nb-NO" dirty="0"/>
              <a:t/>
            </a:r>
            <a:br>
              <a:rPr lang="nb-NO" dirty="0"/>
            </a:br>
            <a:r>
              <a:rPr lang="nb-NO" dirty="0" smtClean="0"/>
              <a:t>Romakustikk i gymnastikksal</a:t>
            </a:r>
            <a:endParaRPr lang="nb-NO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nb-NO" dirty="0" smtClean="0"/>
              <a:t>Svein Folkvord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65686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… og så fjernet vi mattene ….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23 oktober 2017</a:t>
            </a:r>
            <a:endParaRPr lang="nb-N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COWI Powerpoint presentation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4B9EF-527F-4F31-BDA9-861CCA0FE377}" type="slidenum">
              <a:rPr lang="nb-NO" smtClean="0"/>
              <a:pPr/>
              <a:t>10</a:t>
            </a:fld>
            <a:endParaRPr lang="nb-NO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nb-NO" dirty="0"/>
          </a:p>
        </p:txBody>
      </p:sp>
      <p:graphicFrame>
        <p:nvGraphicFramePr>
          <p:cNvPr id="10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7139076"/>
              </p:ext>
            </p:extLst>
          </p:nvPr>
        </p:nvGraphicFramePr>
        <p:xfrm>
          <a:off x="507091" y="1414385"/>
          <a:ext cx="7391400" cy="39782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50289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… og så lukket vi denne porten….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dirty="0"/>
              <a:t>4. november 2017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COWI Powerpoint presentation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4B9EF-527F-4F31-BDA9-861CCA0FE377}" type="slidenum">
              <a:rPr lang="nb-NO" smtClean="0"/>
              <a:pPr/>
              <a:t>11</a:t>
            </a:fld>
            <a:endParaRPr lang="nb-NO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10" name="Content Placeholder 6"/>
          <p:cNvPicPr>
            <a:picLocks noGrp="1" noChangeAspect="1"/>
          </p:cNvPicPr>
          <p:nvPr>
            <p:ph sz="quarter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594" y="1316230"/>
            <a:ext cx="3765550" cy="2824163"/>
          </a:xfrm>
        </p:spPr>
      </p:pic>
      <p:cxnSp>
        <p:nvCxnSpPr>
          <p:cNvPr id="11" name="Straight Arrow Connector 10"/>
          <p:cNvCxnSpPr/>
          <p:nvPr/>
        </p:nvCxnSpPr>
        <p:spPr>
          <a:xfrm flipH="1">
            <a:off x="1234774" y="1374843"/>
            <a:ext cx="3856035" cy="1481889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2477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820" y="528714"/>
            <a:ext cx="8304363" cy="676227"/>
          </a:xfrm>
        </p:spPr>
        <p:txBody>
          <a:bodyPr/>
          <a:lstStyle/>
          <a:p>
            <a:r>
              <a:rPr lang="nb-NO" dirty="0"/>
              <a:t>… og målte på nytt. 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23 oktober 2017</a:t>
            </a:r>
            <a:endParaRPr lang="nb-N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COWI Powerpoint presentation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4B9EF-527F-4F31-BDA9-861CCA0FE377}" type="slidenum">
              <a:rPr lang="nb-NO" smtClean="0"/>
              <a:pPr/>
              <a:t>12</a:t>
            </a:fld>
            <a:endParaRPr lang="nb-NO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nb-NO" dirty="0"/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4070788"/>
              </p:ext>
            </p:extLst>
          </p:nvPr>
        </p:nvGraphicFramePr>
        <p:xfrm>
          <a:off x="419820" y="1460742"/>
          <a:ext cx="6415320" cy="3254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36291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Konklusjoner (3): </a:t>
            </a:r>
            <a:endParaRPr lang="nb-NO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dirty="0"/>
              <a:t>4. november 2017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COWI Powerpoint presentation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4B9EF-527F-4F31-BDA9-861CCA0FE377}" type="slidenum">
              <a:rPr lang="nb-NO" smtClean="0"/>
              <a:pPr/>
              <a:t>13</a:t>
            </a:fld>
            <a:endParaRPr lang="nb-NO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nb-NO" dirty="0" smtClean="0"/>
              <a:t>To årsaker til lang etterklang</a:t>
            </a:r>
            <a:r>
              <a:rPr lang="nb-NO" dirty="0"/>
              <a:t>: </a:t>
            </a:r>
            <a:endParaRPr lang="nb-NO" dirty="0" smtClean="0"/>
          </a:p>
          <a:p>
            <a:pPr lvl="1"/>
            <a:r>
              <a:rPr lang="nb-NO" dirty="0" smtClean="0"/>
              <a:t>Udempede refleksjoner mellom sidevegger</a:t>
            </a:r>
          </a:p>
          <a:p>
            <a:pPr lvl="1"/>
            <a:r>
              <a:rPr lang="nb-NO" dirty="0" smtClean="0"/>
              <a:t>Ingen </a:t>
            </a:r>
            <a:r>
              <a:rPr lang="nb-NO" dirty="0"/>
              <a:t>absorpsjon i himling</a:t>
            </a:r>
          </a:p>
          <a:p>
            <a:r>
              <a:rPr lang="nb-NO" dirty="0" smtClean="0"/>
              <a:t>To årsaker til frekvensfordelingen</a:t>
            </a:r>
            <a:r>
              <a:rPr lang="nb-NO" dirty="0"/>
              <a:t>: </a:t>
            </a:r>
            <a:endParaRPr lang="nb-NO" dirty="0" smtClean="0"/>
          </a:p>
          <a:p>
            <a:pPr lvl="1"/>
            <a:r>
              <a:rPr lang="nb-NO" dirty="0" smtClean="0"/>
              <a:t>Stålplatetaket </a:t>
            </a:r>
            <a:r>
              <a:rPr lang="nb-NO" dirty="0"/>
              <a:t>er bare </a:t>
            </a:r>
            <a:r>
              <a:rPr lang="nb-NO" dirty="0" err="1"/>
              <a:t>diffuserende</a:t>
            </a:r>
            <a:r>
              <a:rPr lang="nb-NO" dirty="0"/>
              <a:t> for høye </a:t>
            </a:r>
            <a:r>
              <a:rPr lang="nb-NO" dirty="0" smtClean="0"/>
              <a:t>frekvenser</a:t>
            </a:r>
          </a:p>
          <a:p>
            <a:pPr lvl="1"/>
            <a:r>
              <a:rPr lang="nb-NO" dirty="0" smtClean="0"/>
              <a:t>Luftabsorpsjon </a:t>
            </a:r>
          </a:p>
          <a:p>
            <a:r>
              <a:rPr lang="nb-NO" dirty="0" smtClean="0"/>
              <a:t>Tiltak</a:t>
            </a:r>
            <a:r>
              <a:rPr lang="nb-NO" dirty="0"/>
              <a:t>: M</a:t>
            </a:r>
            <a:r>
              <a:rPr lang="nb-NO" dirty="0" smtClean="0"/>
              <a:t>ineralullabsorbenter i himling</a:t>
            </a:r>
            <a:endParaRPr lang="nb-NO" dirty="0"/>
          </a:p>
          <a:p>
            <a:endParaRPr lang="nb-NO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86152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dirty="0" smtClean="0"/>
              <a:t>4. november 2017</a:t>
            </a:r>
            <a:endParaRPr lang="nb-NO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COWI Powerpoint presentation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4B9EF-527F-4F31-BDA9-861CCA0FE377}" type="slidenum">
              <a:rPr lang="nb-NO" smtClean="0"/>
              <a:pPr/>
              <a:t>14</a:t>
            </a:fld>
            <a:endParaRPr lang="nb-NO" dirty="0"/>
          </a:p>
        </p:txBody>
      </p:sp>
      <p:pic>
        <p:nvPicPr>
          <p:cNvPr id="9" name="Før tiltak">
            <a:hlinkClick r:id="" action="ppaction://media"/>
          </p:cNvPr>
          <p:cNvPicPr>
            <a:picLocks noGrp="1" noChangeAspect="1"/>
          </p:cNvPicPr>
          <p:nvPr>
            <p:ph sz="quarter" idx="19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54485" y="1702382"/>
            <a:ext cx="487362" cy="487363"/>
          </a:xfrm>
        </p:spPr>
      </p:pic>
      <p:sp>
        <p:nvSpPr>
          <p:cNvPr id="6" name="Text Placeholder 5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Lydeksempler</a:t>
            </a:r>
            <a:endParaRPr lang="nb-NO" dirty="0"/>
          </a:p>
        </p:txBody>
      </p:sp>
      <p:pic>
        <p:nvPicPr>
          <p:cNvPr id="10" name="Etter tiltak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54484" y="2637661"/>
            <a:ext cx="487363" cy="487363"/>
          </a:xfrm>
          <a:prstGeom prst="rect">
            <a:avLst/>
          </a:prstGeom>
        </p:spPr>
      </p:pic>
      <p:pic>
        <p:nvPicPr>
          <p:cNvPr id="11" name="Etter tiltak med utstyr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54485" y="3572940"/>
            <a:ext cx="487363" cy="487363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419820" y="1770592"/>
            <a:ext cx="4402116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2400"/>
              </a:spcAft>
            </a:pPr>
            <a:r>
              <a:rPr lang="nb-NO" dirty="0" smtClean="0"/>
              <a:t>Før tiltak</a:t>
            </a:r>
            <a:endParaRPr lang="nb-NO" dirty="0"/>
          </a:p>
          <a:p>
            <a:pPr lvl="1"/>
            <a:endParaRPr lang="nb-NO" dirty="0"/>
          </a:p>
          <a:p>
            <a:pPr>
              <a:spcAft>
                <a:spcPts val="2400"/>
              </a:spcAft>
            </a:pPr>
            <a:r>
              <a:rPr lang="nb-NO" dirty="0" smtClean="0"/>
              <a:t>Etter tiltak</a:t>
            </a:r>
          </a:p>
          <a:p>
            <a:endParaRPr lang="nb-NO" dirty="0"/>
          </a:p>
          <a:p>
            <a:r>
              <a:rPr lang="nb-NO" dirty="0" smtClean="0"/>
              <a:t>Etter tiltak, med utstyr plassert ut </a:t>
            </a:r>
          </a:p>
          <a:p>
            <a:r>
              <a:rPr lang="nb-NO" sz="1200" dirty="0" smtClean="0"/>
              <a:t>(</a:t>
            </a:r>
            <a:r>
              <a:rPr lang="nb-NO" sz="1200" dirty="0"/>
              <a:t>2 </a:t>
            </a:r>
            <a:r>
              <a:rPr lang="nb-NO" sz="1200" dirty="0" smtClean="0"/>
              <a:t>tjukkaser, 2 tynne </a:t>
            </a:r>
            <a:r>
              <a:rPr lang="nb-NO" sz="1200" dirty="0"/>
              <a:t>matter, </a:t>
            </a:r>
            <a:r>
              <a:rPr lang="nb-NO" sz="1200" dirty="0" smtClean="0"/>
              <a:t>1 </a:t>
            </a:r>
            <a:r>
              <a:rPr lang="nb-NO" sz="1200" dirty="0"/>
              <a:t>vogn med ei sammenrullet matte, </a:t>
            </a:r>
            <a:r>
              <a:rPr lang="nb-NO" sz="1200" dirty="0" smtClean="0"/>
              <a:t>1 </a:t>
            </a:r>
            <a:r>
              <a:rPr lang="nb-NO" sz="1200" dirty="0"/>
              <a:t>myk </a:t>
            </a:r>
            <a:r>
              <a:rPr lang="nb-NO" sz="1200" dirty="0" smtClean="0"/>
              <a:t>hoppebukk) </a:t>
            </a:r>
            <a:endParaRPr lang="nb-NO" sz="1200" dirty="0"/>
          </a:p>
        </p:txBody>
      </p:sp>
    </p:spTree>
    <p:extLst>
      <p:ext uri="{BB962C8B-B14F-4D97-AF65-F5344CB8AC3E}">
        <p14:creationId xmlns:p14="http://schemas.microsoft.com/office/powerpoint/2010/main" val="337254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7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845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8452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dirty="0" smtClean="0"/>
              <a:t>4. november 2017</a:t>
            </a:r>
            <a:endParaRPr lang="nb-NO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COWI Powerpoint presentation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4B9EF-527F-4F31-BDA9-861CCA0FE377}" type="slidenum">
              <a:rPr lang="nb-NO" smtClean="0"/>
              <a:pPr/>
              <a:t>15</a:t>
            </a:fld>
            <a:endParaRPr lang="nb-NO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19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766" y="1584183"/>
            <a:ext cx="4165600" cy="2225811"/>
          </a:xfrm>
        </p:spPr>
      </p:pic>
      <p:sp>
        <p:nvSpPr>
          <p:cNvPr id="6" name="Text Placeholder 5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235958" y="1683193"/>
            <a:ext cx="3488225" cy="1170665"/>
          </a:xfrm>
        </p:spPr>
        <p:txBody>
          <a:bodyPr/>
          <a:lstStyle/>
          <a:p>
            <a:r>
              <a:rPr lang="nb-NO" sz="1600" dirty="0" smtClean="0">
                <a:solidFill>
                  <a:schemeClr val="tx1"/>
                </a:solidFill>
              </a:rPr>
              <a:t>L = 25.8 m:   n = 6, </a:t>
            </a:r>
            <a:r>
              <a:rPr lang="nb-NO" sz="1600" b="1" dirty="0" smtClean="0">
                <a:solidFill>
                  <a:schemeClr val="tx1"/>
                </a:solidFill>
              </a:rPr>
              <a:t>t = 0,455 s</a:t>
            </a:r>
            <a:r>
              <a:rPr lang="nb-NO" sz="1600" dirty="0" smtClean="0">
                <a:solidFill>
                  <a:schemeClr val="tx1"/>
                </a:solidFill>
              </a:rPr>
              <a:t/>
            </a:r>
            <a:br>
              <a:rPr lang="nb-NO" sz="1600" dirty="0" smtClean="0">
                <a:solidFill>
                  <a:schemeClr val="tx1"/>
                </a:solidFill>
              </a:rPr>
            </a:br>
            <a:r>
              <a:rPr lang="nb-NO" sz="1600" dirty="0" smtClean="0">
                <a:solidFill>
                  <a:schemeClr val="tx1"/>
                </a:solidFill>
              </a:rPr>
              <a:t>B = 16.8 </a:t>
            </a:r>
            <a:r>
              <a:rPr lang="nb-NO" sz="1600" dirty="0">
                <a:solidFill>
                  <a:schemeClr val="tx1"/>
                </a:solidFill>
              </a:rPr>
              <a:t>m:  </a:t>
            </a:r>
            <a:r>
              <a:rPr lang="nb-NO" sz="1600" dirty="0" smtClean="0">
                <a:solidFill>
                  <a:schemeClr val="tx1"/>
                </a:solidFill>
              </a:rPr>
              <a:t> n </a:t>
            </a:r>
            <a:r>
              <a:rPr lang="nb-NO" sz="1600" dirty="0">
                <a:solidFill>
                  <a:schemeClr val="tx1"/>
                </a:solidFill>
              </a:rPr>
              <a:t>= </a:t>
            </a:r>
            <a:r>
              <a:rPr lang="nb-NO" sz="1600" dirty="0" smtClean="0">
                <a:solidFill>
                  <a:schemeClr val="tx1"/>
                </a:solidFill>
              </a:rPr>
              <a:t>9, </a:t>
            </a:r>
            <a:r>
              <a:rPr lang="nb-NO" sz="1600" b="1" dirty="0">
                <a:solidFill>
                  <a:schemeClr val="tx1"/>
                </a:solidFill>
              </a:rPr>
              <a:t>t = </a:t>
            </a:r>
            <a:r>
              <a:rPr lang="nb-NO" sz="1600" b="1" dirty="0" smtClean="0">
                <a:solidFill>
                  <a:schemeClr val="tx1"/>
                </a:solidFill>
              </a:rPr>
              <a:t>0,445 s</a:t>
            </a:r>
            <a:r>
              <a:rPr lang="nb-NO" sz="1600" dirty="0" smtClean="0">
                <a:solidFill>
                  <a:schemeClr val="tx1"/>
                </a:solidFill>
              </a:rPr>
              <a:t/>
            </a:r>
            <a:br>
              <a:rPr lang="nb-NO" sz="1600" dirty="0" smtClean="0">
                <a:solidFill>
                  <a:schemeClr val="tx1"/>
                </a:solidFill>
              </a:rPr>
            </a:br>
            <a:r>
              <a:rPr lang="nb-NO" sz="1600" dirty="0" smtClean="0">
                <a:solidFill>
                  <a:schemeClr val="tx1"/>
                </a:solidFill>
              </a:rPr>
              <a:t/>
            </a:r>
            <a:br>
              <a:rPr lang="nb-NO" sz="1600" dirty="0" smtClean="0">
                <a:solidFill>
                  <a:schemeClr val="tx1"/>
                </a:solidFill>
              </a:rPr>
            </a:br>
            <a:r>
              <a:rPr lang="nb-NO" sz="1600" dirty="0" smtClean="0">
                <a:solidFill>
                  <a:schemeClr val="tx1"/>
                </a:solidFill>
              </a:rPr>
              <a:t>Fra senter langside til hjørne: </a:t>
            </a:r>
            <a:br>
              <a:rPr lang="nb-NO" sz="1600" dirty="0" smtClean="0">
                <a:solidFill>
                  <a:schemeClr val="tx1"/>
                </a:solidFill>
              </a:rPr>
            </a:br>
            <a:r>
              <a:rPr lang="nb-NO" sz="1600" dirty="0" smtClean="0">
                <a:solidFill>
                  <a:schemeClr val="tx1"/>
                </a:solidFill>
              </a:rPr>
              <a:t>d </a:t>
            </a:r>
            <a:r>
              <a:rPr lang="nb-NO" sz="1600" dirty="0">
                <a:solidFill>
                  <a:schemeClr val="tx1"/>
                </a:solidFill>
              </a:rPr>
              <a:t>= </a:t>
            </a:r>
            <a:r>
              <a:rPr lang="nb-NO" sz="1600" dirty="0" smtClean="0">
                <a:solidFill>
                  <a:schemeClr val="tx1"/>
                </a:solidFill>
              </a:rPr>
              <a:t>21,2 </a:t>
            </a:r>
            <a:r>
              <a:rPr lang="nb-NO" sz="1600" dirty="0">
                <a:solidFill>
                  <a:schemeClr val="tx1"/>
                </a:solidFill>
              </a:rPr>
              <a:t>m:   n = </a:t>
            </a:r>
            <a:r>
              <a:rPr lang="nb-NO" sz="1600" dirty="0" smtClean="0">
                <a:solidFill>
                  <a:schemeClr val="tx1"/>
                </a:solidFill>
              </a:rPr>
              <a:t>7, </a:t>
            </a:r>
            <a:r>
              <a:rPr lang="nb-NO" sz="1600" b="1" dirty="0">
                <a:solidFill>
                  <a:schemeClr val="tx1"/>
                </a:solidFill>
              </a:rPr>
              <a:t>t = </a:t>
            </a:r>
            <a:r>
              <a:rPr lang="nb-NO" sz="1600" b="1" dirty="0" smtClean="0">
                <a:solidFill>
                  <a:schemeClr val="tx1"/>
                </a:solidFill>
              </a:rPr>
              <a:t>0,436 </a:t>
            </a:r>
            <a:r>
              <a:rPr lang="nb-NO" sz="1600" b="1" dirty="0">
                <a:solidFill>
                  <a:schemeClr val="tx1"/>
                </a:solidFill>
              </a:rPr>
              <a:t>s</a:t>
            </a:r>
            <a:r>
              <a:rPr lang="nb-NO" sz="1600" dirty="0">
                <a:solidFill>
                  <a:schemeClr val="tx1"/>
                </a:solidFill>
              </a:rPr>
              <a:t/>
            </a:r>
            <a:br>
              <a:rPr lang="nb-NO" sz="1600" dirty="0">
                <a:solidFill>
                  <a:schemeClr val="tx1"/>
                </a:solidFill>
              </a:rPr>
            </a:br>
            <a:r>
              <a:rPr lang="nb-NO" sz="1600" dirty="0">
                <a:solidFill>
                  <a:schemeClr val="tx1"/>
                </a:solidFill>
              </a:rPr>
              <a:t/>
            </a:r>
            <a:br>
              <a:rPr lang="nb-NO" sz="1600" dirty="0">
                <a:solidFill>
                  <a:schemeClr val="tx1"/>
                </a:solidFill>
              </a:rPr>
            </a:br>
            <a:endParaRPr lang="nb-NO" sz="1600" dirty="0">
              <a:solidFill>
                <a:schemeClr val="tx1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696550" y="2084070"/>
            <a:ext cx="1134280" cy="0"/>
          </a:xfrm>
          <a:prstGeom prst="straightConnector1">
            <a:avLst/>
          </a:prstGeom>
          <a:ln>
            <a:solidFill>
              <a:schemeClr val="tx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714884" y="1809144"/>
            <a:ext cx="11159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 dirty="0" smtClean="0">
                <a:latin typeface="+mj-lt"/>
                <a:cs typeface="Arial" pitchFamily="34" charset="0"/>
              </a:rPr>
              <a:t>∆t ≈ 0,440 s</a:t>
            </a:r>
            <a:endParaRPr lang="nb-NO" sz="1000" dirty="0" smtClean="0"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238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dirty="0"/>
              <a:t>4. november 2017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COWI Powerpoint presentation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DCC4F-61B3-445B-AC6F-14CA4635A88D}" type="slidenum">
              <a:rPr lang="nb-NO" smtClean="0"/>
              <a:pPr/>
              <a:t>2</a:t>
            </a:fld>
            <a:endParaRPr lang="nb-NO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259" y="644490"/>
            <a:ext cx="4287915" cy="285471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52800" y="1371862"/>
            <a:ext cx="3765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 smtClean="0"/>
              <a:t>Gymnastikksal, bygdas </a:t>
            </a:r>
            <a:r>
              <a:rPr lang="nb-NO" sz="1400" dirty="0" err="1" smtClean="0"/>
              <a:t>kultursal</a:t>
            </a:r>
            <a:endParaRPr lang="nb-NO" sz="1400" dirty="0" smtClean="0"/>
          </a:p>
          <a:p>
            <a:endParaRPr lang="nb-NO" sz="1400" dirty="0"/>
          </a:p>
          <a:p>
            <a:r>
              <a:rPr lang="nb-NO" sz="1200" dirty="0" smtClean="0"/>
              <a:t>25,8 m x 16,8 m x 8,8 m</a:t>
            </a:r>
          </a:p>
          <a:p>
            <a:r>
              <a:rPr lang="nb-NO" sz="1200" dirty="0" smtClean="0"/>
              <a:t>V = 3800 m</a:t>
            </a:r>
            <a:r>
              <a:rPr lang="nb-NO" sz="1200" baseline="30000" dirty="0" smtClean="0"/>
              <a:t>³</a:t>
            </a:r>
          </a:p>
          <a:p>
            <a:endParaRPr lang="nb-NO" sz="1200" baseline="30000" dirty="0"/>
          </a:p>
          <a:p>
            <a:r>
              <a:rPr lang="nb-NO" sz="1200" dirty="0" smtClean="0"/>
              <a:t>Veggabsorbenter fra 3,6 m høyde </a:t>
            </a:r>
          </a:p>
          <a:p>
            <a:endParaRPr lang="nb-NO" sz="1200" dirty="0"/>
          </a:p>
          <a:p>
            <a:r>
              <a:rPr lang="nb-NO" sz="1200" dirty="0" smtClean="0"/>
              <a:t>Krav i NS 8175: 	T ≤ 1,76 s</a:t>
            </a:r>
          </a:p>
          <a:p>
            <a:r>
              <a:rPr lang="nb-NO" sz="1200" dirty="0" smtClean="0"/>
              <a:t>Anbefalt, NS 8178:	T = 1,3-1,8 s </a:t>
            </a:r>
            <a:endParaRPr lang="nb-NO" sz="1200" dirty="0"/>
          </a:p>
          <a:p>
            <a:endParaRPr lang="nb-NO" dirty="0" smtClean="0"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3770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dirty="0"/>
              <a:t>4. november 2017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COWI Powerpoint presentation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DCC4F-61B3-445B-AC6F-14CA4635A88D}" type="slidenum">
              <a:rPr lang="nb-NO" smtClean="0"/>
              <a:pPr/>
              <a:t>3</a:t>
            </a:fld>
            <a:endParaRPr lang="nb-NO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19824" y="1083953"/>
            <a:ext cx="3907375" cy="3362502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8" name="Title 1"/>
          <p:cNvSpPr>
            <a:spLocks noGrp="1"/>
          </p:cNvSpPr>
          <p:nvPr>
            <p:ph type="body" sz="quarter" idx="25"/>
          </p:nvPr>
        </p:nvSpPr>
        <p:spPr/>
        <p:txBody>
          <a:bodyPr>
            <a:noAutofit/>
          </a:bodyPr>
          <a:lstStyle/>
          <a:p>
            <a:r>
              <a:rPr lang="nb-NO" sz="2000" dirty="0" smtClean="0">
                <a:solidFill>
                  <a:schemeClr val="tx1"/>
                </a:solidFill>
              </a:rPr>
              <a:t>Utgangspunkt: Målinger utført av Norsk Musikkråd</a:t>
            </a:r>
            <a:endParaRPr lang="nb-NO" sz="2000" dirty="0">
              <a:solidFill>
                <a:schemeClr val="tx1"/>
              </a:solidFill>
            </a:endParaRPr>
          </a:p>
        </p:txBody>
      </p:sp>
      <p:pic>
        <p:nvPicPr>
          <p:cNvPr id="9" name="Content Placeholder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1450" y="943598"/>
            <a:ext cx="3736500" cy="355620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209076" y="2075826"/>
            <a:ext cx="30565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/>
              <a:t>T = 3,9 s ved 630-1000 </a:t>
            </a:r>
            <a:r>
              <a:rPr lang="nb-NO" sz="1400" dirty="0" err="1"/>
              <a:t>Hz</a:t>
            </a:r>
            <a:endParaRPr lang="nb-NO" sz="1400" dirty="0"/>
          </a:p>
          <a:p>
            <a:endParaRPr lang="nb-NO" dirty="0" smtClean="0"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046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dirty="0"/>
              <a:t>4. november 2017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COWI Powerpoint presentation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DCC4F-61B3-445B-AC6F-14CA4635A88D}" type="slidenum">
              <a:rPr lang="nb-NO" smtClean="0"/>
              <a:pPr/>
              <a:t>4</a:t>
            </a:fld>
            <a:endParaRPr lang="nb-NO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5"/>
          </p:nvPr>
        </p:nvSpPr>
        <p:spPr/>
        <p:txBody>
          <a:bodyPr>
            <a:noAutofit/>
          </a:bodyPr>
          <a:lstStyle/>
          <a:p>
            <a:r>
              <a:rPr lang="nb-NO" sz="2000" dirty="0">
                <a:solidFill>
                  <a:schemeClr val="tx1"/>
                </a:solidFill>
              </a:rPr>
              <a:t>Målinger, </a:t>
            </a:r>
            <a:r>
              <a:rPr lang="nb-NO" sz="2000" dirty="0" smtClean="0">
                <a:solidFill>
                  <a:schemeClr val="tx1"/>
                </a:solidFill>
              </a:rPr>
              <a:t>Sinus AS, januar 2016</a:t>
            </a:r>
            <a:endParaRPr lang="nb-NO" sz="2000" dirty="0">
              <a:solidFill>
                <a:schemeClr val="tx1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065601" y="1083953"/>
            <a:ext cx="5601599" cy="2991247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6"/>
          </p:nvPr>
        </p:nvSpPr>
        <p:spPr>
          <a:xfrm>
            <a:off x="6278400" y="3581746"/>
            <a:ext cx="2757600" cy="731054"/>
          </a:xfrm>
        </p:spPr>
        <p:txBody>
          <a:bodyPr/>
          <a:lstStyle/>
          <a:p>
            <a:r>
              <a:rPr lang="nb-NO" dirty="0" smtClean="0">
                <a:solidFill>
                  <a:schemeClr val="tx1"/>
                </a:solidFill>
              </a:rPr>
              <a:t>Måling i et punkt i 5 m høyde:</a:t>
            </a:r>
          </a:p>
          <a:p>
            <a:r>
              <a:rPr lang="nb-NO" dirty="0" smtClean="0">
                <a:solidFill>
                  <a:schemeClr val="tx1"/>
                </a:solidFill>
              </a:rPr>
              <a:t>            T = 2,5 s.  </a:t>
            </a:r>
            <a:endParaRPr lang="nb-NO" dirty="0">
              <a:solidFill>
                <a:schemeClr val="tx1"/>
              </a:solidFill>
            </a:endParaRPr>
          </a:p>
        </p:txBody>
      </p:sp>
      <p:graphicFrame>
        <p:nvGraphicFramePr>
          <p:cNvPr id="8" name="Content Placeholder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789127614"/>
              </p:ext>
            </p:extLst>
          </p:nvPr>
        </p:nvGraphicFramePr>
        <p:xfrm>
          <a:off x="419824" y="1083953"/>
          <a:ext cx="5707376" cy="34691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49048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106752"/>
            <a:ext cx="3886200" cy="3263504"/>
          </a:xfrm>
        </p:spPr>
        <p:txBody>
          <a:bodyPr/>
          <a:lstStyle/>
          <a:p>
            <a:endParaRPr lang="nb-NO" u="sng" dirty="0"/>
          </a:p>
          <a:p>
            <a:endParaRPr lang="nb-NO" u="sng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t="1" r="22307" b="2342"/>
          <a:stretch/>
        </p:blipFill>
        <p:spPr>
          <a:xfrm>
            <a:off x="3819525" y="1400177"/>
            <a:ext cx="3927675" cy="2624624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err="1">
                <a:solidFill>
                  <a:schemeClr val="tx1"/>
                </a:solidFill>
              </a:rPr>
              <a:t>Odeon</a:t>
            </a:r>
            <a:r>
              <a:rPr lang="nb-NO" dirty="0">
                <a:solidFill>
                  <a:schemeClr val="tx1"/>
                </a:solidFill>
              </a:rPr>
              <a:t>-beregninger</a:t>
            </a:r>
            <a:endParaRPr lang="nb-NO" sz="1800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r="326" b="5603"/>
          <a:stretch/>
        </p:blipFill>
        <p:spPr>
          <a:xfrm>
            <a:off x="530029" y="2553891"/>
            <a:ext cx="3278771" cy="1478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413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dirty="0"/>
              <a:t>4. november 2017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COWI Powerpoint presentation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DCC4F-61B3-445B-AC6F-14CA4635A88D}" type="slidenum">
              <a:rPr lang="nb-NO" smtClean="0"/>
              <a:pPr/>
              <a:t>6</a:t>
            </a:fld>
            <a:endParaRPr lang="nb-NO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Konklusjoner (2): </a:t>
            </a:r>
            <a:endParaRPr lang="nb-NO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86594" y="1045234"/>
            <a:ext cx="7635240" cy="3543301"/>
          </a:xfrm>
          <a:prstGeom prst="rect">
            <a:avLst/>
          </a:prstGeom>
        </p:spPr>
        <p:txBody>
          <a:bodyPr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Font typeface="Verdana" pitchFamily="34" charset="0"/>
              <a:buChar char="›"/>
              <a:defRPr sz="1600" b="0" kern="1200" baseline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622300" indent="-261938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Font typeface="Verdana" pitchFamily="34" charset="0"/>
              <a:buChar char="›"/>
              <a:defRPr sz="1400" b="0" kern="1200" baseline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982663" indent="-263525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Font typeface="Verdana" pitchFamily="34" charset="0"/>
              <a:buChar char="›"/>
              <a:defRPr sz="1200" b="0" kern="1200" baseline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254125" indent="-174625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Font typeface="Verdana" pitchFamily="34" charset="0"/>
              <a:buChar char="›"/>
              <a:defRPr sz="1100" b="0" kern="1200" baseline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1614488" indent="-174625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Font typeface="Verdana" pitchFamily="34" charset="0"/>
              <a:buChar char="›"/>
              <a:defRPr sz="1100" b="0" kern="1200" baseline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b-NO" dirty="0" smtClean="0"/>
          </a:p>
          <a:p>
            <a:r>
              <a:rPr lang="nb-NO" dirty="0" smtClean="0"/>
              <a:t>Avviket skyldes først og fremst at det kun er harde, parallelle og reflekterende flater i nedre del av rommet. </a:t>
            </a:r>
          </a:p>
          <a:p>
            <a:r>
              <a:rPr lang="nb-NO" dirty="0" smtClean="0"/>
              <a:t>Overskridelsen ville vært betydelig også hvis stålplatetaket hadde vært perforert. </a:t>
            </a:r>
          </a:p>
          <a:p>
            <a:r>
              <a:rPr lang="nb-NO" dirty="0" smtClean="0"/>
              <a:t>Det er ikke mulig å nå aktuell målsetting uten at man gjør tiltak på nedre del av veggflatene. </a:t>
            </a:r>
          </a:p>
          <a:p>
            <a:r>
              <a:rPr lang="nb-NO" dirty="0" smtClean="0"/>
              <a:t>Anbefalt tiltak: Veggabsorbenter</a:t>
            </a:r>
          </a:p>
          <a:p>
            <a:endParaRPr lang="nb-NO" u="sng" dirty="0"/>
          </a:p>
        </p:txBody>
      </p:sp>
    </p:spTree>
    <p:extLst>
      <p:ext uri="{BB962C8B-B14F-4D97-AF65-F5344CB8AC3E}">
        <p14:creationId xmlns:p14="http://schemas.microsoft.com/office/powerpoint/2010/main" val="1255678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535" y="576862"/>
            <a:ext cx="8304363" cy="676227"/>
          </a:xfrm>
        </p:spPr>
        <p:txBody>
          <a:bodyPr/>
          <a:lstStyle/>
          <a:p>
            <a:r>
              <a:rPr lang="nb-NO" dirty="0" smtClean="0"/>
              <a:t>Neste alternativ: Noen skråstilte veggflater</a:t>
            </a:r>
            <a:endParaRPr lang="nb-NO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dirty="0"/>
              <a:t>4. november 2017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COWI Powerpoint presentation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4B9EF-527F-4F31-BDA9-861CCA0FE377}" type="slidenum">
              <a:rPr lang="nb-NO" smtClean="0"/>
              <a:pPr/>
              <a:t>7</a:t>
            </a:fld>
            <a:endParaRPr lang="nb-NO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nb-NO" dirty="0"/>
          </a:p>
        </p:txBody>
      </p:sp>
      <p:pic>
        <p:nvPicPr>
          <p:cNvPr id="10" name="Content Placeholder 4"/>
          <p:cNvPicPr>
            <a:picLocks noGrp="1" noChangeAspect="1"/>
          </p:cNvPicPr>
          <p:nvPr>
            <p:ph sz="quarter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190" y="1460500"/>
            <a:ext cx="3764744" cy="2824163"/>
          </a:xfrm>
        </p:spPr>
      </p:pic>
    </p:spTree>
    <p:extLst>
      <p:ext uri="{BB962C8B-B14F-4D97-AF65-F5344CB8AC3E}">
        <p14:creationId xmlns:p14="http://schemas.microsoft.com/office/powerpoint/2010/main" val="44481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535" y="576862"/>
            <a:ext cx="8304363" cy="676227"/>
          </a:xfrm>
        </p:spPr>
        <p:txBody>
          <a:bodyPr/>
          <a:lstStyle/>
          <a:p>
            <a:r>
              <a:rPr lang="nb-NO" dirty="0" smtClean="0"/>
              <a:t>Konsekvenser av en forsinkelse</a:t>
            </a:r>
            <a:endParaRPr lang="nb-NO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dirty="0"/>
              <a:t>4. november 2017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COWI Powerpoint presentation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4B9EF-527F-4F31-BDA9-861CCA0FE377}" type="slidenum">
              <a:rPr lang="nb-NO" smtClean="0"/>
              <a:pPr/>
              <a:t>8</a:t>
            </a:fld>
            <a:endParaRPr lang="nb-NO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3810000" y="1636548"/>
            <a:ext cx="4755269" cy="2064093"/>
          </a:xfrm>
        </p:spPr>
        <p:txBody>
          <a:bodyPr/>
          <a:lstStyle/>
          <a:p>
            <a:endParaRPr lang="nb-NO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l="45833" t="24619" r="25000" b="25095"/>
          <a:stretch/>
        </p:blipFill>
        <p:spPr>
          <a:xfrm>
            <a:off x="420535" y="1556873"/>
            <a:ext cx="2528405" cy="2724470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sz="quarter" idx="15"/>
          </p:nvPr>
        </p:nvSpPr>
        <p:spPr>
          <a:xfrm>
            <a:off x="662940" y="1460742"/>
            <a:ext cx="2131060" cy="2483740"/>
          </a:xfrm>
        </p:spPr>
        <p:txBody>
          <a:bodyPr/>
          <a:lstStyle/>
          <a:p>
            <a:endParaRPr lang="nb-NO" dirty="0"/>
          </a:p>
        </p:txBody>
      </p:sp>
      <p:pic>
        <p:nvPicPr>
          <p:cNvPr id="1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1652" y="1238550"/>
            <a:ext cx="4506329" cy="3379124"/>
          </a:xfrm>
        </p:spPr>
      </p:pic>
      <p:pic>
        <p:nvPicPr>
          <p:cNvPr id="16" name="Content Placeholder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6892" y="1556873"/>
            <a:ext cx="3755275" cy="2815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451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Vi målte i </a:t>
            </a:r>
            <a:r>
              <a:rPr lang="nb-NO" dirty="0"/>
              <a:t>en pause…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dirty="0"/>
              <a:t>4. november 2017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COWI Powerpoint presentation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4B9EF-527F-4F31-BDA9-861CCA0FE377}" type="slidenum">
              <a:rPr lang="nb-NO" smtClean="0"/>
              <a:pPr/>
              <a:t>9</a:t>
            </a:fld>
            <a:endParaRPr lang="nb-NO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nb-NO"/>
          </a:p>
        </p:txBody>
      </p:sp>
      <p:graphicFrame>
        <p:nvGraphicFramePr>
          <p:cNvPr id="10" name="Content Placeholder 4"/>
          <p:cNvGraphicFramePr>
            <a:graphicFrameLocks noGrp="1"/>
          </p:cNvGraphicFramePr>
          <p:nvPr>
            <p:ph sz="quarter" idx="15"/>
            <p:extLst>
              <p:ext uri="{D42A27DB-BD31-4B8C-83A1-F6EECF244321}">
                <p14:modId xmlns:p14="http://schemas.microsoft.com/office/powerpoint/2010/main" val="2263868310"/>
              </p:ext>
            </p:extLst>
          </p:nvPr>
        </p:nvGraphicFramePr>
        <p:xfrm>
          <a:off x="419100" y="1460500"/>
          <a:ext cx="6130925" cy="2824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69324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WI">
  <a:themeElements>
    <a:clrScheme name="COWIobsolete">
      <a:dk1>
        <a:srgbClr val="1F1F1F"/>
      </a:dk1>
      <a:lt1>
        <a:sysClr val="window" lastClr="FFFFFF"/>
      </a:lt1>
      <a:dk2>
        <a:srgbClr val="58595B"/>
      </a:dk2>
      <a:lt2>
        <a:srgbClr val="D0C7BD"/>
      </a:lt2>
      <a:accent1>
        <a:srgbClr val="435A69"/>
      </a:accent1>
      <a:accent2>
        <a:srgbClr val="9DB8AF"/>
      </a:accent2>
      <a:accent3>
        <a:srgbClr val="F04E23"/>
      </a:accent3>
      <a:accent4>
        <a:srgbClr val="B3D455"/>
      </a:accent4>
      <a:accent5>
        <a:srgbClr val="009CDE"/>
      </a:accent5>
      <a:accent6>
        <a:srgbClr val="FBDB65"/>
      </a:accent6>
      <a:hlink>
        <a:srgbClr val="F04E23"/>
      </a:hlink>
      <a:folHlink>
        <a:srgbClr val="B3D455"/>
      </a:folHlink>
    </a:clrScheme>
    <a:fontScheme name="COWI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tx2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smtClean="0">
            <a:latin typeface="+mj-lt"/>
            <a:cs typeface="Arial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COWI_16_9.potx" id="{49719E08-B7FD-4D7A-82EE-8682DA017D9A}" vid="{6413DD2B-2441-4FAA-A843-C102EC6331A1}"/>
    </a:ext>
  </a:extLst>
</a:theme>
</file>

<file path=ppt/theme/theme2.xml><?xml version="1.0" encoding="utf-8"?>
<a:theme xmlns:a="http://schemas.openxmlformats.org/drawingml/2006/main" name="Office Theme">
  <a:themeElements>
    <a:clrScheme name="COWI">
      <a:dk1>
        <a:srgbClr val="1F1F1F"/>
      </a:dk1>
      <a:lt1>
        <a:sysClr val="window" lastClr="FFFFFF"/>
      </a:lt1>
      <a:dk2>
        <a:srgbClr val="58595B"/>
      </a:dk2>
      <a:lt2>
        <a:srgbClr val="D0C7BD"/>
      </a:lt2>
      <a:accent1>
        <a:srgbClr val="9F948A"/>
      </a:accent1>
      <a:accent2>
        <a:srgbClr val="44626A"/>
      </a:accent2>
      <a:accent3>
        <a:srgbClr val="F04E23"/>
      </a:accent3>
      <a:accent4>
        <a:srgbClr val="B3D455"/>
      </a:accent4>
      <a:accent5>
        <a:srgbClr val="818B96"/>
      </a:accent5>
      <a:accent6>
        <a:srgbClr val="D0C7BD"/>
      </a:accent6>
      <a:hlink>
        <a:srgbClr val="F04E23"/>
      </a:hlink>
      <a:folHlink>
        <a:srgbClr val="B3D455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OWI">
      <a:dk1>
        <a:srgbClr val="1F1F1F"/>
      </a:dk1>
      <a:lt1>
        <a:sysClr val="window" lastClr="FFFFFF"/>
      </a:lt1>
      <a:dk2>
        <a:srgbClr val="58595B"/>
      </a:dk2>
      <a:lt2>
        <a:srgbClr val="D0C7BD"/>
      </a:lt2>
      <a:accent1>
        <a:srgbClr val="9F948A"/>
      </a:accent1>
      <a:accent2>
        <a:srgbClr val="44626A"/>
      </a:accent2>
      <a:accent3>
        <a:srgbClr val="F04E23"/>
      </a:accent3>
      <a:accent4>
        <a:srgbClr val="B3D455"/>
      </a:accent4>
      <a:accent5>
        <a:srgbClr val="818B96"/>
      </a:accent5>
      <a:accent6>
        <a:srgbClr val="D0C7BD"/>
      </a:accent6>
      <a:hlink>
        <a:srgbClr val="F04E23"/>
      </a:hlink>
      <a:folHlink>
        <a:srgbClr val="B3D455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COWI_16_9</Template>
  <TotalTime>395</TotalTime>
  <Words>423</Words>
  <Application>Microsoft Office PowerPoint</Application>
  <PresentationFormat>On-screen Show (16:9)</PresentationFormat>
  <Paragraphs>103</Paragraphs>
  <Slides>15</Slides>
  <Notes>1</Notes>
  <HiddenSlides>0</HiddenSlides>
  <MMClips>3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Verdana</vt:lpstr>
      <vt:lpstr>COWI</vt:lpstr>
      <vt:lpstr>Sørvågen skole, Moskenes  Romakustikk i gymnastikksal</vt:lpstr>
      <vt:lpstr>PowerPoint Presentation</vt:lpstr>
      <vt:lpstr>PowerPoint Presentation</vt:lpstr>
      <vt:lpstr>PowerPoint Presentation</vt:lpstr>
      <vt:lpstr>Odeon-beregninger</vt:lpstr>
      <vt:lpstr>Konklusjoner (2): </vt:lpstr>
      <vt:lpstr>Neste alternativ: Noen skråstilte veggflater</vt:lpstr>
      <vt:lpstr>Konsekvenser av en forsinkelse</vt:lpstr>
      <vt:lpstr>Vi målte i en pause…</vt:lpstr>
      <vt:lpstr>… og så fjernet vi mattene ….</vt:lpstr>
      <vt:lpstr>… og så lukket vi denne porten….</vt:lpstr>
      <vt:lpstr>… og målte på nytt. </vt:lpstr>
      <vt:lpstr>Konklusjoner (3): </vt:lpstr>
      <vt:lpstr>Lydeksempler</vt:lpstr>
      <vt:lpstr>L = 25.8 m:   n = 6, t = 0,455 s B = 16.8 m:   n = 9, t = 0,445 s  Fra senter langside til hjørne:  d = 21,2 m:   n = 7, t = 0,436 s  </vt:lpstr>
    </vt:vector>
  </TitlesOfParts>
  <Company>COWI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COWI Powerpoint presentation</dc:title>
  <dc:subject>Sørvågen skole - romakustikk i gymnastikksal</dc:subject>
  <dc:creator>Svein Folkvord</dc:creator>
  <cp:lastModifiedBy>Svein Folkvord</cp:lastModifiedBy>
  <cp:revision>13</cp:revision>
  <dcterms:created xsi:type="dcterms:W3CDTF">2017-10-23T08:08:50Z</dcterms:created>
  <dcterms:modified xsi:type="dcterms:W3CDTF">2017-11-02T13:35:43Z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wiTitle">
    <vt:lpwstr>COWI Powerpoint presentation</vt:lpwstr>
  </property>
  <property fmtid="{D5CDD505-2E9C-101B-9397-08002B2CF9AE}" pid="3" name="Language">
    <vt:lpwstr>Norwegian</vt:lpwstr>
  </property>
  <property fmtid="{D5CDD505-2E9C-101B-9397-08002B2CF9AE}" pid="4" name="_AdHocReviewCycleID">
    <vt:i4>1250012901</vt:i4>
  </property>
  <property fmtid="{D5CDD505-2E9C-101B-9397-08002B2CF9AE}" pid="5" name="_NewReviewCycle">
    <vt:lpwstr/>
  </property>
  <property fmtid="{D5CDD505-2E9C-101B-9397-08002B2CF9AE}" pid="6" name="_EmailSubject">
    <vt:lpwstr>Our new PP template</vt:lpwstr>
  </property>
  <property fmtid="{D5CDD505-2E9C-101B-9397-08002B2CF9AE}" pid="7" name="_AuthorEmail">
    <vt:lpwstr>KE@cowi.dk</vt:lpwstr>
  </property>
  <property fmtid="{D5CDD505-2E9C-101B-9397-08002B2CF9AE}" pid="8" name="_AuthorEmailDisplayName">
    <vt:lpwstr>Karsten Enevoldsen</vt:lpwstr>
  </property>
  <property fmtid="{D5CDD505-2E9C-101B-9397-08002B2CF9AE}" pid="9" name="_PreviousAdHocReviewCycleID">
    <vt:i4>1763366725</vt:i4>
  </property>
  <property fmtid="{D5CDD505-2E9C-101B-9397-08002B2CF9AE}" pid="10" name="CowiSubject">
    <vt:lpwstr>Sørvågen skole - romakustikk i gymnastikksal</vt:lpwstr>
  </property>
  <property fmtid="{D5CDD505-2E9C-101B-9397-08002B2CF9AE}" pid="11" name="Date completed">
    <vt:lpwstr>23 oktober 2017</vt:lpwstr>
  </property>
  <property fmtid="{D5CDD505-2E9C-101B-9397-08002B2CF9AE}" pid="12" name="CowiAuthor">
    <vt:lpwstr>Svein Folkvord</vt:lpwstr>
  </property>
</Properties>
</file>