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75" r:id="rId4"/>
    <p:sldId id="281" r:id="rId5"/>
    <p:sldId id="276" r:id="rId6"/>
    <p:sldId id="282" r:id="rId7"/>
    <p:sldId id="277" r:id="rId8"/>
    <p:sldId id="279" r:id="rId9"/>
    <p:sldId id="280" r:id="rId10"/>
    <p:sldId id="283" r:id="rId11"/>
    <p:sldId id="284" r:id="rId12"/>
    <p:sldId id="285" r:id="rId13"/>
    <p:sldId id="286" r:id="rId14"/>
    <p:sldId id="287" r:id="rId15"/>
    <p:sldId id="288" r:id="rId16"/>
    <p:sldId id="293" r:id="rId17"/>
    <p:sldId id="295" r:id="rId18"/>
  </p:sldIdLst>
  <p:sldSz cx="12192000" cy="6858000"/>
  <p:notesSz cx="6889750" cy="100187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-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02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06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411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77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74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61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6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50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238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082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28D4-EC40-44AB-AE2D-ACD07CF14EDA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C185D-C0BA-4E1C-A4A9-A255262D3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18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2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902039" y="-1"/>
            <a:ext cx="10515600" cy="1999622"/>
          </a:xfrm>
        </p:spPr>
        <p:txBody>
          <a:bodyPr anchorCtr="1">
            <a:normAutofit/>
          </a:bodyPr>
          <a:lstStyle/>
          <a:p>
            <a:pPr lvl="0" algn="ctr"/>
            <a:r>
              <a:rPr lang="nb-NO" b="1" dirty="0" smtClean="0"/>
              <a:t>Oppsummering fra </a:t>
            </a:r>
            <a:br>
              <a:rPr lang="nb-NO" b="1" dirty="0" smtClean="0"/>
            </a:br>
            <a:r>
              <a:rPr lang="nb-NO" sz="2400" b="1" dirty="0" smtClean="0"/>
              <a:t>Informasjon og planleggingsmøte i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sz="1800" b="1" dirty="0" smtClean="0"/>
              <a:t>Arna </a:t>
            </a:r>
            <a:r>
              <a:rPr lang="nb-NO" sz="1800" b="1" dirty="0" err="1" smtClean="0"/>
              <a:t>Sportsfiskarlag</a:t>
            </a:r>
            <a:r>
              <a:rPr lang="nb-NO" sz="1800" b="1" dirty="0" smtClean="0"/>
              <a:t> – 25.3.25</a:t>
            </a:r>
            <a:endParaRPr lang="nb-NO" sz="1800" b="1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" y="2534491"/>
            <a:ext cx="12191996" cy="39226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1917" cy="17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4277432" y="1679050"/>
            <a:ext cx="255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Smoltfelle og oppsamling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23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079842" y="1748901"/>
            <a:ext cx="1012054" cy="3284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/>
        </p:nvSpPr>
        <p:spPr>
          <a:xfrm>
            <a:off x="129220" y="5378334"/>
            <a:ext cx="6156180" cy="648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8" name="TekstSylinder 87"/>
          <p:cNvSpPr txBox="1"/>
          <p:nvPr/>
        </p:nvSpPr>
        <p:spPr>
          <a:xfrm>
            <a:off x="5292057" y="1716232"/>
            <a:ext cx="6604020" cy="1861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Status: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Aluminiums-lister er bestilt for levering 7/4.  (120 </a:t>
            </a:r>
            <a:r>
              <a:rPr lang="nb-NO" sz="1600" dirty="0" err="1" smtClean="0"/>
              <a:t>stk</a:t>
            </a:r>
            <a:r>
              <a:rPr lang="nb-NO" sz="1600" dirty="0" smtClean="0"/>
              <a:t> a’ 0.4x4x120 cm)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Det er også bestilt:  4 </a:t>
            </a:r>
            <a:r>
              <a:rPr lang="nb-NO" sz="1600" dirty="0" err="1" smtClean="0"/>
              <a:t>stk</a:t>
            </a:r>
            <a:r>
              <a:rPr lang="nb-NO" sz="1600" dirty="0" smtClean="0"/>
              <a:t> 8mm stenger gjenget i hver ende, 171 cm lang</a:t>
            </a:r>
          </a:p>
          <a:p>
            <a:pPr lvl="4">
              <a:lnSpc>
                <a:spcPct val="120000"/>
              </a:lnSpc>
            </a:pPr>
            <a:r>
              <a:rPr lang="nb-NO" sz="1600" dirty="0"/>
              <a:t> </a:t>
            </a:r>
            <a:r>
              <a:rPr lang="nb-NO" sz="1600" dirty="0" smtClean="0"/>
              <a:t>  480 </a:t>
            </a:r>
            <a:r>
              <a:rPr lang="nb-NO" sz="1600" dirty="0" err="1" smtClean="0"/>
              <a:t>stk</a:t>
            </a:r>
            <a:r>
              <a:rPr lang="nb-NO" sz="1600" dirty="0" smtClean="0"/>
              <a:t> </a:t>
            </a:r>
            <a:r>
              <a:rPr lang="nb-NO" sz="1600" dirty="0" err="1" smtClean="0"/>
              <a:t>avstandstykker</a:t>
            </a:r>
            <a:r>
              <a:rPr lang="nb-NO" sz="1600" dirty="0" smtClean="0"/>
              <a:t> på 1 cm</a:t>
            </a:r>
          </a:p>
          <a:p>
            <a:pPr lvl="4">
              <a:lnSpc>
                <a:spcPct val="120000"/>
              </a:lnSpc>
            </a:pPr>
            <a:r>
              <a:rPr lang="nb-NO" sz="1600" dirty="0"/>
              <a:t> </a:t>
            </a:r>
            <a:r>
              <a:rPr lang="nb-NO" sz="1600" dirty="0" smtClean="0"/>
              <a:t>   8 </a:t>
            </a:r>
            <a:r>
              <a:rPr lang="nb-NO" sz="1600" dirty="0" err="1" smtClean="0"/>
              <a:t>stk</a:t>
            </a:r>
            <a:r>
              <a:rPr lang="nb-NO" sz="1600" dirty="0" smtClean="0"/>
              <a:t> 8 mm mutter m/skive </a:t>
            </a:r>
          </a:p>
          <a:p>
            <a:pPr>
              <a:lnSpc>
                <a:spcPct val="120000"/>
              </a:lnSpc>
            </a:pPr>
            <a:r>
              <a:rPr lang="nb-NO" sz="1600" dirty="0" smtClean="0"/>
              <a:t>                                            Alt i rustfritt stål</a:t>
            </a:r>
          </a:p>
        </p:txBody>
      </p:sp>
      <p:sp>
        <p:nvSpPr>
          <p:cNvPr id="40" name="TekstSylinder 39"/>
          <p:cNvSpPr txBox="1"/>
          <p:nvPr/>
        </p:nvSpPr>
        <p:spPr>
          <a:xfrm>
            <a:off x="5292057" y="891610"/>
            <a:ext cx="6604020" cy="909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Oppgave: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Bygge en rist for bruk i </a:t>
            </a:r>
            <a:r>
              <a:rPr lang="nb-NO" sz="1600" dirty="0" err="1" smtClean="0"/>
              <a:t>smoltfellen</a:t>
            </a:r>
            <a:r>
              <a:rPr lang="nb-NO" sz="1600" dirty="0" smtClean="0"/>
              <a:t> og delta i montering og demontering</a:t>
            </a:r>
            <a:endParaRPr lang="nb-NO" sz="1600" dirty="0"/>
          </a:p>
        </p:txBody>
      </p:sp>
      <p:sp>
        <p:nvSpPr>
          <p:cNvPr id="41" name="TekstSylinder 40"/>
          <p:cNvSpPr txBox="1"/>
          <p:nvPr/>
        </p:nvSpPr>
        <p:spPr>
          <a:xfrm>
            <a:off x="5307441" y="5624160"/>
            <a:ext cx="6604020" cy="983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Kommentarer/spørsmål?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Kommentarer tatt inn i tekst over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369102" y="3732311"/>
            <a:ext cx="6480698" cy="158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Innspill: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Listene skrus sammen til en rist som da skal bli 167 cm bred.  Stengene er litt lenger få å få plass til mutter en plate/plank(om ønsket).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Risten bygges som en frittstående enhet som legges opp i rammeverket og festes. 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-591325" y="-1233936"/>
            <a:ext cx="5604759" cy="8423012"/>
            <a:chOff x="129220" y="205272"/>
            <a:chExt cx="5711075" cy="8872040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34" y="303668"/>
              <a:ext cx="3949776" cy="8545544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/>
          </p:nvSpPr>
          <p:spPr>
            <a:xfrm>
              <a:off x="129220" y="205272"/>
              <a:ext cx="4750690" cy="23233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7" name="Rektangel 6"/>
            <p:cNvSpPr/>
            <p:nvPr/>
          </p:nvSpPr>
          <p:spPr>
            <a:xfrm>
              <a:off x="353154" y="7193551"/>
              <a:ext cx="5487141" cy="18837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10" name="TekstSylinder 9"/>
          <p:cNvSpPr txBox="1"/>
          <p:nvPr/>
        </p:nvSpPr>
        <p:spPr>
          <a:xfrm>
            <a:off x="665526" y="667337"/>
            <a:ext cx="298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Eksempel på  rist til smoltfelle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05" y="5601651"/>
            <a:ext cx="2815192" cy="986098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2646990" y="35903"/>
            <a:ext cx="494552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2400" dirty="0"/>
              <a:t>Oppgave </a:t>
            </a:r>
            <a:r>
              <a:rPr lang="nb-NO" sz="2400" dirty="0" smtClean="0"/>
              <a:t>4. Montere rist for smoltfelle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2327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079842" y="1748901"/>
            <a:ext cx="1012054" cy="3284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0" name="TekstSylinder 39"/>
          <p:cNvSpPr txBox="1"/>
          <p:nvPr/>
        </p:nvSpPr>
        <p:spPr>
          <a:xfrm>
            <a:off x="5292057" y="891611"/>
            <a:ext cx="6837190" cy="533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Oppgave:  </a:t>
            </a:r>
            <a:r>
              <a:rPr lang="nb-NO" sz="1600" dirty="0" smtClean="0"/>
              <a:t>Bygge rammeverk med oppsamlingskanal, tilkobling til rør og ramme for </a:t>
            </a:r>
            <a:r>
              <a:rPr lang="nb-NO" sz="1600" dirty="0" err="1" smtClean="0"/>
              <a:t>ålegge</a:t>
            </a:r>
            <a:r>
              <a:rPr lang="nb-NO" sz="1600" dirty="0" smtClean="0"/>
              <a:t> rørene på.</a:t>
            </a:r>
          </a:p>
          <a:p>
            <a:pPr>
              <a:lnSpc>
                <a:spcPct val="120000"/>
              </a:lnSpc>
            </a:pPr>
            <a:endParaRPr lang="nb-NO" sz="16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292057" y="2746125"/>
            <a:ext cx="6480698" cy="3337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Beskrivelse: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b-NO" sz="1600" dirty="0" smtClean="0"/>
              <a:t>Rammeverket </a:t>
            </a:r>
            <a:r>
              <a:rPr lang="nb-NO" sz="1600" dirty="0"/>
              <a:t>bygges for å kunne plassere «ferdig sammensatt rist </a:t>
            </a:r>
            <a:r>
              <a:rPr lang="nb-NO" sz="1600" dirty="0" smtClean="0"/>
              <a:t>oppi.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b-NO" sz="1600" dirty="0" smtClean="0"/>
              <a:t>Utsparing øverste trinn må tettes, og en plate må legges over trinnet for å dekke kanten på risten.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b-NO" sz="1600" dirty="0" smtClean="0"/>
              <a:t>Sidekanter i trinn 1 må være ha litt høyde (30-40 cm?) i tilfelle det blir overkant rist må hves for å få nok skredde på risten. Sidekant må ikke dekke ned til murkant trinn 2.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b-NO" sz="1600" dirty="0" smtClean="0"/>
              <a:t> Rammen danner også oppsamlingsrenne med </a:t>
            </a:r>
            <a:r>
              <a:rPr lang="nb-NO" sz="1600" dirty="0"/>
              <a:t>og tilkobling for 12,5 cm </a:t>
            </a:r>
            <a:r>
              <a:rPr lang="nb-NO" sz="1600" dirty="0" smtClean="0"/>
              <a:t>rør. Tenk også på mulighet for rengjøring.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b-NO" sz="1600" dirty="0" smtClean="0"/>
              <a:t>Røren skal legges fra oppsamlingsrenne, over trappekanten  og ned i oppsamlingskar.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2646990" y="35903"/>
            <a:ext cx="561621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2400" dirty="0"/>
              <a:t>Oppgave </a:t>
            </a:r>
            <a:r>
              <a:rPr lang="nb-NO" sz="2400" dirty="0" smtClean="0"/>
              <a:t>5. Montere Rammeverk smoltfelle</a:t>
            </a:r>
            <a:endParaRPr lang="nb-NO" sz="3200" dirty="0"/>
          </a:p>
        </p:txBody>
      </p:sp>
      <p:grpSp>
        <p:nvGrpSpPr>
          <p:cNvPr id="6" name="Gruppe 5"/>
          <p:cNvGrpSpPr/>
          <p:nvPr/>
        </p:nvGrpSpPr>
        <p:grpSpPr>
          <a:xfrm>
            <a:off x="-231772" y="571434"/>
            <a:ext cx="4511882" cy="5837971"/>
            <a:chOff x="-250433" y="638353"/>
            <a:chExt cx="4511882" cy="5837971"/>
          </a:xfrm>
        </p:grpSpPr>
        <p:grpSp>
          <p:nvGrpSpPr>
            <p:cNvPr id="8" name="Gruppe 7"/>
            <p:cNvGrpSpPr/>
            <p:nvPr/>
          </p:nvGrpSpPr>
          <p:grpSpPr>
            <a:xfrm>
              <a:off x="-250433" y="638353"/>
              <a:ext cx="4511882" cy="5837971"/>
              <a:chOff x="-250433" y="638353"/>
              <a:chExt cx="4511882" cy="5837971"/>
            </a:xfrm>
          </p:grpSpPr>
          <p:grpSp>
            <p:nvGrpSpPr>
              <p:cNvPr id="15" name="Gruppe 14"/>
              <p:cNvGrpSpPr/>
              <p:nvPr/>
            </p:nvGrpSpPr>
            <p:grpSpPr>
              <a:xfrm>
                <a:off x="-250433" y="638353"/>
                <a:ext cx="4511882" cy="5837971"/>
                <a:chOff x="6115862" y="68094"/>
                <a:chExt cx="5586512" cy="6994828"/>
              </a:xfrm>
            </p:grpSpPr>
            <p:pic>
              <p:nvPicPr>
                <p:cNvPr id="17" name="Bilde 1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570098" y="978274"/>
                  <a:ext cx="6858000" cy="51435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</p:spPr>
            </p:pic>
            <p:sp>
              <p:nvSpPr>
                <p:cNvPr id="18" name="Frihåndsform 17"/>
                <p:cNvSpPr/>
                <p:nvPr/>
              </p:nvSpPr>
              <p:spPr>
                <a:xfrm>
                  <a:off x="7759931" y="2194560"/>
                  <a:ext cx="569422" cy="99753"/>
                </a:xfrm>
                <a:custGeom>
                  <a:avLst/>
                  <a:gdLst>
                    <a:gd name="connsiteX0" fmla="*/ 37407 w 569422"/>
                    <a:gd name="connsiteY0" fmla="*/ 0 h 99753"/>
                    <a:gd name="connsiteX1" fmla="*/ 569422 w 569422"/>
                    <a:gd name="connsiteY1" fmla="*/ 8313 h 99753"/>
                    <a:gd name="connsiteX2" fmla="*/ 482138 w 569422"/>
                    <a:gd name="connsiteY2" fmla="*/ 95596 h 99753"/>
                    <a:gd name="connsiteX3" fmla="*/ 0 w 569422"/>
                    <a:gd name="connsiteY3" fmla="*/ 99753 h 99753"/>
                    <a:gd name="connsiteX4" fmla="*/ 37407 w 569422"/>
                    <a:gd name="connsiteY4" fmla="*/ 0 h 99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9422" h="99753">
                      <a:moveTo>
                        <a:pt x="37407" y="0"/>
                      </a:moveTo>
                      <a:lnTo>
                        <a:pt x="569422" y="8313"/>
                      </a:lnTo>
                      <a:lnTo>
                        <a:pt x="482138" y="95596"/>
                      </a:lnTo>
                      <a:lnTo>
                        <a:pt x="0" y="99753"/>
                      </a:lnTo>
                      <a:lnTo>
                        <a:pt x="37407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9" name="Frihåndsform 18"/>
                <p:cNvSpPr/>
                <p:nvPr/>
              </p:nvSpPr>
              <p:spPr>
                <a:xfrm rot="517886">
                  <a:off x="8195614" y="2211443"/>
                  <a:ext cx="282633" cy="710863"/>
                </a:xfrm>
                <a:custGeom>
                  <a:avLst/>
                  <a:gdLst>
                    <a:gd name="connsiteX0" fmla="*/ 0 w 282633"/>
                    <a:gd name="connsiteY0" fmla="*/ 83127 h 756458"/>
                    <a:gd name="connsiteX1" fmla="*/ 162099 w 282633"/>
                    <a:gd name="connsiteY1" fmla="*/ 756458 h 756458"/>
                    <a:gd name="connsiteX2" fmla="*/ 282633 w 282633"/>
                    <a:gd name="connsiteY2" fmla="*/ 656706 h 756458"/>
                    <a:gd name="connsiteX3" fmla="*/ 95597 w 282633"/>
                    <a:gd name="connsiteY3" fmla="*/ 0 h 756458"/>
                    <a:gd name="connsiteX4" fmla="*/ 0 w 282633"/>
                    <a:gd name="connsiteY4" fmla="*/ 83127 h 756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633" h="756458">
                      <a:moveTo>
                        <a:pt x="0" y="83127"/>
                      </a:moveTo>
                      <a:lnTo>
                        <a:pt x="162099" y="756458"/>
                      </a:lnTo>
                      <a:lnTo>
                        <a:pt x="282633" y="656706"/>
                      </a:lnTo>
                      <a:lnTo>
                        <a:pt x="95597" y="0"/>
                      </a:lnTo>
                      <a:lnTo>
                        <a:pt x="0" y="83127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20" name="Frihåndsform 19"/>
                <p:cNvSpPr/>
                <p:nvPr/>
              </p:nvSpPr>
              <p:spPr>
                <a:xfrm>
                  <a:off x="9738360" y="2963487"/>
                  <a:ext cx="99753" cy="665018"/>
                </a:xfrm>
                <a:custGeom>
                  <a:avLst/>
                  <a:gdLst>
                    <a:gd name="connsiteX0" fmla="*/ 0 w 99753"/>
                    <a:gd name="connsiteY0" fmla="*/ 78971 h 665018"/>
                    <a:gd name="connsiteX1" fmla="*/ 8313 w 99753"/>
                    <a:gd name="connsiteY1" fmla="*/ 665018 h 665018"/>
                    <a:gd name="connsiteX2" fmla="*/ 99753 w 99753"/>
                    <a:gd name="connsiteY2" fmla="*/ 548640 h 665018"/>
                    <a:gd name="connsiteX3" fmla="*/ 87284 w 99753"/>
                    <a:gd name="connsiteY3" fmla="*/ 0 h 665018"/>
                    <a:gd name="connsiteX4" fmla="*/ 0 w 99753"/>
                    <a:gd name="connsiteY4" fmla="*/ 78971 h 665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753" h="665018">
                      <a:moveTo>
                        <a:pt x="0" y="78971"/>
                      </a:moveTo>
                      <a:lnTo>
                        <a:pt x="8313" y="665018"/>
                      </a:lnTo>
                      <a:lnTo>
                        <a:pt x="99753" y="548640"/>
                      </a:lnTo>
                      <a:lnTo>
                        <a:pt x="87284" y="0"/>
                      </a:lnTo>
                      <a:lnTo>
                        <a:pt x="0" y="78971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21" name="Frihåndsform 20"/>
                <p:cNvSpPr/>
                <p:nvPr/>
              </p:nvSpPr>
              <p:spPr>
                <a:xfrm>
                  <a:off x="9746673" y="3512127"/>
                  <a:ext cx="573578" cy="145473"/>
                </a:xfrm>
                <a:custGeom>
                  <a:avLst/>
                  <a:gdLst>
                    <a:gd name="connsiteX0" fmla="*/ 99752 w 573578"/>
                    <a:gd name="connsiteY0" fmla="*/ 0 h 157942"/>
                    <a:gd name="connsiteX1" fmla="*/ 573578 w 573578"/>
                    <a:gd name="connsiteY1" fmla="*/ 37408 h 157942"/>
                    <a:gd name="connsiteX2" fmla="*/ 569422 w 573578"/>
                    <a:gd name="connsiteY2" fmla="*/ 157942 h 157942"/>
                    <a:gd name="connsiteX3" fmla="*/ 0 w 573578"/>
                    <a:gd name="connsiteY3" fmla="*/ 116378 h 157942"/>
                    <a:gd name="connsiteX4" fmla="*/ 99752 w 573578"/>
                    <a:gd name="connsiteY4" fmla="*/ 0 h 157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3578" h="157942">
                      <a:moveTo>
                        <a:pt x="99752" y="0"/>
                      </a:moveTo>
                      <a:lnTo>
                        <a:pt x="573578" y="37408"/>
                      </a:lnTo>
                      <a:lnTo>
                        <a:pt x="569422" y="157942"/>
                      </a:lnTo>
                      <a:lnTo>
                        <a:pt x="0" y="116378"/>
                      </a:lnTo>
                      <a:lnTo>
                        <a:pt x="99752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22" name="Frihåndsform 21"/>
                <p:cNvSpPr/>
                <p:nvPr/>
              </p:nvSpPr>
              <p:spPr>
                <a:xfrm>
                  <a:off x="10311938" y="3117273"/>
                  <a:ext cx="33251" cy="540327"/>
                </a:xfrm>
                <a:custGeom>
                  <a:avLst/>
                  <a:gdLst>
                    <a:gd name="connsiteX0" fmla="*/ 0 w 33251"/>
                    <a:gd name="connsiteY0" fmla="*/ 540327 h 540327"/>
                    <a:gd name="connsiteX1" fmla="*/ 33251 w 33251"/>
                    <a:gd name="connsiteY1" fmla="*/ 0 h 540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251" h="540327">
                      <a:moveTo>
                        <a:pt x="0" y="540327"/>
                      </a:moveTo>
                      <a:lnTo>
                        <a:pt x="33251" y="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3" name="Frihåndsform 22"/>
                <p:cNvSpPr/>
                <p:nvPr/>
              </p:nvSpPr>
              <p:spPr>
                <a:xfrm>
                  <a:off x="10129058" y="2053244"/>
                  <a:ext cx="1076498" cy="901931"/>
                </a:xfrm>
                <a:custGeom>
                  <a:avLst/>
                  <a:gdLst>
                    <a:gd name="connsiteX0" fmla="*/ 0 w 1076498"/>
                    <a:gd name="connsiteY0" fmla="*/ 12469 h 901931"/>
                    <a:gd name="connsiteX1" fmla="*/ 1072342 w 1076498"/>
                    <a:gd name="connsiteY1" fmla="*/ 0 h 901931"/>
                    <a:gd name="connsiteX2" fmla="*/ 1076498 w 1076498"/>
                    <a:gd name="connsiteY2" fmla="*/ 901931 h 901931"/>
                    <a:gd name="connsiteX3" fmla="*/ 914400 w 1076498"/>
                    <a:gd name="connsiteY3" fmla="*/ 897774 h 901931"/>
                    <a:gd name="connsiteX4" fmla="*/ 897775 w 1076498"/>
                    <a:gd name="connsiteY4" fmla="*/ 83127 h 901931"/>
                    <a:gd name="connsiteX5" fmla="*/ 108066 w 1076498"/>
                    <a:gd name="connsiteY5" fmla="*/ 83127 h 901931"/>
                    <a:gd name="connsiteX6" fmla="*/ 0 w 1076498"/>
                    <a:gd name="connsiteY6" fmla="*/ 12469 h 901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6498" h="901931">
                      <a:moveTo>
                        <a:pt x="0" y="12469"/>
                      </a:moveTo>
                      <a:lnTo>
                        <a:pt x="1072342" y="0"/>
                      </a:lnTo>
                      <a:cubicBezTo>
                        <a:pt x="1073727" y="300644"/>
                        <a:pt x="1075113" y="601287"/>
                        <a:pt x="1076498" y="901931"/>
                      </a:cubicBezTo>
                      <a:lnTo>
                        <a:pt x="914400" y="897774"/>
                      </a:lnTo>
                      <a:lnTo>
                        <a:pt x="897775" y="83127"/>
                      </a:lnTo>
                      <a:lnTo>
                        <a:pt x="108066" y="83127"/>
                      </a:lnTo>
                      <a:lnTo>
                        <a:pt x="0" y="12469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4" name="Frihåndsform 23"/>
                <p:cNvSpPr/>
                <p:nvPr/>
              </p:nvSpPr>
              <p:spPr>
                <a:xfrm>
                  <a:off x="10997738" y="2951018"/>
                  <a:ext cx="33251" cy="207818"/>
                </a:xfrm>
                <a:custGeom>
                  <a:avLst/>
                  <a:gdLst>
                    <a:gd name="connsiteX0" fmla="*/ 33251 w 33251"/>
                    <a:gd name="connsiteY0" fmla="*/ 0 h 207818"/>
                    <a:gd name="connsiteX1" fmla="*/ 0 w 33251"/>
                    <a:gd name="connsiteY1" fmla="*/ 207818 h 207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251" h="207818">
                      <a:moveTo>
                        <a:pt x="33251" y="0"/>
                      </a:moveTo>
                      <a:lnTo>
                        <a:pt x="0" y="207818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5" name="Frihåndsform 24"/>
                <p:cNvSpPr/>
                <p:nvPr/>
              </p:nvSpPr>
              <p:spPr>
                <a:xfrm>
                  <a:off x="11147367" y="2951018"/>
                  <a:ext cx="70658" cy="1458884"/>
                </a:xfrm>
                <a:custGeom>
                  <a:avLst/>
                  <a:gdLst>
                    <a:gd name="connsiteX0" fmla="*/ 58189 w 70658"/>
                    <a:gd name="connsiteY0" fmla="*/ 0 h 1458884"/>
                    <a:gd name="connsiteX1" fmla="*/ 0 w 70658"/>
                    <a:gd name="connsiteY1" fmla="*/ 515389 h 1458884"/>
                    <a:gd name="connsiteX2" fmla="*/ 70658 w 70658"/>
                    <a:gd name="connsiteY2" fmla="*/ 1458884 h 1458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658" h="1458884">
                      <a:moveTo>
                        <a:pt x="58189" y="0"/>
                      </a:moveTo>
                      <a:lnTo>
                        <a:pt x="0" y="515389"/>
                      </a:lnTo>
                      <a:lnTo>
                        <a:pt x="70658" y="1458884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26" name="Frihåndsform 25"/>
                <p:cNvSpPr/>
                <p:nvPr/>
              </p:nvSpPr>
              <p:spPr>
                <a:xfrm>
                  <a:off x="8620298" y="3350030"/>
                  <a:ext cx="590204" cy="552797"/>
                </a:xfrm>
                <a:custGeom>
                  <a:avLst/>
                  <a:gdLst>
                    <a:gd name="connsiteX0" fmla="*/ 328352 w 527858"/>
                    <a:gd name="connsiteY0" fmla="*/ 0 h 444731"/>
                    <a:gd name="connsiteX1" fmla="*/ 527858 w 527858"/>
                    <a:gd name="connsiteY1" fmla="*/ 12469 h 444731"/>
                    <a:gd name="connsiteX2" fmla="*/ 187036 w 527858"/>
                    <a:gd name="connsiteY2" fmla="*/ 444731 h 444731"/>
                    <a:gd name="connsiteX3" fmla="*/ 0 w 527858"/>
                    <a:gd name="connsiteY3" fmla="*/ 419793 h 444731"/>
                    <a:gd name="connsiteX4" fmla="*/ 328352 w 527858"/>
                    <a:gd name="connsiteY4" fmla="*/ 0 h 444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858" h="444731">
                      <a:moveTo>
                        <a:pt x="328352" y="0"/>
                      </a:moveTo>
                      <a:lnTo>
                        <a:pt x="527858" y="12469"/>
                      </a:lnTo>
                      <a:lnTo>
                        <a:pt x="187036" y="444731"/>
                      </a:lnTo>
                      <a:lnTo>
                        <a:pt x="0" y="419793"/>
                      </a:lnTo>
                      <a:lnTo>
                        <a:pt x="328352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27" name="Frihåndsform 26"/>
                <p:cNvSpPr/>
                <p:nvPr/>
              </p:nvSpPr>
              <p:spPr>
                <a:xfrm>
                  <a:off x="9214658" y="3362498"/>
                  <a:ext cx="20782" cy="552797"/>
                </a:xfrm>
                <a:custGeom>
                  <a:avLst/>
                  <a:gdLst>
                    <a:gd name="connsiteX0" fmla="*/ 0 w 20782"/>
                    <a:gd name="connsiteY0" fmla="*/ 0 h 552797"/>
                    <a:gd name="connsiteX1" fmla="*/ 20782 w 20782"/>
                    <a:gd name="connsiteY1" fmla="*/ 552797 h 552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82" h="552797">
                      <a:moveTo>
                        <a:pt x="0" y="0"/>
                      </a:moveTo>
                      <a:lnTo>
                        <a:pt x="20782" y="552797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8" name="Frihåndsform 27"/>
                <p:cNvSpPr/>
                <p:nvPr/>
              </p:nvSpPr>
              <p:spPr>
                <a:xfrm>
                  <a:off x="8293038" y="2838797"/>
                  <a:ext cx="1557544" cy="199506"/>
                </a:xfrm>
                <a:custGeom>
                  <a:avLst/>
                  <a:gdLst>
                    <a:gd name="connsiteX0" fmla="*/ 141316 w 1429789"/>
                    <a:gd name="connsiteY0" fmla="*/ 0 h 199506"/>
                    <a:gd name="connsiteX1" fmla="*/ 1429789 w 1429789"/>
                    <a:gd name="connsiteY1" fmla="*/ 112222 h 199506"/>
                    <a:gd name="connsiteX2" fmla="*/ 1342505 w 1429789"/>
                    <a:gd name="connsiteY2" fmla="*/ 199506 h 199506"/>
                    <a:gd name="connsiteX3" fmla="*/ 0 w 1429789"/>
                    <a:gd name="connsiteY3" fmla="*/ 99753 h 199506"/>
                    <a:gd name="connsiteX4" fmla="*/ 141316 w 1429789"/>
                    <a:gd name="connsiteY4" fmla="*/ 0 h 199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9789" h="199506">
                      <a:moveTo>
                        <a:pt x="141316" y="0"/>
                      </a:moveTo>
                      <a:lnTo>
                        <a:pt x="1429789" y="112222"/>
                      </a:lnTo>
                      <a:lnTo>
                        <a:pt x="1342505" y="199506"/>
                      </a:lnTo>
                      <a:lnTo>
                        <a:pt x="0" y="99753"/>
                      </a:lnTo>
                      <a:lnTo>
                        <a:pt x="141316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29" name="Frihåndsform 28"/>
                <p:cNvSpPr/>
                <p:nvPr/>
              </p:nvSpPr>
              <p:spPr>
                <a:xfrm>
                  <a:off x="10935393" y="3445625"/>
                  <a:ext cx="282632" cy="951808"/>
                </a:xfrm>
                <a:custGeom>
                  <a:avLst/>
                  <a:gdLst>
                    <a:gd name="connsiteX0" fmla="*/ 0 w 282632"/>
                    <a:gd name="connsiteY0" fmla="*/ 0 h 951808"/>
                    <a:gd name="connsiteX1" fmla="*/ 216131 w 282632"/>
                    <a:gd name="connsiteY1" fmla="*/ 0 h 951808"/>
                    <a:gd name="connsiteX2" fmla="*/ 282632 w 282632"/>
                    <a:gd name="connsiteY2" fmla="*/ 947651 h 951808"/>
                    <a:gd name="connsiteX3" fmla="*/ 54032 w 282632"/>
                    <a:gd name="connsiteY3" fmla="*/ 951808 h 951808"/>
                    <a:gd name="connsiteX4" fmla="*/ 0 w 282632"/>
                    <a:gd name="connsiteY4" fmla="*/ 0 h 951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632" h="951808">
                      <a:moveTo>
                        <a:pt x="0" y="0"/>
                      </a:moveTo>
                      <a:lnTo>
                        <a:pt x="216131" y="0"/>
                      </a:lnTo>
                      <a:lnTo>
                        <a:pt x="282632" y="947651"/>
                      </a:lnTo>
                      <a:lnTo>
                        <a:pt x="54032" y="9518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30" name="Frihåndsform 29"/>
                <p:cNvSpPr/>
                <p:nvPr/>
              </p:nvSpPr>
              <p:spPr>
                <a:xfrm>
                  <a:off x="10852265" y="3449782"/>
                  <a:ext cx="83128" cy="1009996"/>
                </a:xfrm>
                <a:custGeom>
                  <a:avLst/>
                  <a:gdLst>
                    <a:gd name="connsiteX0" fmla="*/ 83128 w 83128"/>
                    <a:gd name="connsiteY0" fmla="*/ 0 h 1009996"/>
                    <a:gd name="connsiteX1" fmla="*/ 0 w 83128"/>
                    <a:gd name="connsiteY1" fmla="*/ 1009996 h 1009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128" h="1009996">
                      <a:moveTo>
                        <a:pt x="83128" y="0"/>
                      </a:moveTo>
                      <a:lnTo>
                        <a:pt x="0" y="1009996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31" name="Frihåndsform 30"/>
                <p:cNvSpPr/>
                <p:nvPr/>
              </p:nvSpPr>
              <p:spPr>
                <a:xfrm>
                  <a:off x="8624455" y="3877887"/>
                  <a:ext cx="195349" cy="253538"/>
                </a:xfrm>
                <a:custGeom>
                  <a:avLst/>
                  <a:gdLst>
                    <a:gd name="connsiteX0" fmla="*/ 0 w 195349"/>
                    <a:gd name="connsiteY0" fmla="*/ 0 h 253538"/>
                    <a:gd name="connsiteX1" fmla="*/ 195349 w 195349"/>
                    <a:gd name="connsiteY1" fmla="*/ 24938 h 253538"/>
                    <a:gd name="connsiteX2" fmla="*/ 182880 w 195349"/>
                    <a:gd name="connsiteY2" fmla="*/ 253538 h 2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349" h="253538">
                      <a:moveTo>
                        <a:pt x="0" y="0"/>
                      </a:moveTo>
                      <a:lnTo>
                        <a:pt x="195349" y="24938"/>
                      </a:lnTo>
                      <a:lnTo>
                        <a:pt x="182880" y="253538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32" name="Frihåndsform 31"/>
                <p:cNvSpPr/>
                <p:nvPr/>
              </p:nvSpPr>
              <p:spPr>
                <a:xfrm>
                  <a:off x="8616142" y="3873731"/>
                  <a:ext cx="29094" cy="320040"/>
                </a:xfrm>
                <a:custGeom>
                  <a:avLst/>
                  <a:gdLst>
                    <a:gd name="connsiteX0" fmla="*/ 0 w 29094"/>
                    <a:gd name="connsiteY0" fmla="*/ 0 h 320040"/>
                    <a:gd name="connsiteX1" fmla="*/ 29094 w 29094"/>
                    <a:gd name="connsiteY1" fmla="*/ 32004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094" h="320040">
                      <a:moveTo>
                        <a:pt x="0" y="0"/>
                      </a:moveTo>
                      <a:lnTo>
                        <a:pt x="29094" y="32004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33" name="Frihåndsform 32"/>
                <p:cNvSpPr/>
                <p:nvPr/>
              </p:nvSpPr>
              <p:spPr>
                <a:xfrm>
                  <a:off x="8445731" y="2502131"/>
                  <a:ext cx="95596" cy="124691"/>
                </a:xfrm>
                <a:custGeom>
                  <a:avLst/>
                  <a:gdLst>
                    <a:gd name="connsiteX0" fmla="*/ 74814 w 95596"/>
                    <a:gd name="connsiteY0" fmla="*/ 20782 h 124691"/>
                    <a:gd name="connsiteX1" fmla="*/ 95596 w 95596"/>
                    <a:gd name="connsiteY1" fmla="*/ 124691 h 124691"/>
                    <a:gd name="connsiteX2" fmla="*/ 37407 w 95596"/>
                    <a:gd name="connsiteY2" fmla="*/ 108065 h 124691"/>
                    <a:gd name="connsiteX3" fmla="*/ 0 w 95596"/>
                    <a:gd name="connsiteY3" fmla="*/ 0 h 124691"/>
                    <a:gd name="connsiteX4" fmla="*/ 74814 w 95596"/>
                    <a:gd name="connsiteY4" fmla="*/ 20782 h 12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596" h="124691">
                      <a:moveTo>
                        <a:pt x="74814" y="20782"/>
                      </a:moveTo>
                      <a:lnTo>
                        <a:pt x="95596" y="124691"/>
                      </a:lnTo>
                      <a:lnTo>
                        <a:pt x="37407" y="108065"/>
                      </a:lnTo>
                      <a:lnTo>
                        <a:pt x="0" y="0"/>
                      </a:lnTo>
                      <a:lnTo>
                        <a:pt x="74814" y="2078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34" name="Frihåndsform 33"/>
                <p:cNvSpPr/>
                <p:nvPr/>
              </p:nvSpPr>
              <p:spPr>
                <a:xfrm>
                  <a:off x="8516389" y="2514600"/>
                  <a:ext cx="120535" cy="112222"/>
                </a:xfrm>
                <a:custGeom>
                  <a:avLst/>
                  <a:gdLst>
                    <a:gd name="connsiteX0" fmla="*/ 24938 w 120535"/>
                    <a:gd name="connsiteY0" fmla="*/ 112222 h 112222"/>
                    <a:gd name="connsiteX1" fmla="*/ 120535 w 120535"/>
                    <a:gd name="connsiteY1" fmla="*/ 54033 h 112222"/>
                    <a:gd name="connsiteX2" fmla="*/ 0 w 120535"/>
                    <a:gd name="connsiteY2" fmla="*/ 0 h 112222"/>
                    <a:gd name="connsiteX3" fmla="*/ 24938 w 120535"/>
                    <a:gd name="connsiteY3" fmla="*/ 112222 h 112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535" h="112222">
                      <a:moveTo>
                        <a:pt x="24938" y="112222"/>
                      </a:moveTo>
                      <a:lnTo>
                        <a:pt x="120535" y="54033"/>
                      </a:lnTo>
                      <a:lnTo>
                        <a:pt x="0" y="0"/>
                      </a:lnTo>
                      <a:lnTo>
                        <a:pt x="24938" y="11222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35" name="Frihåndsform 34"/>
                <p:cNvSpPr/>
                <p:nvPr/>
              </p:nvSpPr>
              <p:spPr>
                <a:xfrm>
                  <a:off x="10145683" y="2311248"/>
                  <a:ext cx="174568" cy="103909"/>
                </a:xfrm>
                <a:custGeom>
                  <a:avLst/>
                  <a:gdLst>
                    <a:gd name="connsiteX0" fmla="*/ 70659 w 174568"/>
                    <a:gd name="connsiteY0" fmla="*/ 12469 h 103909"/>
                    <a:gd name="connsiteX1" fmla="*/ 174568 w 174568"/>
                    <a:gd name="connsiteY1" fmla="*/ 0 h 103909"/>
                    <a:gd name="connsiteX2" fmla="*/ 149630 w 174568"/>
                    <a:gd name="connsiteY2" fmla="*/ 103909 h 103909"/>
                    <a:gd name="connsiteX3" fmla="*/ 0 w 174568"/>
                    <a:gd name="connsiteY3" fmla="*/ 95596 h 103909"/>
                    <a:gd name="connsiteX4" fmla="*/ 70659 w 174568"/>
                    <a:gd name="connsiteY4" fmla="*/ 12469 h 103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568" h="103909">
                      <a:moveTo>
                        <a:pt x="70659" y="12469"/>
                      </a:moveTo>
                      <a:lnTo>
                        <a:pt x="174568" y="0"/>
                      </a:lnTo>
                      <a:lnTo>
                        <a:pt x="149630" y="103909"/>
                      </a:lnTo>
                      <a:lnTo>
                        <a:pt x="0" y="95596"/>
                      </a:lnTo>
                      <a:lnTo>
                        <a:pt x="70659" y="124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36" name="Frihåndsform 35"/>
                <p:cNvSpPr/>
                <p:nvPr/>
              </p:nvSpPr>
              <p:spPr>
                <a:xfrm>
                  <a:off x="10300138" y="2288628"/>
                  <a:ext cx="63062" cy="118241"/>
                </a:xfrm>
                <a:custGeom>
                  <a:avLst/>
                  <a:gdLst>
                    <a:gd name="connsiteX0" fmla="*/ 0 w 63062"/>
                    <a:gd name="connsiteY0" fmla="*/ 118241 h 118241"/>
                    <a:gd name="connsiteX1" fmla="*/ 39414 w 63062"/>
                    <a:gd name="connsiteY1" fmla="*/ 81455 h 118241"/>
                    <a:gd name="connsiteX2" fmla="*/ 63062 w 63062"/>
                    <a:gd name="connsiteY2" fmla="*/ 0 h 118241"/>
                    <a:gd name="connsiteX3" fmla="*/ 31531 w 63062"/>
                    <a:gd name="connsiteY3" fmla="*/ 23648 h 118241"/>
                    <a:gd name="connsiteX4" fmla="*/ 0 w 63062"/>
                    <a:gd name="connsiteY4" fmla="*/ 118241 h 11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062" h="118241">
                      <a:moveTo>
                        <a:pt x="0" y="118241"/>
                      </a:moveTo>
                      <a:lnTo>
                        <a:pt x="39414" y="81455"/>
                      </a:lnTo>
                      <a:lnTo>
                        <a:pt x="63062" y="0"/>
                      </a:lnTo>
                      <a:lnTo>
                        <a:pt x="31531" y="23648"/>
                      </a:lnTo>
                      <a:lnTo>
                        <a:pt x="0" y="118241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37" name="Frihåndsform 36"/>
                <p:cNvSpPr/>
                <p:nvPr/>
              </p:nvSpPr>
              <p:spPr>
                <a:xfrm>
                  <a:off x="10213426" y="2272862"/>
                  <a:ext cx="160283" cy="52552"/>
                </a:xfrm>
                <a:custGeom>
                  <a:avLst/>
                  <a:gdLst>
                    <a:gd name="connsiteX0" fmla="*/ 0 w 160283"/>
                    <a:gd name="connsiteY0" fmla="*/ 52552 h 52552"/>
                    <a:gd name="connsiteX1" fmla="*/ 28904 w 160283"/>
                    <a:gd name="connsiteY1" fmla="*/ 10511 h 52552"/>
                    <a:gd name="connsiteX2" fmla="*/ 160283 w 160283"/>
                    <a:gd name="connsiteY2" fmla="*/ 0 h 52552"/>
                    <a:gd name="connsiteX3" fmla="*/ 99849 w 160283"/>
                    <a:gd name="connsiteY3" fmla="*/ 39414 h 52552"/>
                    <a:gd name="connsiteX4" fmla="*/ 0 w 160283"/>
                    <a:gd name="connsiteY4" fmla="*/ 52552 h 52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283" h="52552">
                      <a:moveTo>
                        <a:pt x="0" y="52552"/>
                      </a:moveTo>
                      <a:lnTo>
                        <a:pt x="28904" y="10511"/>
                      </a:lnTo>
                      <a:lnTo>
                        <a:pt x="160283" y="0"/>
                      </a:lnTo>
                      <a:lnTo>
                        <a:pt x="99849" y="39414"/>
                      </a:lnTo>
                      <a:lnTo>
                        <a:pt x="0" y="52552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38" name="Frihåndsform 37"/>
                <p:cNvSpPr/>
                <p:nvPr/>
              </p:nvSpPr>
              <p:spPr>
                <a:xfrm>
                  <a:off x="9742707" y="2119489"/>
                  <a:ext cx="494418" cy="843998"/>
                </a:xfrm>
                <a:custGeom>
                  <a:avLst/>
                  <a:gdLst>
                    <a:gd name="connsiteX0" fmla="*/ 486294 w 490451"/>
                    <a:gd name="connsiteY0" fmla="*/ 0 h 818804"/>
                    <a:gd name="connsiteX1" fmla="*/ 490451 w 490451"/>
                    <a:gd name="connsiteY1" fmla="*/ 149629 h 818804"/>
                    <a:gd name="connsiteX2" fmla="*/ 45720 w 490451"/>
                    <a:gd name="connsiteY2" fmla="*/ 810491 h 818804"/>
                    <a:gd name="connsiteX3" fmla="*/ 0 w 490451"/>
                    <a:gd name="connsiteY3" fmla="*/ 818804 h 818804"/>
                    <a:gd name="connsiteX4" fmla="*/ 0 w 490451"/>
                    <a:gd name="connsiteY4" fmla="*/ 665018 h 818804"/>
                    <a:gd name="connsiteX5" fmla="*/ 486294 w 490451"/>
                    <a:gd name="connsiteY5" fmla="*/ 0 h 818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451" h="818804">
                      <a:moveTo>
                        <a:pt x="486294" y="0"/>
                      </a:moveTo>
                      <a:lnTo>
                        <a:pt x="490451" y="149629"/>
                      </a:lnTo>
                      <a:lnTo>
                        <a:pt x="45720" y="810491"/>
                      </a:lnTo>
                      <a:lnTo>
                        <a:pt x="0" y="818804"/>
                      </a:lnTo>
                      <a:lnTo>
                        <a:pt x="0" y="665018"/>
                      </a:lnTo>
                      <a:lnTo>
                        <a:pt x="486294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39" name="Frihåndsform 38"/>
                <p:cNvSpPr/>
                <p:nvPr/>
              </p:nvSpPr>
              <p:spPr>
                <a:xfrm>
                  <a:off x="7745506" y="2286000"/>
                  <a:ext cx="3442447" cy="2191871"/>
                </a:xfrm>
                <a:custGeom>
                  <a:avLst/>
                  <a:gdLst>
                    <a:gd name="connsiteX0" fmla="*/ 3294529 w 3442447"/>
                    <a:gd name="connsiteY0" fmla="*/ 658906 h 2191871"/>
                    <a:gd name="connsiteX1" fmla="*/ 3442447 w 3442447"/>
                    <a:gd name="connsiteY1" fmla="*/ 667871 h 2191871"/>
                    <a:gd name="connsiteX2" fmla="*/ 3388659 w 3442447"/>
                    <a:gd name="connsiteY2" fmla="*/ 1160929 h 2191871"/>
                    <a:gd name="connsiteX3" fmla="*/ 3191435 w 3442447"/>
                    <a:gd name="connsiteY3" fmla="*/ 1165412 h 2191871"/>
                    <a:gd name="connsiteX4" fmla="*/ 3061447 w 3442447"/>
                    <a:gd name="connsiteY4" fmla="*/ 2191871 h 2191871"/>
                    <a:gd name="connsiteX5" fmla="*/ 1515035 w 3442447"/>
                    <a:gd name="connsiteY5" fmla="*/ 1658471 h 2191871"/>
                    <a:gd name="connsiteX6" fmla="*/ 1479176 w 3442447"/>
                    <a:gd name="connsiteY6" fmla="*/ 1084729 h 2191871"/>
                    <a:gd name="connsiteX7" fmla="*/ 1232647 w 3442447"/>
                    <a:gd name="connsiteY7" fmla="*/ 1057835 h 2191871"/>
                    <a:gd name="connsiteX8" fmla="*/ 1004047 w 3442447"/>
                    <a:gd name="connsiteY8" fmla="*/ 1385047 h 2191871"/>
                    <a:gd name="connsiteX9" fmla="*/ 515470 w 3442447"/>
                    <a:gd name="connsiteY9" fmla="*/ 1281953 h 2191871"/>
                    <a:gd name="connsiteX10" fmla="*/ 98612 w 3442447"/>
                    <a:gd name="connsiteY10" fmla="*/ 721659 h 2191871"/>
                    <a:gd name="connsiteX11" fmla="*/ 0 w 3442447"/>
                    <a:gd name="connsiteY11" fmla="*/ 13447 h 2191871"/>
                    <a:gd name="connsiteX12" fmla="*/ 488576 w 3442447"/>
                    <a:gd name="connsiteY12" fmla="*/ 0 h 2191871"/>
                    <a:gd name="connsiteX13" fmla="*/ 564776 w 3442447"/>
                    <a:gd name="connsiteY13" fmla="*/ 654424 h 2191871"/>
                    <a:gd name="connsiteX14" fmla="*/ 2021541 w 3442447"/>
                    <a:gd name="connsiteY14" fmla="*/ 753035 h 2191871"/>
                    <a:gd name="connsiteX15" fmla="*/ 2003612 w 3442447"/>
                    <a:gd name="connsiteY15" fmla="*/ 1349188 h 2191871"/>
                    <a:gd name="connsiteX16" fmla="*/ 2563906 w 3442447"/>
                    <a:gd name="connsiteY16" fmla="*/ 1380565 h 2191871"/>
                    <a:gd name="connsiteX17" fmla="*/ 2613212 w 3442447"/>
                    <a:gd name="connsiteY17" fmla="*/ 824753 h 2191871"/>
                    <a:gd name="connsiteX18" fmla="*/ 3254188 w 3442447"/>
                    <a:gd name="connsiteY18" fmla="*/ 883024 h 2191871"/>
                    <a:gd name="connsiteX19" fmla="*/ 3294529 w 3442447"/>
                    <a:gd name="connsiteY19" fmla="*/ 658906 h 2191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442447" h="2191871">
                      <a:moveTo>
                        <a:pt x="3294529" y="658906"/>
                      </a:moveTo>
                      <a:lnTo>
                        <a:pt x="3442447" y="667871"/>
                      </a:lnTo>
                      <a:lnTo>
                        <a:pt x="3388659" y="1160929"/>
                      </a:lnTo>
                      <a:lnTo>
                        <a:pt x="3191435" y="1165412"/>
                      </a:lnTo>
                      <a:lnTo>
                        <a:pt x="3061447" y="2191871"/>
                      </a:lnTo>
                      <a:lnTo>
                        <a:pt x="1515035" y="1658471"/>
                      </a:lnTo>
                      <a:lnTo>
                        <a:pt x="1479176" y="1084729"/>
                      </a:lnTo>
                      <a:lnTo>
                        <a:pt x="1232647" y="1057835"/>
                      </a:lnTo>
                      <a:lnTo>
                        <a:pt x="1004047" y="1385047"/>
                      </a:lnTo>
                      <a:lnTo>
                        <a:pt x="515470" y="1281953"/>
                      </a:lnTo>
                      <a:lnTo>
                        <a:pt x="98612" y="721659"/>
                      </a:lnTo>
                      <a:lnTo>
                        <a:pt x="0" y="13447"/>
                      </a:lnTo>
                      <a:lnTo>
                        <a:pt x="488576" y="0"/>
                      </a:lnTo>
                      <a:lnTo>
                        <a:pt x="564776" y="654424"/>
                      </a:lnTo>
                      <a:lnTo>
                        <a:pt x="2021541" y="753035"/>
                      </a:lnTo>
                      <a:lnTo>
                        <a:pt x="2003612" y="1349188"/>
                      </a:lnTo>
                      <a:lnTo>
                        <a:pt x="2563906" y="1380565"/>
                      </a:lnTo>
                      <a:lnTo>
                        <a:pt x="2613212" y="824753"/>
                      </a:lnTo>
                      <a:lnTo>
                        <a:pt x="3254188" y="883024"/>
                      </a:lnTo>
                      <a:lnTo>
                        <a:pt x="3294529" y="65890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42" name="Frihåndsform 41"/>
                <p:cNvSpPr/>
                <p:nvPr/>
              </p:nvSpPr>
              <p:spPr>
                <a:xfrm>
                  <a:off x="10345189" y="3000895"/>
                  <a:ext cx="631767" cy="153785"/>
                </a:xfrm>
                <a:custGeom>
                  <a:avLst/>
                  <a:gdLst>
                    <a:gd name="connsiteX0" fmla="*/ 0 w 631767"/>
                    <a:gd name="connsiteY0" fmla="*/ 128847 h 153785"/>
                    <a:gd name="connsiteX1" fmla="*/ 49876 w 631767"/>
                    <a:gd name="connsiteY1" fmla="*/ 0 h 153785"/>
                    <a:gd name="connsiteX2" fmla="*/ 598516 w 631767"/>
                    <a:gd name="connsiteY2" fmla="*/ 20781 h 153785"/>
                    <a:gd name="connsiteX3" fmla="*/ 631767 w 631767"/>
                    <a:gd name="connsiteY3" fmla="*/ 153785 h 153785"/>
                    <a:gd name="connsiteX4" fmla="*/ 0 w 631767"/>
                    <a:gd name="connsiteY4" fmla="*/ 128847 h 153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1767" h="153785">
                      <a:moveTo>
                        <a:pt x="0" y="128847"/>
                      </a:moveTo>
                      <a:lnTo>
                        <a:pt x="49876" y="0"/>
                      </a:lnTo>
                      <a:lnTo>
                        <a:pt x="598516" y="20781"/>
                      </a:lnTo>
                      <a:lnTo>
                        <a:pt x="631767" y="153785"/>
                      </a:lnTo>
                      <a:lnTo>
                        <a:pt x="0" y="128847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43" name="Frihåndsform 42"/>
                <p:cNvSpPr/>
                <p:nvPr/>
              </p:nvSpPr>
              <p:spPr>
                <a:xfrm>
                  <a:off x="10941424" y="2138082"/>
                  <a:ext cx="58270" cy="815789"/>
                </a:xfrm>
                <a:custGeom>
                  <a:avLst/>
                  <a:gdLst>
                    <a:gd name="connsiteX0" fmla="*/ 58270 w 58270"/>
                    <a:gd name="connsiteY0" fmla="*/ 0 h 815789"/>
                    <a:gd name="connsiteX1" fmla="*/ 0 w 58270"/>
                    <a:gd name="connsiteY1" fmla="*/ 815789 h 8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270" h="815789">
                      <a:moveTo>
                        <a:pt x="58270" y="0"/>
                      </a:moveTo>
                      <a:lnTo>
                        <a:pt x="0" y="815789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44" name="Frihåndsform 43"/>
                <p:cNvSpPr/>
                <p:nvPr/>
              </p:nvSpPr>
              <p:spPr>
                <a:xfrm>
                  <a:off x="9829800" y="2138082"/>
                  <a:ext cx="1205753" cy="1026459"/>
                </a:xfrm>
                <a:custGeom>
                  <a:avLst/>
                  <a:gdLst>
                    <a:gd name="connsiteX0" fmla="*/ 0 w 1205753"/>
                    <a:gd name="connsiteY0" fmla="*/ 775447 h 1026459"/>
                    <a:gd name="connsiteX1" fmla="*/ 1120588 w 1205753"/>
                    <a:gd name="connsiteY1" fmla="*/ 833718 h 1026459"/>
                    <a:gd name="connsiteX2" fmla="*/ 1143000 w 1205753"/>
                    <a:gd name="connsiteY2" fmla="*/ 999565 h 1026459"/>
                    <a:gd name="connsiteX3" fmla="*/ 1169894 w 1205753"/>
                    <a:gd name="connsiteY3" fmla="*/ 1026459 h 1026459"/>
                    <a:gd name="connsiteX4" fmla="*/ 1205753 w 1205753"/>
                    <a:gd name="connsiteY4" fmla="*/ 788894 h 1026459"/>
                    <a:gd name="connsiteX5" fmla="*/ 1196788 w 1205753"/>
                    <a:gd name="connsiteY5" fmla="*/ 0 h 1026459"/>
                    <a:gd name="connsiteX6" fmla="*/ 407894 w 1205753"/>
                    <a:gd name="connsiteY6" fmla="*/ 4483 h 1026459"/>
                    <a:gd name="connsiteX7" fmla="*/ 412376 w 1205753"/>
                    <a:gd name="connsiteY7" fmla="*/ 156883 h 1026459"/>
                    <a:gd name="connsiteX8" fmla="*/ 0 w 1205753"/>
                    <a:gd name="connsiteY8" fmla="*/ 775447 h 1026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5753" h="1026459">
                      <a:moveTo>
                        <a:pt x="0" y="775447"/>
                      </a:moveTo>
                      <a:lnTo>
                        <a:pt x="1120588" y="833718"/>
                      </a:lnTo>
                      <a:lnTo>
                        <a:pt x="1143000" y="999565"/>
                      </a:lnTo>
                      <a:lnTo>
                        <a:pt x="1169894" y="1026459"/>
                      </a:lnTo>
                      <a:lnTo>
                        <a:pt x="1205753" y="788894"/>
                      </a:lnTo>
                      <a:lnTo>
                        <a:pt x="1196788" y="0"/>
                      </a:lnTo>
                      <a:lnTo>
                        <a:pt x="407894" y="4483"/>
                      </a:lnTo>
                      <a:lnTo>
                        <a:pt x="412376" y="156883"/>
                      </a:lnTo>
                      <a:lnTo>
                        <a:pt x="0" y="77544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45" name="Frihåndsform 44"/>
                <p:cNvSpPr/>
                <p:nvPr/>
              </p:nvSpPr>
              <p:spPr>
                <a:xfrm>
                  <a:off x="10959353" y="2138082"/>
                  <a:ext cx="40341" cy="838200"/>
                </a:xfrm>
                <a:custGeom>
                  <a:avLst/>
                  <a:gdLst>
                    <a:gd name="connsiteX0" fmla="*/ 40341 w 40341"/>
                    <a:gd name="connsiteY0" fmla="*/ 0 h 838200"/>
                    <a:gd name="connsiteX1" fmla="*/ 0 w 40341"/>
                    <a:gd name="connsiteY1" fmla="*/ 838200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41" h="838200">
                      <a:moveTo>
                        <a:pt x="40341" y="0"/>
                      </a:moveTo>
                      <a:lnTo>
                        <a:pt x="0" y="83820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46" name="Frihåndsform 45"/>
                <p:cNvSpPr/>
                <p:nvPr/>
              </p:nvSpPr>
              <p:spPr>
                <a:xfrm>
                  <a:off x="8624047" y="3868271"/>
                  <a:ext cx="188259" cy="304800"/>
                </a:xfrm>
                <a:custGeom>
                  <a:avLst/>
                  <a:gdLst>
                    <a:gd name="connsiteX0" fmla="*/ 0 w 188259"/>
                    <a:gd name="connsiteY0" fmla="*/ 0 h 304800"/>
                    <a:gd name="connsiteX1" fmla="*/ 188259 w 188259"/>
                    <a:gd name="connsiteY1" fmla="*/ 40341 h 304800"/>
                    <a:gd name="connsiteX2" fmla="*/ 179294 w 188259"/>
                    <a:gd name="connsiteY2" fmla="*/ 304800 h 304800"/>
                    <a:gd name="connsiteX3" fmla="*/ 4482 w 188259"/>
                    <a:gd name="connsiteY3" fmla="*/ 268941 h 304800"/>
                    <a:gd name="connsiteX4" fmla="*/ 0 w 188259"/>
                    <a:gd name="connsiteY4" fmla="*/ 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259" h="304800">
                      <a:moveTo>
                        <a:pt x="0" y="0"/>
                      </a:moveTo>
                      <a:lnTo>
                        <a:pt x="188259" y="40341"/>
                      </a:lnTo>
                      <a:lnTo>
                        <a:pt x="179294" y="304800"/>
                      </a:lnTo>
                      <a:lnTo>
                        <a:pt x="4482" y="2689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47" name="Frihåndsform 46"/>
                <p:cNvSpPr/>
                <p:nvPr/>
              </p:nvSpPr>
              <p:spPr>
                <a:xfrm>
                  <a:off x="8816788" y="3370729"/>
                  <a:ext cx="425824" cy="793377"/>
                </a:xfrm>
                <a:custGeom>
                  <a:avLst/>
                  <a:gdLst>
                    <a:gd name="connsiteX0" fmla="*/ 0 w 425824"/>
                    <a:gd name="connsiteY0" fmla="*/ 793377 h 793377"/>
                    <a:gd name="connsiteX1" fmla="*/ 425824 w 425824"/>
                    <a:gd name="connsiteY1" fmla="*/ 555812 h 793377"/>
                    <a:gd name="connsiteX2" fmla="*/ 398930 w 425824"/>
                    <a:gd name="connsiteY2" fmla="*/ 0 h 793377"/>
                    <a:gd name="connsiteX3" fmla="*/ 4483 w 425824"/>
                    <a:gd name="connsiteY3" fmla="*/ 546847 h 793377"/>
                    <a:gd name="connsiteX4" fmla="*/ 0 w 425824"/>
                    <a:gd name="connsiteY4" fmla="*/ 793377 h 793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5824" h="793377">
                      <a:moveTo>
                        <a:pt x="0" y="793377"/>
                      </a:moveTo>
                      <a:lnTo>
                        <a:pt x="425824" y="555812"/>
                      </a:lnTo>
                      <a:lnTo>
                        <a:pt x="398930" y="0"/>
                      </a:lnTo>
                      <a:lnTo>
                        <a:pt x="4483" y="546847"/>
                      </a:lnTo>
                      <a:cubicBezTo>
                        <a:pt x="2989" y="624541"/>
                        <a:pt x="1494" y="702236"/>
                        <a:pt x="0" y="79337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48" name="Frihåndsform 47"/>
                <p:cNvSpPr/>
                <p:nvPr/>
              </p:nvSpPr>
              <p:spPr>
                <a:xfrm>
                  <a:off x="8395447" y="2469776"/>
                  <a:ext cx="896471" cy="407895"/>
                </a:xfrm>
                <a:custGeom>
                  <a:avLst/>
                  <a:gdLst>
                    <a:gd name="connsiteX0" fmla="*/ 645459 w 775447"/>
                    <a:gd name="connsiteY0" fmla="*/ 407895 h 407895"/>
                    <a:gd name="connsiteX1" fmla="*/ 775447 w 775447"/>
                    <a:gd name="connsiteY1" fmla="*/ 300318 h 407895"/>
                    <a:gd name="connsiteX2" fmla="*/ 251012 w 775447"/>
                    <a:gd name="connsiteY2" fmla="*/ 103095 h 407895"/>
                    <a:gd name="connsiteX3" fmla="*/ 147918 w 775447"/>
                    <a:gd name="connsiteY3" fmla="*/ 156883 h 407895"/>
                    <a:gd name="connsiteX4" fmla="*/ 76200 w 775447"/>
                    <a:gd name="connsiteY4" fmla="*/ 147918 h 407895"/>
                    <a:gd name="connsiteX5" fmla="*/ 40341 w 775447"/>
                    <a:gd name="connsiteY5" fmla="*/ 8965 h 407895"/>
                    <a:gd name="connsiteX6" fmla="*/ 0 w 775447"/>
                    <a:gd name="connsiteY6" fmla="*/ 0 h 407895"/>
                    <a:gd name="connsiteX7" fmla="*/ 44824 w 775447"/>
                    <a:gd name="connsiteY7" fmla="*/ 381000 h 407895"/>
                    <a:gd name="connsiteX8" fmla="*/ 645459 w 775447"/>
                    <a:gd name="connsiteY8" fmla="*/ 407895 h 407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5447" h="407895">
                      <a:moveTo>
                        <a:pt x="645459" y="407895"/>
                      </a:moveTo>
                      <a:lnTo>
                        <a:pt x="775447" y="300318"/>
                      </a:lnTo>
                      <a:lnTo>
                        <a:pt x="251012" y="103095"/>
                      </a:lnTo>
                      <a:lnTo>
                        <a:pt x="147918" y="156883"/>
                      </a:lnTo>
                      <a:lnTo>
                        <a:pt x="76200" y="147918"/>
                      </a:lnTo>
                      <a:lnTo>
                        <a:pt x="40341" y="8965"/>
                      </a:lnTo>
                      <a:lnTo>
                        <a:pt x="0" y="0"/>
                      </a:lnTo>
                      <a:lnTo>
                        <a:pt x="44824" y="381000"/>
                      </a:lnTo>
                      <a:lnTo>
                        <a:pt x="645459" y="40789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49" name="Frihåndsform 48"/>
                <p:cNvSpPr/>
                <p:nvPr/>
              </p:nvSpPr>
              <p:spPr>
                <a:xfrm>
                  <a:off x="9151161" y="2788920"/>
                  <a:ext cx="337979" cy="129092"/>
                </a:xfrm>
                <a:custGeom>
                  <a:avLst/>
                  <a:gdLst>
                    <a:gd name="connsiteX0" fmla="*/ 112058 w 439270"/>
                    <a:gd name="connsiteY0" fmla="*/ 0 h 152400"/>
                    <a:gd name="connsiteX1" fmla="*/ 439270 w 439270"/>
                    <a:gd name="connsiteY1" fmla="*/ 129988 h 152400"/>
                    <a:gd name="connsiteX2" fmla="*/ 430305 w 439270"/>
                    <a:gd name="connsiteY2" fmla="*/ 152400 h 152400"/>
                    <a:gd name="connsiteX3" fmla="*/ 0 w 439270"/>
                    <a:gd name="connsiteY3" fmla="*/ 112059 h 152400"/>
                    <a:gd name="connsiteX4" fmla="*/ 112058 w 439270"/>
                    <a:gd name="connsiteY4" fmla="*/ 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9270" h="152400">
                      <a:moveTo>
                        <a:pt x="112058" y="0"/>
                      </a:moveTo>
                      <a:lnTo>
                        <a:pt x="439270" y="129988"/>
                      </a:lnTo>
                      <a:lnTo>
                        <a:pt x="430305" y="152400"/>
                      </a:lnTo>
                      <a:lnTo>
                        <a:pt x="0" y="112059"/>
                      </a:lnTo>
                      <a:lnTo>
                        <a:pt x="112058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50" name="Frihåndsform 49"/>
                <p:cNvSpPr/>
                <p:nvPr/>
              </p:nvSpPr>
              <p:spPr>
                <a:xfrm>
                  <a:off x="9793941" y="2805953"/>
                  <a:ext cx="1169894" cy="744071"/>
                </a:xfrm>
                <a:custGeom>
                  <a:avLst/>
                  <a:gdLst>
                    <a:gd name="connsiteX0" fmla="*/ 107577 w 1169894"/>
                    <a:gd name="connsiteY0" fmla="*/ 0 h 744071"/>
                    <a:gd name="connsiteX1" fmla="*/ 1169894 w 1169894"/>
                    <a:gd name="connsiteY1" fmla="*/ 35859 h 744071"/>
                    <a:gd name="connsiteX2" fmla="*/ 1160930 w 1169894"/>
                    <a:gd name="connsiteY2" fmla="*/ 201706 h 744071"/>
                    <a:gd name="connsiteX3" fmla="*/ 587188 w 1169894"/>
                    <a:gd name="connsiteY3" fmla="*/ 183776 h 744071"/>
                    <a:gd name="connsiteX4" fmla="*/ 542365 w 1169894"/>
                    <a:gd name="connsiteY4" fmla="*/ 322729 h 744071"/>
                    <a:gd name="connsiteX5" fmla="*/ 515471 w 1169894"/>
                    <a:gd name="connsiteY5" fmla="*/ 744071 h 744071"/>
                    <a:gd name="connsiteX6" fmla="*/ 31377 w 1169894"/>
                    <a:gd name="connsiteY6" fmla="*/ 708212 h 744071"/>
                    <a:gd name="connsiteX7" fmla="*/ 53788 w 1169894"/>
                    <a:gd name="connsiteY7" fmla="*/ 147918 h 744071"/>
                    <a:gd name="connsiteX8" fmla="*/ 0 w 1169894"/>
                    <a:gd name="connsiteY8" fmla="*/ 129988 h 744071"/>
                    <a:gd name="connsiteX9" fmla="*/ 107577 w 1169894"/>
                    <a:gd name="connsiteY9" fmla="*/ 0 h 744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9894" h="744071">
                      <a:moveTo>
                        <a:pt x="107577" y="0"/>
                      </a:moveTo>
                      <a:lnTo>
                        <a:pt x="1169894" y="35859"/>
                      </a:lnTo>
                      <a:lnTo>
                        <a:pt x="1160930" y="201706"/>
                      </a:lnTo>
                      <a:lnTo>
                        <a:pt x="587188" y="183776"/>
                      </a:lnTo>
                      <a:lnTo>
                        <a:pt x="542365" y="322729"/>
                      </a:lnTo>
                      <a:lnTo>
                        <a:pt x="515471" y="744071"/>
                      </a:lnTo>
                      <a:lnTo>
                        <a:pt x="31377" y="708212"/>
                      </a:lnTo>
                      <a:lnTo>
                        <a:pt x="53788" y="147918"/>
                      </a:lnTo>
                      <a:lnTo>
                        <a:pt x="0" y="129988"/>
                      </a:lnTo>
                      <a:lnTo>
                        <a:pt x="107577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51" name="Frihåndsform 50"/>
                <p:cNvSpPr/>
                <p:nvPr/>
              </p:nvSpPr>
              <p:spPr>
                <a:xfrm>
                  <a:off x="8220635" y="1613647"/>
                  <a:ext cx="1837765" cy="528918"/>
                </a:xfrm>
                <a:custGeom>
                  <a:avLst/>
                  <a:gdLst>
                    <a:gd name="connsiteX0" fmla="*/ 94130 w 1837765"/>
                    <a:gd name="connsiteY0" fmla="*/ 40341 h 528918"/>
                    <a:gd name="connsiteX1" fmla="*/ 1084730 w 1837765"/>
                    <a:gd name="connsiteY1" fmla="*/ 0 h 528918"/>
                    <a:gd name="connsiteX2" fmla="*/ 1837765 w 1837765"/>
                    <a:gd name="connsiteY2" fmla="*/ 421341 h 528918"/>
                    <a:gd name="connsiteX3" fmla="*/ 1725706 w 1837765"/>
                    <a:gd name="connsiteY3" fmla="*/ 528918 h 528918"/>
                    <a:gd name="connsiteX4" fmla="*/ 788894 w 1837765"/>
                    <a:gd name="connsiteY4" fmla="*/ 255494 h 528918"/>
                    <a:gd name="connsiteX5" fmla="*/ 0 w 1837765"/>
                    <a:gd name="connsiteY5" fmla="*/ 327212 h 528918"/>
                    <a:gd name="connsiteX6" fmla="*/ 94130 w 1837765"/>
                    <a:gd name="connsiteY6" fmla="*/ 40341 h 52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7765" h="528918">
                      <a:moveTo>
                        <a:pt x="94130" y="40341"/>
                      </a:moveTo>
                      <a:lnTo>
                        <a:pt x="1084730" y="0"/>
                      </a:lnTo>
                      <a:lnTo>
                        <a:pt x="1837765" y="421341"/>
                      </a:lnTo>
                      <a:lnTo>
                        <a:pt x="1725706" y="528918"/>
                      </a:lnTo>
                      <a:lnTo>
                        <a:pt x="788894" y="255494"/>
                      </a:lnTo>
                      <a:lnTo>
                        <a:pt x="0" y="327212"/>
                      </a:lnTo>
                      <a:lnTo>
                        <a:pt x="94130" y="4034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52" name="Frihåndsform 51"/>
                <p:cNvSpPr/>
                <p:nvPr/>
              </p:nvSpPr>
              <p:spPr>
                <a:xfrm>
                  <a:off x="7983069" y="1873624"/>
                  <a:ext cx="1205753" cy="331694"/>
                </a:xfrm>
                <a:custGeom>
                  <a:avLst/>
                  <a:gdLst>
                    <a:gd name="connsiteX0" fmla="*/ 255494 w 1205753"/>
                    <a:gd name="connsiteY0" fmla="*/ 67235 h 331694"/>
                    <a:gd name="connsiteX1" fmla="*/ 1030941 w 1205753"/>
                    <a:gd name="connsiteY1" fmla="*/ 0 h 331694"/>
                    <a:gd name="connsiteX2" fmla="*/ 1205753 w 1205753"/>
                    <a:gd name="connsiteY2" fmla="*/ 40341 h 331694"/>
                    <a:gd name="connsiteX3" fmla="*/ 1196788 w 1205753"/>
                    <a:gd name="connsiteY3" fmla="*/ 67235 h 331694"/>
                    <a:gd name="connsiteX4" fmla="*/ 1057835 w 1205753"/>
                    <a:gd name="connsiteY4" fmla="*/ 58270 h 331694"/>
                    <a:gd name="connsiteX5" fmla="*/ 959224 w 1205753"/>
                    <a:gd name="connsiteY5" fmla="*/ 116541 h 331694"/>
                    <a:gd name="connsiteX6" fmla="*/ 623047 w 1205753"/>
                    <a:gd name="connsiteY6" fmla="*/ 331694 h 331694"/>
                    <a:gd name="connsiteX7" fmla="*/ 372035 w 1205753"/>
                    <a:gd name="connsiteY7" fmla="*/ 192741 h 331694"/>
                    <a:gd name="connsiteX8" fmla="*/ 0 w 1205753"/>
                    <a:gd name="connsiteY8" fmla="*/ 161364 h 331694"/>
                    <a:gd name="connsiteX9" fmla="*/ 255494 w 1205753"/>
                    <a:gd name="connsiteY9" fmla="*/ 67235 h 331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05753" h="331694">
                      <a:moveTo>
                        <a:pt x="255494" y="67235"/>
                      </a:moveTo>
                      <a:lnTo>
                        <a:pt x="1030941" y="0"/>
                      </a:lnTo>
                      <a:lnTo>
                        <a:pt x="1205753" y="40341"/>
                      </a:lnTo>
                      <a:lnTo>
                        <a:pt x="1196788" y="67235"/>
                      </a:lnTo>
                      <a:lnTo>
                        <a:pt x="1057835" y="58270"/>
                      </a:lnTo>
                      <a:lnTo>
                        <a:pt x="959224" y="116541"/>
                      </a:lnTo>
                      <a:lnTo>
                        <a:pt x="623047" y="331694"/>
                      </a:lnTo>
                      <a:lnTo>
                        <a:pt x="372035" y="192741"/>
                      </a:lnTo>
                      <a:lnTo>
                        <a:pt x="0" y="161364"/>
                      </a:lnTo>
                      <a:lnTo>
                        <a:pt x="255494" y="6723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53" name="Frihåndsform 52"/>
                <p:cNvSpPr/>
                <p:nvPr/>
              </p:nvSpPr>
              <p:spPr>
                <a:xfrm>
                  <a:off x="10820400" y="3487271"/>
                  <a:ext cx="174812" cy="1281953"/>
                </a:xfrm>
                <a:custGeom>
                  <a:avLst/>
                  <a:gdLst>
                    <a:gd name="connsiteX0" fmla="*/ 147918 w 174812"/>
                    <a:gd name="connsiteY0" fmla="*/ 1210235 h 1281953"/>
                    <a:gd name="connsiteX1" fmla="*/ 174812 w 174812"/>
                    <a:gd name="connsiteY1" fmla="*/ 909917 h 1281953"/>
                    <a:gd name="connsiteX2" fmla="*/ 107576 w 174812"/>
                    <a:gd name="connsiteY2" fmla="*/ 0 h 1281953"/>
                    <a:gd name="connsiteX3" fmla="*/ 0 w 174812"/>
                    <a:gd name="connsiteY3" fmla="*/ 990600 h 1281953"/>
                    <a:gd name="connsiteX4" fmla="*/ 129988 w 174812"/>
                    <a:gd name="connsiteY4" fmla="*/ 1281953 h 1281953"/>
                    <a:gd name="connsiteX5" fmla="*/ 147918 w 174812"/>
                    <a:gd name="connsiteY5" fmla="*/ 1210235 h 128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812" h="1281953">
                      <a:moveTo>
                        <a:pt x="147918" y="1210235"/>
                      </a:moveTo>
                      <a:lnTo>
                        <a:pt x="174812" y="909917"/>
                      </a:lnTo>
                      <a:lnTo>
                        <a:pt x="107576" y="0"/>
                      </a:lnTo>
                      <a:lnTo>
                        <a:pt x="0" y="990600"/>
                      </a:lnTo>
                      <a:lnTo>
                        <a:pt x="129988" y="1281953"/>
                      </a:lnTo>
                      <a:lnTo>
                        <a:pt x="147918" y="121023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54" name="Frihåndsform 53"/>
                <p:cNvSpPr/>
                <p:nvPr/>
              </p:nvSpPr>
              <p:spPr>
                <a:xfrm>
                  <a:off x="10972800" y="4397188"/>
                  <a:ext cx="245225" cy="389965"/>
                </a:xfrm>
                <a:custGeom>
                  <a:avLst/>
                  <a:gdLst>
                    <a:gd name="connsiteX0" fmla="*/ 22412 w 277906"/>
                    <a:gd name="connsiteY0" fmla="*/ 4483 h 389965"/>
                    <a:gd name="connsiteX1" fmla="*/ 277906 w 277906"/>
                    <a:gd name="connsiteY1" fmla="*/ 0 h 389965"/>
                    <a:gd name="connsiteX2" fmla="*/ 264459 w 277906"/>
                    <a:gd name="connsiteY2" fmla="*/ 376518 h 389965"/>
                    <a:gd name="connsiteX3" fmla="*/ 0 w 277906"/>
                    <a:gd name="connsiteY3" fmla="*/ 389965 h 389965"/>
                    <a:gd name="connsiteX4" fmla="*/ 22412 w 277906"/>
                    <a:gd name="connsiteY4" fmla="*/ 4483 h 389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906" h="389965">
                      <a:moveTo>
                        <a:pt x="22412" y="4483"/>
                      </a:moveTo>
                      <a:lnTo>
                        <a:pt x="277906" y="0"/>
                      </a:lnTo>
                      <a:lnTo>
                        <a:pt x="264459" y="376518"/>
                      </a:lnTo>
                      <a:lnTo>
                        <a:pt x="0" y="389965"/>
                      </a:lnTo>
                      <a:lnTo>
                        <a:pt x="22412" y="44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grpSp>
              <p:nvGrpSpPr>
                <p:cNvPr id="55" name="Gruppe 54"/>
                <p:cNvGrpSpPr/>
                <p:nvPr/>
              </p:nvGrpSpPr>
              <p:grpSpPr>
                <a:xfrm>
                  <a:off x="8660842" y="1935086"/>
                  <a:ext cx="1347554" cy="757518"/>
                  <a:chOff x="1717969" y="2353235"/>
                  <a:chExt cx="1347554" cy="757518"/>
                </a:xfrm>
              </p:grpSpPr>
              <p:sp>
                <p:nvSpPr>
                  <p:cNvPr id="67" name="Frihåndsform 66"/>
                  <p:cNvSpPr/>
                  <p:nvPr/>
                </p:nvSpPr>
                <p:spPr>
                  <a:xfrm>
                    <a:off x="1739152" y="2353235"/>
                    <a:ext cx="1290918" cy="757518"/>
                  </a:xfrm>
                  <a:custGeom>
                    <a:avLst/>
                    <a:gdLst>
                      <a:gd name="connsiteX0" fmla="*/ 0 w 1290918"/>
                      <a:gd name="connsiteY0" fmla="*/ 313765 h 757518"/>
                      <a:gd name="connsiteX1" fmla="*/ 528918 w 1290918"/>
                      <a:gd name="connsiteY1" fmla="*/ 0 h 757518"/>
                      <a:gd name="connsiteX2" fmla="*/ 1290918 w 1290918"/>
                      <a:gd name="connsiteY2" fmla="*/ 224118 h 757518"/>
                      <a:gd name="connsiteX3" fmla="*/ 851647 w 1290918"/>
                      <a:gd name="connsiteY3" fmla="*/ 757518 h 757518"/>
                      <a:gd name="connsiteX4" fmla="*/ 0 w 1290918"/>
                      <a:gd name="connsiteY4" fmla="*/ 313765 h 757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918" h="757518">
                        <a:moveTo>
                          <a:pt x="0" y="313765"/>
                        </a:moveTo>
                        <a:lnTo>
                          <a:pt x="528918" y="0"/>
                        </a:lnTo>
                        <a:lnTo>
                          <a:pt x="1290918" y="224118"/>
                        </a:lnTo>
                        <a:lnTo>
                          <a:pt x="851647" y="757518"/>
                        </a:lnTo>
                        <a:lnTo>
                          <a:pt x="0" y="31376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b-NO" dirty="0"/>
                  </a:p>
                </p:txBody>
              </p:sp>
              <p:sp>
                <p:nvSpPr>
                  <p:cNvPr id="68" name="Frihåndsform 67"/>
                  <p:cNvSpPr/>
                  <p:nvPr/>
                </p:nvSpPr>
                <p:spPr>
                  <a:xfrm>
                    <a:off x="2245658" y="2375647"/>
                    <a:ext cx="819865" cy="239954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Frihåndsform 68"/>
                  <p:cNvSpPr/>
                  <p:nvPr/>
                </p:nvSpPr>
                <p:spPr>
                  <a:xfrm>
                    <a:off x="2209799" y="2398645"/>
                    <a:ext cx="819865" cy="239954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Frihåndsform 69"/>
                  <p:cNvSpPr/>
                  <p:nvPr/>
                </p:nvSpPr>
                <p:spPr>
                  <a:xfrm>
                    <a:off x="2165380" y="2417293"/>
                    <a:ext cx="819865" cy="239954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Frihåndsform 70"/>
                  <p:cNvSpPr/>
                  <p:nvPr/>
                </p:nvSpPr>
                <p:spPr>
                  <a:xfrm>
                    <a:off x="2130092" y="2438250"/>
                    <a:ext cx="813982" cy="244657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Frihåndsform 71"/>
                  <p:cNvSpPr/>
                  <p:nvPr/>
                </p:nvSpPr>
                <p:spPr>
                  <a:xfrm>
                    <a:off x="2088680" y="2453740"/>
                    <a:ext cx="881452" cy="278282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Frihåndsform 72"/>
                  <p:cNvSpPr/>
                  <p:nvPr/>
                </p:nvSpPr>
                <p:spPr>
                  <a:xfrm>
                    <a:off x="2060415" y="2473209"/>
                    <a:ext cx="876161" cy="284008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Frihåndsform 73"/>
                  <p:cNvSpPr/>
                  <p:nvPr/>
                </p:nvSpPr>
                <p:spPr>
                  <a:xfrm>
                    <a:off x="2039797" y="2500246"/>
                    <a:ext cx="840418" cy="282942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Frihåndsform 74"/>
                  <p:cNvSpPr/>
                  <p:nvPr/>
                </p:nvSpPr>
                <p:spPr>
                  <a:xfrm>
                    <a:off x="1983059" y="2519955"/>
                    <a:ext cx="850911" cy="299089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Frihåndsform 75"/>
                  <p:cNvSpPr/>
                  <p:nvPr/>
                </p:nvSpPr>
                <p:spPr>
                  <a:xfrm>
                    <a:off x="1959963" y="2540830"/>
                    <a:ext cx="857382" cy="327230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Frihåndsform 76"/>
                  <p:cNvSpPr/>
                  <p:nvPr/>
                </p:nvSpPr>
                <p:spPr>
                  <a:xfrm>
                    <a:off x="1928866" y="2562815"/>
                    <a:ext cx="860792" cy="348146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Frihåndsform 77"/>
                  <p:cNvSpPr/>
                  <p:nvPr/>
                </p:nvSpPr>
                <p:spPr>
                  <a:xfrm>
                    <a:off x="1862611" y="2578639"/>
                    <a:ext cx="915848" cy="382611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Frihåndsform 78"/>
                  <p:cNvSpPr/>
                  <p:nvPr/>
                </p:nvSpPr>
                <p:spPr>
                  <a:xfrm>
                    <a:off x="1848718" y="2602997"/>
                    <a:ext cx="885499" cy="395205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Frihåndsform 79"/>
                  <p:cNvSpPr/>
                  <p:nvPr/>
                </p:nvSpPr>
                <p:spPr>
                  <a:xfrm>
                    <a:off x="1812065" y="2616041"/>
                    <a:ext cx="901533" cy="422639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Frihåndsform 80"/>
                  <p:cNvSpPr/>
                  <p:nvPr/>
                </p:nvSpPr>
                <p:spPr>
                  <a:xfrm rot="158606">
                    <a:off x="1717969" y="2647642"/>
                    <a:ext cx="895805" cy="412498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Frihåndsform 81"/>
                  <p:cNvSpPr/>
                  <p:nvPr/>
                </p:nvSpPr>
                <p:spPr>
                  <a:xfrm rot="158606">
                    <a:off x="1777321" y="2653229"/>
                    <a:ext cx="869737" cy="373280"/>
                  </a:xfrm>
                  <a:custGeom>
                    <a:avLst/>
                    <a:gdLst>
                      <a:gd name="connsiteX0" fmla="*/ 0 w 770965"/>
                      <a:gd name="connsiteY0" fmla="*/ 0 h 228600"/>
                      <a:gd name="connsiteX1" fmla="*/ 770965 w 770965"/>
                      <a:gd name="connsiteY1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0965" h="228600">
                        <a:moveTo>
                          <a:pt x="0" y="0"/>
                        </a:moveTo>
                        <a:lnTo>
                          <a:pt x="770965" y="22860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sp>
              <p:nvSpPr>
                <p:cNvPr id="56" name="Frihåndsform 55"/>
                <p:cNvSpPr/>
                <p:nvPr/>
              </p:nvSpPr>
              <p:spPr>
                <a:xfrm>
                  <a:off x="8587046" y="1921763"/>
                  <a:ext cx="643188" cy="322673"/>
                </a:xfrm>
                <a:custGeom>
                  <a:avLst/>
                  <a:gdLst>
                    <a:gd name="connsiteX0" fmla="*/ 0 w 573578"/>
                    <a:gd name="connsiteY0" fmla="*/ 257694 h 303414"/>
                    <a:gd name="connsiteX1" fmla="*/ 440575 w 573578"/>
                    <a:gd name="connsiteY1" fmla="*/ 0 h 303414"/>
                    <a:gd name="connsiteX2" fmla="*/ 573578 w 573578"/>
                    <a:gd name="connsiteY2" fmla="*/ 0 h 303414"/>
                    <a:gd name="connsiteX3" fmla="*/ 78971 w 573578"/>
                    <a:gd name="connsiteY3" fmla="*/ 303414 h 303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578" h="303414">
                      <a:moveTo>
                        <a:pt x="0" y="257694"/>
                      </a:moveTo>
                      <a:lnTo>
                        <a:pt x="440575" y="0"/>
                      </a:lnTo>
                      <a:lnTo>
                        <a:pt x="573578" y="0"/>
                      </a:lnTo>
                      <a:lnTo>
                        <a:pt x="78971" y="303414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57" name="Frihåndsform 56"/>
                <p:cNvSpPr/>
                <p:nvPr/>
              </p:nvSpPr>
              <p:spPr>
                <a:xfrm rot="21397164">
                  <a:off x="9511270" y="2024392"/>
                  <a:ext cx="736327" cy="790556"/>
                </a:xfrm>
                <a:custGeom>
                  <a:avLst/>
                  <a:gdLst>
                    <a:gd name="connsiteX0" fmla="*/ 0 w 710739"/>
                    <a:gd name="connsiteY0" fmla="*/ 648393 h 785553"/>
                    <a:gd name="connsiteX1" fmla="*/ 523702 w 710739"/>
                    <a:gd name="connsiteY1" fmla="*/ 0 h 785553"/>
                    <a:gd name="connsiteX2" fmla="*/ 710739 w 710739"/>
                    <a:gd name="connsiteY2" fmla="*/ 112222 h 785553"/>
                    <a:gd name="connsiteX3" fmla="*/ 216131 w 710739"/>
                    <a:gd name="connsiteY3" fmla="*/ 785553 h 785553"/>
                    <a:gd name="connsiteX4" fmla="*/ 0 w 710739"/>
                    <a:gd name="connsiteY4" fmla="*/ 648393 h 785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0739" h="785553">
                      <a:moveTo>
                        <a:pt x="0" y="648393"/>
                      </a:moveTo>
                      <a:lnTo>
                        <a:pt x="523702" y="0"/>
                      </a:lnTo>
                      <a:lnTo>
                        <a:pt x="710739" y="112222"/>
                      </a:lnTo>
                      <a:lnTo>
                        <a:pt x="216131" y="785553"/>
                      </a:lnTo>
                      <a:lnTo>
                        <a:pt x="0" y="64839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58" name="Frihåndsform 57"/>
                <p:cNvSpPr/>
                <p:nvPr/>
              </p:nvSpPr>
              <p:spPr>
                <a:xfrm>
                  <a:off x="7801495" y="2011268"/>
                  <a:ext cx="1945179" cy="948064"/>
                </a:xfrm>
                <a:custGeom>
                  <a:avLst/>
                  <a:gdLst>
                    <a:gd name="connsiteX0" fmla="*/ 20781 w 1945178"/>
                    <a:gd name="connsiteY0" fmla="*/ 0 h 906087"/>
                    <a:gd name="connsiteX1" fmla="*/ 527858 w 1945178"/>
                    <a:gd name="connsiteY1" fmla="*/ 24938 h 906087"/>
                    <a:gd name="connsiteX2" fmla="*/ 1945178 w 1945178"/>
                    <a:gd name="connsiteY2" fmla="*/ 756458 h 906087"/>
                    <a:gd name="connsiteX3" fmla="*/ 1945178 w 1945178"/>
                    <a:gd name="connsiteY3" fmla="*/ 906087 h 906087"/>
                    <a:gd name="connsiteX4" fmla="*/ 1695796 w 1945178"/>
                    <a:gd name="connsiteY4" fmla="*/ 864523 h 906087"/>
                    <a:gd name="connsiteX5" fmla="*/ 1699952 w 1945178"/>
                    <a:gd name="connsiteY5" fmla="*/ 839585 h 906087"/>
                    <a:gd name="connsiteX6" fmla="*/ 581890 w 1945178"/>
                    <a:gd name="connsiteY6" fmla="*/ 407323 h 906087"/>
                    <a:gd name="connsiteX7" fmla="*/ 523701 w 1945178"/>
                    <a:gd name="connsiteY7" fmla="*/ 145472 h 906087"/>
                    <a:gd name="connsiteX8" fmla="*/ 0 w 1945178"/>
                    <a:gd name="connsiteY8" fmla="*/ 137160 h 906087"/>
                    <a:gd name="connsiteX9" fmla="*/ 20781 w 1945178"/>
                    <a:gd name="connsiteY9" fmla="*/ 0 h 90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45178" h="906087">
                      <a:moveTo>
                        <a:pt x="20781" y="0"/>
                      </a:moveTo>
                      <a:lnTo>
                        <a:pt x="527858" y="24938"/>
                      </a:lnTo>
                      <a:lnTo>
                        <a:pt x="1945178" y="756458"/>
                      </a:lnTo>
                      <a:lnTo>
                        <a:pt x="1945178" y="906087"/>
                      </a:lnTo>
                      <a:lnTo>
                        <a:pt x="1695796" y="864523"/>
                      </a:lnTo>
                      <a:lnTo>
                        <a:pt x="1699952" y="839585"/>
                      </a:lnTo>
                      <a:lnTo>
                        <a:pt x="581890" y="407323"/>
                      </a:lnTo>
                      <a:lnTo>
                        <a:pt x="523701" y="145472"/>
                      </a:lnTo>
                      <a:lnTo>
                        <a:pt x="0" y="137160"/>
                      </a:lnTo>
                      <a:lnTo>
                        <a:pt x="20781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8921025" y="1723267"/>
                  <a:ext cx="461235" cy="364977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60" name="Frihåndsform 59"/>
                <p:cNvSpPr/>
                <p:nvPr/>
              </p:nvSpPr>
              <p:spPr>
                <a:xfrm>
                  <a:off x="9304774" y="1426866"/>
                  <a:ext cx="231112" cy="301450"/>
                </a:xfrm>
                <a:custGeom>
                  <a:avLst/>
                  <a:gdLst>
                    <a:gd name="connsiteX0" fmla="*/ 231112 w 231112"/>
                    <a:gd name="connsiteY0" fmla="*/ 0 h 301450"/>
                    <a:gd name="connsiteX1" fmla="*/ 0 w 231112"/>
                    <a:gd name="connsiteY1" fmla="*/ 301450 h 30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1112" h="301450">
                      <a:moveTo>
                        <a:pt x="231112" y="0"/>
                      </a:moveTo>
                      <a:lnTo>
                        <a:pt x="0" y="301450"/>
                      </a:ln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61" name="Ellipse 60"/>
                <p:cNvSpPr/>
                <p:nvPr/>
              </p:nvSpPr>
              <p:spPr>
                <a:xfrm>
                  <a:off x="6933363" y="3861752"/>
                  <a:ext cx="3587261" cy="2832195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62" name="Ellipse 61"/>
                <p:cNvSpPr/>
                <p:nvPr/>
              </p:nvSpPr>
              <p:spPr>
                <a:xfrm>
                  <a:off x="9372951" y="2570356"/>
                  <a:ext cx="625297" cy="524486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63" name="Frihåndsform 62"/>
                <p:cNvSpPr/>
                <p:nvPr/>
              </p:nvSpPr>
              <p:spPr>
                <a:xfrm>
                  <a:off x="9194242" y="3064747"/>
                  <a:ext cx="361740" cy="854110"/>
                </a:xfrm>
                <a:custGeom>
                  <a:avLst/>
                  <a:gdLst>
                    <a:gd name="connsiteX0" fmla="*/ 0 w 361740"/>
                    <a:gd name="connsiteY0" fmla="*/ 854110 h 854110"/>
                    <a:gd name="connsiteX1" fmla="*/ 361740 w 361740"/>
                    <a:gd name="connsiteY1" fmla="*/ 0 h 854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1740" h="854110">
                      <a:moveTo>
                        <a:pt x="0" y="854110"/>
                      </a:moveTo>
                      <a:lnTo>
                        <a:pt x="361740" y="0"/>
                      </a:ln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64" name="Frihåndsform 63"/>
                <p:cNvSpPr/>
                <p:nvPr/>
              </p:nvSpPr>
              <p:spPr>
                <a:xfrm>
                  <a:off x="6128426" y="68094"/>
                  <a:ext cx="5573948" cy="194553"/>
                </a:xfrm>
                <a:custGeom>
                  <a:avLst/>
                  <a:gdLst>
                    <a:gd name="connsiteX0" fmla="*/ 0 w 5573948"/>
                    <a:gd name="connsiteY0" fmla="*/ 9727 h 194553"/>
                    <a:gd name="connsiteX1" fmla="*/ 5554493 w 5573948"/>
                    <a:gd name="connsiteY1" fmla="*/ 0 h 194553"/>
                    <a:gd name="connsiteX2" fmla="*/ 5573948 w 5573948"/>
                    <a:gd name="connsiteY2" fmla="*/ 194553 h 194553"/>
                    <a:gd name="connsiteX3" fmla="*/ 29183 w 5573948"/>
                    <a:gd name="connsiteY3" fmla="*/ 184825 h 194553"/>
                    <a:gd name="connsiteX4" fmla="*/ 0 w 5573948"/>
                    <a:gd name="connsiteY4" fmla="*/ 9727 h 194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73948" h="194553">
                      <a:moveTo>
                        <a:pt x="0" y="9727"/>
                      </a:moveTo>
                      <a:lnTo>
                        <a:pt x="5554493" y="0"/>
                      </a:lnTo>
                      <a:lnTo>
                        <a:pt x="5573948" y="194553"/>
                      </a:lnTo>
                      <a:lnTo>
                        <a:pt x="29183" y="184825"/>
                      </a:lnTo>
                      <a:lnTo>
                        <a:pt x="0" y="97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65" name="Frihåndsform 64"/>
                <p:cNvSpPr/>
                <p:nvPr/>
              </p:nvSpPr>
              <p:spPr>
                <a:xfrm>
                  <a:off x="6115862" y="6693947"/>
                  <a:ext cx="5573948" cy="368975"/>
                </a:xfrm>
                <a:custGeom>
                  <a:avLst/>
                  <a:gdLst>
                    <a:gd name="connsiteX0" fmla="*/ 0 w 5573948"/>
                    <a:gd name="connsiteY0" fmla="*/ 9727 h 194553"/>
                    <a:gd name="connsiteX1" fmla="*/ 5554493 w 5573948"/>
                    <a:gd name="connsiteY1" fmla="*/ 0 h 194553"/>
                    <a:gd name="connsiteX2" fmla="*/ 5573948 w 5573948"/>
                    <a:gd name="connsiteY2" fmla="*/ 194553 h 194553"/>
                    <a:gd name="connsiteX3" fmla="*/ 29183 w 5573948"/>
                    <a:gd name="connsiteY3" fmla="*/ 184825 h 194553"/>
                    <a:gd name="connsiteX4" fmla="*/ 0 w 5573948"/>
                    <a:gd name="connsiteY4" fmla="*/ 9727 h 194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73948" h="194553">
                      <a:moveTo>
                        <a:pt x="0" y="9727"/>
                      </a:moveTo>
                      <a:lnTo>
                        <a:pt x="5554493" y="0"/>
                      </a:lnTo>
                      <a:lnTo>
                        <a:pt x="5573948" y="194553"/>
                      </a:lnTo>
                      <a:lnTo>
                        <a:pt x="29183" y="184825"/>
                      </a:lnTo>
                      <a:lnTo>
                        <a:pt x="0" y="97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66" name="Sylinder 65"/>
                <p:cNvSpPr/>
                <p:nvPr/>
              </p:nvSpPr>
              <p:spPr>
                <a:xfrm rot="5589000">
                  <a:off x="10153856" y="2236919"/>
                  <a:ext cx="133200" cy="143052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4" name="TekstSylinder 3"/>
              <p:cNvSpPr txBox="1"/>
              <p:nvPr/>
            </p:nvSpPr>
            <p:spPr>
              <a:xfrm>
                <a:off x="1893052" y="2311003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200" dirty="0" smtClean="0"/>
                  <a:t>1</a:t>
                </a:r>
                <a:endParaRPr lang="nb-NO" sz="1200" dirty="0"/>
              </a:p>
            </p:txBody>
          </p:sp>
          <p:sp>
            <p:nvSpPr>
              <p:cNvPr id="83" name="TekstSylinder 82"/>
              <p:cNvSpPr txBox="1"/>
              <p:nvPr/>
            </p:nvSpPr>
            <p:spPr>
              <a:xfrm>
                <a:off x="1807609" y="2147487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200" dirty="0" smtClean="0"/>
                  <a:t>2</a:t>
                </a:r>
                <a:endParaRPr lang="nb-NO" sz="1200" dirty="0"/>
              </a:p>
            </p:txBody>
          </p:sp>
          <p:sp>
            <p:nvSpPr>
              <p:cNvPr id="84" name="TekstSylinder 83"/>
              <p:cNvSpPr txBox="1"/>
              <p:nvPr/>
            </p:nvSpPr>
            <p:spPr>
              <a:xfrm>
                <a:off x="2551062" y="957689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200" dirty="0" smtClean="0"/>
                  <a:t>2</a:t>
                </a:r>
                <a:endParaRPr lang="nb-NO" sz="1200" dirty="0"/>
              </a:p>
            </p:txBody>
          </p:sp>
          <p:sp>
            <p:nvSpPr>
              <p:cNvPr id="85" name="TekstSylinder 84"/>
              <p:cNvSpPr txBox="1"/>
              <p:nvPr/>
            </p:nvSpPr>
            <p:spPr>
              <a:xfrm>
                <a:off x="1228153" y="22089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200" dirty="0" smtClean="0"/>
                  <a:t>3</a:t>
                </a:r>
                <a:endParaRPr lang="nb-NO" sz="1200" dirty="0"/>
              </a:p>
            </p:txBody>
          </p:sp>
          <p:sp>
            <p:nvSpPr>
              <p:cNvPr id="86" name="TekstSylinder 85"/>
              <p:cNvSpPr txBox="1"/>
              <p:nvPr/>
            </p:nvSpPr>
            <p:spPr>
              <a:xfrm>
                <a:off x="1275591" y="5639409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200" dirty="0" smtClean="0"/>
                  <a:t>5</a:t>
                </a:r>
                <a:endParaRPr lang="nb-NO" sz="1200" dirty="0"/>
              </a:p>
            </p:txBody>
          </p:sp>
          <p:sp>
            <p:nvSpPr>
              <p:cNvPr id="87" name="TekstSylinder 86"/>
              <p:cNvSpPr txBox="1"/>
              <p:nvPr/>
            </p:nvSpPr>
            <p:spPr>
              <a:xfrm>
                <a:off x="2665261" y="251818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200" dirty="0" smtClean="0"/>
                  <a:t>4</a:t>
                </a:r>
                <a:endParaRPr lang="nb-NO" sz="1200" dirty="0"/>
              </a:p>
            </p:txBody>
          </p:sp>
          <p:sp>
            <p:nvSpPr>
              <p:cNvPr id="91" name="TekstSylinder 90"/>
              <p:cNvSpPr txBox="1"/>
              <p:nvPr/>
            </p:nvSpPr>
            <p:spPr>
              <a:xfrm>
                <a:off x="3261641" y="2499749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200" dirty="0" smtClean="0"/>
                  <a:t>5</a:t>
                </a:r>
                <a:endParaRPr lang="nb-NO" sz="1200" dirty="0"/>
              </a:p>
            </p:txBody>
          </p:sp>
        </p:grpSp>
        <p:sp>
          <p:nvSpPr>
            <p:cNvPr id="3" name="Sylinder 2"/>
            <p:cNvSpPr/>
            <p:nvPr/>
          </p:nvSpPr>
          <p:spPr>
            <a:xfrm rot="5400000">
              <a:off x="3356758" y="2198914"/>
              <a:ext cx="84518" cy="630123"/>
            </a:xfrm>
            <a:prstGeom prst="can">
              <a:avLst>
                <a:gd name="adj" fmla="val 61122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89" name="Sylinder 88"/>
            <p:cNvSpPr/>
            <p:nvPr/>
          </p:nvSpPr>
          <p:spPr>
            <a:xfrm rot="10800000">
              <a:off x="3645429" y="2481500"/>
              <a:ext cx="103416" cy="642376"/>
            </a:xfrm>
            <a:prstGeom prst="can">
              <a:avLst>
                <a:gd name="adj" fmla="val 61122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90" name="Sylinder 89"/>
            <p:cNvSpPr/>
            <p:nvPr/>
          </p:nvSpPr>
          <p:spPr>
            <a:xfrm rot="7292411">
              <a:off x="3855978" y="2963342"/>
              <a:ext cx="100712" cy="593284"/>
            </a:xfrm>
            <a:prstGeom prst="can">
              <a:avLst>
                <a:gd name="adj" fmla="val 61122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92" name="TekstSylinder 91"/>
          <p:cNvSpPr txBox="1"/>
          <p:nvPr/>
        </p:nvSpPr>
        <p:spPr>
          <a:xfrm>
            <a:off x="5334558" y="1552684"/>
            <a:ext cx="6837190" cy="1023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Status:  </a:t>
            </a:r>
          </a:p>
          <a:p>
            <a:pPr>
              <a:lnSpc>
                <a:spcPct val="120000"/>
              </a:lnSpc>
            </a:pPr>
            <a:r>
              <a:rPr lang="nb-NO" sz="1600" dirty="0" smtClean="0"/>
              <a:t>Løsning skal være nok avklart til å begynne arbeid.  </a:t>
            </a:r>
            <a:r>
              <a:rPr lang="nb-NO" sz="1600" b="1" dirty="0" smtClean="0"/>
              <a:t>Terje</a:t>
            </a:r>
            <a:r>
              <a:rPr lang="nb-NO" sz="1600" dirty="0" smtClean="0"/>
              <a:t> er ansvarlig for rammeverk, og </a:t>
            </a:r>
            <a:r>
              <a:rPr lang="nb-NO" sz="1600" b="1" dirty="0" smtClean="0"/>
              <a:t>Roald</a:t>
            </a:r>
            <a:r>
              <a:rPr lang="nb-NO" sz="1600" dirty="0" smtClean="0"/>
              <a:t> bestiller rørene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5820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kstSylinder 87"/>
          <p:cNvSpPr txBox="1"/>
          <p:nvPr/>
        </p:nvSpPr>
        <p:spPr>
          <a:xfrm>
            <a:off x="4645325" y="2195734"/>
            <a:ext cx="6604020" cy="19621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Status :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Løsning for oppsamlingskar er avklart, og  Alternativ </a:t>
            </a:r>
            <a:r>
              <a:rPr lang="nb-NO" sz="1600" dirty="0"/>
              <a:t>2 er valgt som rør-løsning. Blir det for liten skredde på risten kan det løftes i overkant.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 </a:t>
            </a:r>
            <a:r>
              <a:rPr lang="nb-NO" sz="1600" b="1" dirty="0" smtClean="0"/>
              <a:t>Roald </a:t>
            </a:r>
            <a:r>
              <a:rPr lang="nb-NO" sz="1600" dirty="0" smtClean="0"/>
              <a:t>tar ansvar for rør og oppsamling. Avstemmer praktiske detaljer (ruse, rør i kum, avløp, ..) med Inge Sandven på Dale.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Kum hentes til helgen, så og kan test-plasseres tidlig neste uke (uke 14)</a:t>
            </a:r>
          </a:p>
        </p:txBody>
      </p:sp>
      <p:sp>
        <p:nvSpPr>
          <p:cNvPr id="40" name="TekstSylinder 39"/>
          <p:cNvSpPr txBox="1"/>
          <p:nvPr/>
        </p:nvSpPr>
        <p:spPr>
          <a:xfrm>
            <a:off x="4584940" y="717987"/>
            <a:ext cx="6830323" cy="909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Oppgave: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Bygge og koble til oppsamlingskar for smolt. Demonter etter fangstperiode. </a:t>
            </a:r>
            <a:endParaRPr lang="nb-NO" sz="16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4755357" y="5014166"/>
            <a:ext cx="7607060" cy="13866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Innspill: </a:t>
            </a:r>
          </a:p>
          <a:p>
            <a:pPr>
              <a:lnSpc>
                <a:spcPct val="120000"/>
              </a:lnSpc>
            </a:pPr>
            <a:r>
              <a:rPr lang="nb-NO" sz="1600" dirty="0" smtClean="0"/>
              <a:t>Innspill fra Dale: De har en stor betong-kum med en «ruse oppi» som står i elven Plastdunk kan være bra. Kan gjerne være mørkt og ikke for mye turbulens i kummen for å unngå stresse smolten. Mener det er krav med daglig tilsyn.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2646990" y="35903"/>
            <a:ext cx="544264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2400" dirty="0"/>
              <a:t>Oppgave </a:t>
            </a:r>
            <a:r>
              <a:rPr lang="nb-NO" sz="2400" dirty="0" smtClean="0"/>
              <a:t>6. Montering av oppsamlings-kar</a:t>
            </a:r>
            <a:endParaRPr lang="nb-NO" sz="3200" dirty="0"/>
          </a:p>
        </p:txBody>
      </p:sp>
      <p:grpSp>
        <p:nvGrpSpPr>
          <p:cNvPr id="14" name="Gruppe 13"/>
          <p:cNvGrpSpPr/>
          <p:nvPr/>
        </p:nvGrpSpPr>
        <p:grpSpPr>
          <a:xfrm>
            <a:off x="122556" y="1172798"/>
            <a:ext cx="4010585" cy="2591162"/>
            <a:chOff x="62171" y="1469185"/>
            <a:chExt cx="4010585" cy="2591162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71" y="1469185"/>
              <a:ext cx="4010585" cy="2591162"/>
            </a:xfrm>
            <a:prstGeom prst="rect">
              <a:avLst/>
            </a:prstGeom>
          </p:spPr>
        </p:pic>
        <p:sp>
          <p:nvSpPr>
            <p:cNvPr id="7" name="Frihåndsform 6"/>
            <p:cNvSpPr/>
            <p:nvPr/>
          </p:nvSpPr>
          <p:spPr>
            <a:xfrm>
              <a:off x="2596551" y="2208362"/>
              <a:ext cx="1224951" cy="1457864"/>
            </a:xfrm>
            <a:custGeom>
              <a:avLst/>
              <a:gdLst>
                <a:gd name="connsiteX0" fmla="*/ 0 w 1224951"/>
                <a:gd name="connsiteY0" fmla="*/ 0 h 1457864"/>
                <a:gd name="connsiteX1" fmla="*/ 810883 w 1224951"/>
                <a:gd name="connsiteY1" fmla="*/ 17253 h 1457864"/>
                <a:gd name="connsiteX2" fmla="*/ 854015 w 1224951"/>
                <a:gd name="connsiteY2" fmla="*/ 914400 h 1457864"/>
                <a:gd name="connsiteX3" fmla="*/ 1224951 w 1224951"/>
                <a:gd name="connsiteY3" fmla="*/ 1457864 h 145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951" h="1457864">
                  <a:moveTo>
                    <a:pt x="0" y="0"/>
                  </a:moveTo>
                  <a:lnTo>
                    <a:pt x="810883" y="17253"/>
                  </a:lnTo>
                  <a:lnTo>
                    <a:pt x="854015" y="914400"/>
                  </a:lnTo>
                  <a:lnTo>
                    <a:pt x="1224951" y="1457864"/>
                  </a:lnTo>
                </a:path>
              </a:pathLst>
            </a:cu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ihåndsform 7"/>
            <p:cNvSpPr/>
            <p:nvPr/>
          </p:nvSpPr>
          <p:spPr>
            <a:xfrm>
              <a:off x="483079" y="2872596"/>
              <a:ext cx="1897812" cy="526212"/>
            </a:xfrm>
            <a:custGeom>
              <a:avLst/>
              <a:gdLst>
                <a:gd name="connsiteX0" fmla="*/ 1699404 w 1897812"/>
                <a:gd name="connsiteY0" fmla="*/ 0 h 526212"/>
                <a:gd name="connsiteX1" fmla="*/ 1897812 w 1897812"/>
                <a:gd name="connsiteY1" fmla="*/ 17253 h 526212"/>
                <a:gd name="connsiteX2" fmla="*/ 1639019 w 1897812"/>
                <a:gd name="connsiteY2" fmla="*/ 526212 h 526212"/>
                <a:gd name="connsiteX3" fmla="*/ 0 w 1897812"/>
                <a:gd name="connsiteY3" fmla="*/ 474453 h 52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7812" h="526212">
                  <a:moveTo>
                    <a:pt x="1699404" y="0"/>
                  </a:moveTo>
                  <a:lnTo>
                    <a:pt x="1897812" y="17253"/>
                  </a:lnTo>
                  <a:lnTo>
                    <a:pt x="1639019" y="526212"/>
                  </a:lnTo>
                  <a:lnTo>
                    <a:pt x="0" y="474453"/>
                  </a:lnTo>
                </a:path>
              </a:pathLst>
            </a:cu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ihåndsform 8"/>
            <p:cNvSpPr/>
            <p:nvPr/>
          </p:nvSpPr>
          <p:spPr>
            <a:xfrm>
              <a:off x="422694" y="2950234"/>
              <a:ext cx="1535502" cy="163902"/>
            </a:xfrm>
            <a:custGeom>
              <a:avLst/>
              <a:gdLst>
                <a:gd name="connsiteX0" fmla="*/ 1535502 w 1535502"/>
                <a:gd name="connsiteY0" fmla="*/ 0 h 163902"/>
                <a:gd name="connsiteX1" fmla="*/ 1440612 w 1535502"/>
                <a:gd name="connsiteY1" fmla="*/ 163902 h 163902"/>
                <a:gd name="connsiteX2" fmla="*/ 0 w 1535502"/>
                <a:gd name="connsiteY2" fmla="*/ 34506 h 16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5502" h="163902">
                  <a:moveTo>
                    <a:pt x="1535502" y="0"/>
                  </a:moveTo>
                  <a:lnTo>
                    <a:pt x="1440612" y="163902"/>
                  </a:lnTo>
                  <a:lnTo>
                    <a:pt x="0" y="3450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3738732" y="322953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chemeClr val="bg1"/>
                  </a:solidFill>
                </a:rPr>
                <a:t>2</a:t>
              </a:r>
              <a:endParaRPr lang="nb-NO" sz="1600" dirty="0">
                <a:solidFill>
                  <a:schemeClr val="bg1"/>
                </a:solidFill>
              </a:endParaRPr>
            </a:p>
          </p:txBody>
        </p:sp>
        <p:sp>
          <p:nvSpPr>
            <p:cNvPr id="89" name="TekstSylinder 88"/>
            <p:cNvSpPr txBox="1"/>
            <p:nvPr/>
          </p:nvSpPr>
          <p:spPr>
            <a:xfrm>
              <a:off x="170890" y="319177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chemeClr val="bg1"/>
                  </a:solidFill>
                </a:rPr>
                <a:t>3</a:t>
              </a:r>
              <a:endParaRPr lang="nb-NO" sz="1600" dirty="0">
                <a:solidFill>
                  <a:schemeClr val="bg1"/>
                </a:solidFill>
              </a:endParaRPr>
            </a:p>
          </p:txBody>
        </p:sp>
        <p:sp>
          <p:nvSpPr>
            <p:cNvPr id="90" name="TekstSylinder 89"/>
            <p:cNvSpPr txBox="1"/>
            <p:nvPr/>
          </p:nvSpPr>
          <p:spPr>
            <a:xfrm>
              <a:off x="103640" y="279714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chemeClr val="bg1"/>
                  </a:solidFill>
                </a:rPr>
                <a:t>1</a:t>
              </a:r>
              <a:endParaRPr lang="nb-NO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793" y="4497614"/>
            <a:ext cx="1535502" cy="209713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1" y="4497614"/>
            <a:ext cx="2626099" cy="1628070"/>
          </a:xfrm>
          <a:prstGeom prst="rect">
            <a:avLst/>
          </a:prstGeom>
        </p:spPr>
      </p:pic>
      <p:cxnSp>
        <p:nvCxnSpPr>
          <p:cNvPr id="15" name="Rett linje 14"/>
          <p:cNvCxnSpPr/>
          <p:nvPr/>
        </p:nvCxnSpPr>
        <p:spPr>
          <a:xfrm>
            <a:off x="159671" y="2479264"/>
            <a:ext cx="360466" cy="3545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169001" y="2500761"/>
            <a:ext cx="351136" cy="262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221945" y="2879378"/>
            <a:ext cx="360466" cy="3545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H="1">
            <a:off x="231275" y="2900875"/>
            <a:ext cx="351136" cy="262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368475" y="1512355"/>
            <a:ext cx="76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Rutiner for daglig  Sortering, telling og tilsyn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26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079842" y="1748901"/>
            <a:ext cx="1012054" cy="3284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0" name="TekstSylinder 39"/>
          <p:cNvSpPr txBox="1"/>
          <p:nvPr/>
        </p:nvSpPr>
        <p:spPr>
          <a:xfrm>
            <a:off x="995031" y="2593827"/>
            <a:ext cx="10023894" cy="2439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Oppgave: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err="1" smtClean="0"/>
              <a:t>Smoltfellen</a:t>
            </a:r>
            <a:r>
              <a:rPr lang="nb-NO" sz="1600" dirty="0" smtClean="0"/>
              <a:t> må sjekkes daglig.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Det må skilles mellom laks og sjøørret.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Sjø-ørret slippes ut igjen.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Lakse-smolt telles før den slippes ut igjen.</a:t>
            </a:r>
          </a:p>
          <a:p>
            <a:pPr>
              <a:lnSpc>
                <a:spcPct val="120000"/>
              </a:lnSpc>
            </a:pPr>
            <a:endParaRPr lang="nb-NO" sz="1600" dirty="0"/>
          </a:p>
          <a:p>
            <a:pPr>
              <a:lnSpc>
                <a:spcPct val="120000"/>
              </a:lnSpc>
            </a:pPr>
            <a:r>
              <a:rPr lang="nb-NO" sz="1600" dirty="0" smtClean="0"/>
              <a:t>Om det senere også blir bestemt sleping og/eller merking vil smolten, vil det blei flere oppgaver og rutinene justeres. </a:t>
            </a:r>
            <a:endParaRPr lang="nb-NO" sz="16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2646990" y="35903"/>
            <a:ext cx="520796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2400" dirty="0"/>
              <a:t>Oppgave 7</a:t>
            </a:r>
            <a:r>
              <a:rPr lang="nb-NO" sz="2400" dirty="0" smtClean="0"/>
              <a:t>. Rutiner for daglig oppfølging</a:t>
            </a:r>
            <a:endParaRPr lang="nb-NO" sz="3200" dirty="0"/>
          </a:p>
        </p:txBody>
      </p:sp>
      <p:sp>
        <p:nvSpPr>
          <p:cNvPr id="7" name="Frihåndsform 6"/>
          <p:cNvSpPr/>
          <p:nvPr/>
        </p:nvSpPr>
        <p:spPr>
          <a:xfrm>
            <a:off x="2596551" y="2208362"/>
            <a:ext cx="1224951" cy="1457864"/>
          </a:xfrm>
          <a:custGeom>
            <a:avLst/>
            <a:gdLst>
              <a:gd name="connsiteX0" fmla="*/ 0 w 1224951"/>
              <a:gd name="connsiteY0" fmla="*/ 0 h 1457864"/>
              <a:gd name="connsiteX1" fmla="*/ 810883 w 1224951"/>
              <a:gd name="connsiteY1" fmla="*/ 17253 h 1457864"/>
              <a:gd name="connsiteX2" fmla="*/ 854015 w 1224951"/>
              <a:gd name="connsiteY2" fmla="*/ 914400 h 1457864"/>
              <a:gd name="connsiteX3" fmla="*/ 1224951 w 1224951"/>
              <a:gd name="connsiteY3" fmla="*/ 1457864 h 145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951" h="1457864">
                <a:moveTo>
                  <a:pt x="0" y="0"/>
                </a:moveTo>
                <a:lnTo>
                  <a:pt x="810883" y="17253"/>
                </a:lnTo>
                <a:lnTo>
                  <a:pt x="854015" y="914400"/>
                </a:lnTo>
                <a:lnTo>
                  <a:pt x="1224951" y="1457864"/>
                </a:ln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3738732" y="322953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2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89" name="TekstSylinder 88"/>
          <p:cNvSpPr txBox="1"/>
          <p:nvPr/>
        </p:nvSpPr>
        <p:spPr>
          <a:xfrm>
            <a:off x="1383219" y="413194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3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90" name="TekstSylinder 89"/>
          <p:cNvSpPr txBox="1"/>
          <p:nvPr/>
        </p:nvSpPr>
        <p:spPr>
          <a:xfrm>
            <a:off x="103640" y="279714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1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763" y="603668"/>
            <a:ext cx="847028" cy="958479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1022230" y="1281685"/>
            <a:ext cx="6604020" cy="8095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Status :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Bemanning og rutiner er ikke avklart enda</a:t>
            </a:r>
          </a:p>
        </p:txBody>
      </p:sp>
    </p:spTree>
    <p:extLst>
      <p:ext uri="{BB962C8B-B14F-4D97-AF65-F5344CB8AC3E}">
        <p14:creationId xmlns:p14="http://schemas.microsoft.com/office/powerpoint/2010/main" val="8639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127124" y="1272989"/>
            <a:ext cx="53254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b-NO" dirty="0">
              <a:solidFill>
                <a:srgbClr val="424242"/>
              </a:solidFill>
              <a:latin typeface="Inter var"/>
            </a:endParaRPr>
          </a:p>
          <a:p>
            <a:pPr indent="-228600"/>
            <a:r>
              <a:rPr lang="nb-NO" sz="700" dirty="0">
                <a:solidFill>
                  <a:srgbClr val="424242"/>
                </a:solidFill>
                <a:latin typeface="Times New Roman" panose="02020603050405020304" pitchFamily="18" charset="0"/>
              </a:rPr>
              <a:t>  </a:t>
            </a:r>
            <a:r>
              <a:rPr lang="nb-NO" sz="800" dirty="0">
                <a:solidFill>
                  <a:srgbClr val="424242"/>
                </a:solidFill>
                <a:latin typeface="Times New Roman" panose="02020603050405020304" pitchFamily="18" charset="0"/>
              </a:rPr>
              <a:t> </a:t>
            </a:r>
            <a:r>
              <a:rPr lang="nb-NO" sz="2400" dirty="0">
                <a:solidFill>
                  <a:srgbClr val="424242"/>
                </a:solidFill>
                <a:latin typeface="Inter var"/>
              </a:rPr>
              <a:t>Organisering og fordeling av </a:t>
            </a:r>
            <a:r>
              <a:rPr lang="nb-NO" sz="2400" dirty="0" smtClean="0">
                <a:solidFill>
                  <a:srgbClr val="424242"/>
                </a:solidFill>
                <a:latin typeface="Inter var"/>
              </a:rPr>
              <a:t>arbeidet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999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65842" y="57892"/>
            <a:ext cx="8616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Målsetting:</a:t>
            </a:r>
            <a:r>
              <a:rPr lang="nb-NO" dirty="0" smtClean="0"/>
              <a:t>   Løsning ferdig til </a:t>
            </a:r>
            <a:r>
              <a:rPr lang="nb-NO" b="1" dirty="0" smtClean="0"/>
              <a:t>13/4</a:t>
            </a:r>
            <a:r>
              <a:rPr lang="nb-NO" dirty="0" smtClean="0"/>
              <a:t> for testkjøring i påsken, full produksjon fra tir. </a:t>
            </a:r>
            <a:r>
              <a:rPr lang="nb-NO" b="1" dirty="0" smtClean="0"/>
              <a:t>23/4</a:t>
            </a:r>
            <a:endParaRPr lang="nb-NO" b="1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40270" y="4263711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Plan:</a:t>
            </a:r>
            <a:endParaRPr lang="nb-NO" dirty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486118"/>
              </p:ext>
            </p:extLst>
          </p:nvPr>
        </p:nvGraphicFramePr>
        <p:xfrm>
          <a:off x="373811" y="1100526"/>
          <a:ext cx="3083464" cy="3017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9656"/>
                <a:gridCol w="1380064"/>
                <a:gridCol w="1483744"/>
              </a:tblGrid>
              <a:tr h="225661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#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Oppgave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Ansvarlig</a:t>
                      </a:r>
                      <a:endParaRPr lang="nb-NO" sz="1200" dirty="0"/>
                    </a:p>
                  </a:txBody>
                  <a:tcPr/>
                </a:tc>
              </a:tr>
              <a:tr h="225661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Prosjektleder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Geir Espeland</a:t>
                      </a:r>
                      <a:endParaRPr lang="nb-NO" sz="1100" dirty="0"/>
                    </a:p>
                  </a:txBody>
                  <a:tcPr/>
                </a:tc>
              </a:tr>
              <a:tr h="225661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Nestleder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Terje Holm</a:t>
                      </a:r>
                      <a:endParaRPr lang="nb-NO" sz="1100" dirty="0"/>
                    </a:p>
                  </a:txBody>
                  <a:tcPr/>
                </a:tc>
              </a:tr>
              <a:tr h="225661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Konsulent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Yngve Landro-</a:t>
                      </a:r>
                      <a:r>
                        <a:rPr lang="nb-NO" sz="1100" baseline="0" dirty="0" smtClean="0"/>
                        <a:t> NORCE</a:t>
                      </a:r>
                      <a:endParaRPr lang="nb-NO" sz="1100" dirty="0"/>
                    </a:p>
                  </a:txBody>
                  <a:tcPr/>
                </a:tc>
              </a:tr>
              <a:tr h="225661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Ledegjerde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 Geir Espeland</a:t>
                      </a:r>
                    </a:p>
                  </a:txBody>
                  <a:tcPr/>
                </a:tc>
              </a:tr>
              <a:tr h="225661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2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Stengsel</a:t>
                      </a:r>
                      <a:r>
                        <a:rPr lang="nb-NO" sz="1100" baseline="0" dirty="0" smtClean="0"/>
                        <a:t> i fossen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Terje Holm</a:t>
                      </a:r>
                      <a:endParaRPr lang="nb-NO" sz="1100" dirty="0"/>
                    </a:p>
                  </a:txBody>
                  <a:tcPr/>
                </a:tc>
              </a:tr>
              <a:tr h="225661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3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Terskel overfor</a:t>
                      </a:r>
                      <a:r>
                        <a:rPr lang="nb-NO" sz="1100" baseline="0" dirty="0" smtClean="0"/>
                        <a:t> bro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ingen</a:t>
                      </a:r>
                      <a:endParaRPr lang="nb-NO" sz="1100" dirty="0"/>
                    </a:p>
                  </a:txBody>
                  <a:tcPr/>
                </a:tc>
              </a:tr>
              <a:tr h="225661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4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Montering av rist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Geir Espeland</a:t>
                      </a:r>
                      <a:endParaRPr lang="nb-NO" sz="1100" dirty="0"/>
                    </a:p>
                  </a:txBody>
                  <a:tcPr/>
                </a:tc>
              </a:tr>
              <a:tr h="225661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5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Rammeverk i trapp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Terje Holm</a:t>
                      </a:r>
                      <a:endParaRPr lang="nb-NO" sz="1100" dirty="0"/>
                    </a:p>
                  </a:txBody>
                  <a:tcPr/>
                </a:tc>
              </a:tr>
              <a:tr h="225661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6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Oppsamlingskar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Roald Meyer</a:t>
                      </a:r>
                      <a:endParaRPr lang="nb-NO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7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err="1" smtClean="0"/>
                        <a:t>Rutiner</a:t>
                      </a:r>
                      <a:r>
                        <a:rPr lang="nb-NO" sz="1100" baseline="0" dirty="0" err="1" smtClean="0"/>
                        <a:t>&amp;bemanning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Geir Espeland</a:t>
                      </a:r>
                      <a:endParaRPr lang="nb-NO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kstSylinder 12"/>
          <p:cNvSpPr txBox="1"/>
          <p:nvPr/>
        </p:nvSpPr>
        <p:spPr>
          <a:xfrm>
            <a:off x="280838" y="682000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Oppgaver og Ansvar:</a:t>
            </a:r>
            <a:endParaRPr lang="nb-NO" dirty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788687"/>
              </p:ext>
            </p:extLst>
          </p:nvPr>
        </p:nvGraphicFramePr>
        <p:xfrm>
          <a:off x="8548778" y="1111288"/>
          <a:ext cx="3433314" cy="3825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23359"/>
                <a:gridCol w="1052423"/>
                <a:gridCol w="957532"/>
              </a:tblGrid>
              <a:tr h="233316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Navn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Tlf.nr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baseline="0" dirty="0" smtClean="0"/>
                        <a:t>Interesse for </a:t>
                      </a:r>
                      <a:r>
                        <a:rPr lang="nb-NO" sz="1200" baseline="0" dirty="0" err="1" smtClean="0"/>
                        <a:t>oppg</a:t>
                      </a:r>
                      <a:endParaRPr lang="nb-NO" sz="1200" dirty="0"/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pPr algn="l"/>
                      <a:r>
                        <a:rPr lang="nb-NO" sz="1100" dirty="0" smtClean="0"/>
                        <a:t>Geir Espeland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906 23 007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1+4+7+alle</a:t>
                      </a:r>
                      <a:endParaRPr lang="nb-NO" sz="1100" dirty="0"/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pPr algn="l"/>
                      <a:r>
                        <a:rPr lang="nb-NO" sz="1100" dirty="0" smtClean="0"/>
                        <a:t>Terje Holm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408 98 305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5+2+alle</a:t>
                      </a:r>
                      <a:endParaRPr lang="nb-NO" sz="1100" dirty="0"/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pPr algn="l"/>
                      <a:r>
                        <a:rPr lang="nb-NO" sz="1100" dirty="0" smtClean="0"/>
                        <a:t>Roald Meyer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917 93 886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6+alle</a:t>
                      </a:r>
                      <a:endParaRPr lang="nb-NO" sz="1100" dirty="0"/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Sven Arne Ekse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951 10 417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4+5+alle</a:t>
                      </a:r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Per Steinar Ekse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908 71 248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2+1+alle</a:t>
                      </a:r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Thomas Rasmussen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baseline="0" dirty="0" smtClean="0"/>
                        <a:t>456 96 596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3+1+alle</a:t>
                      </a:r>
                      <a:endParaRPr lang="nb-NO" sz="1100" dirty="0"/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Kjersti Sivertsen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930 52 404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4+alle</a:t>
                      </a:r>
                      <a:endParaRPr lang="nb-NO" sz="1100" dirty="0"/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Thomas Dalen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928 55 624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alle</a:t>
                      </a:r>
                      <a:endParaRPr lang="nb-NO" sz="1100" dirty="0"/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Knut Halland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917 51 211 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4+alle</a:t>
                      </a:r>
                      <a:endParaRPr lang="nb-NO" sz="1100" dirty="0"/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Bjørn Åsheim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909 38 534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generelt</a:t>
                      </a:r>
                      <a:endParaRPr lang="nb-NO" sz="1100" dirty="0"/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Sigmund </a:t>
                      </a:r>
                      <a:r>
                        <a:rPr lang="nb-NO" sz="1100" dirty="0" err="1" smtClean="0"/>
                        <a:t>Sporheim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/>
                        <a:t>926 96 241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generelt</a:t>
                      </a:r>
                      <a:endParaRPr lang="nb-NO" sz="1100" dirty="0"/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Morten Århus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996 20 805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generelt</a:t>
                      </a:r>
                      <a:endParaRPr lang="nb-NO" sz="1100" dirty="0"/>
                    </a:p>
                  </a:txBody>
                  <a:tcPr/>
                </a:tc>
              </a:tr>
              <a:tr h="220354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Stian Vorland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476 35 861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generelt</a:t>
                      </a:r>
                      <a:endParaRPr lang="nb-NO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kstSylinder 15"/>
          <p:cNvSpPr txBox="1"/>
          <p:nvPr/>
        </p:nvSpPr>
        <p:spPr>
          <a:xfrm>
            <a:off x="8684013" y="690095"/>
            <a:ext cx="307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Arbeidsgruppe (fra møte 25.3):</a:t>
            </a:r>
            <a:endParaRPr lang="nb-NO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3925498" y="1380901"/>
            <a:ext cx="24666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Vennligst oppdater prosjektleder angående spørsmål, avklaringer,  samordninger og gjerne aktiviteter</a:t>
            </a:r>
            <a:endParaRPr lang="nb-NO" sz="12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34510"/>
              </p:ext>
            </p:extLst>
          </p:nvPr>
        </p:nvGraphicFramePr>
        <p:xfrm>
          <a:off x="373811" y="4633043"/>
          <a:ext cx="79248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7924938" imgH="2019417" progId="Excel.Sheet.12">
                  <p:embed/>
                </p:oleObj>
              </mc:Choice>
              <mc:Fallback>
                <p:oleObj name="Worksheet" r:id="rId4" imgW="7924938" imgH="2019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811" y="4633043"/>
                        <a:ext cx="7924800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6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915046" y="703647"/>
            <a:ext cx="8129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b-NO" dirty="0">
              <a:solidFill>
                <a:srgbClr val="424242"/>
              </a:solidFill>
              <a:latin typeface="Inter var"/>
            </a:endParaRPr>
          </a:p>
          <a:p>
            <a:pPr indent="-228600"/>
            <a:r>
              <a:rPr lang="nb-NO" dirty="0">
                <a:solidFill>
                  <a:srgbClr val="424242"/>
                </a:solidFill>
                <a:latin typeface="Inter var"/>
              </a:rPr>
              <a:t>1.</a:t>
            </a:r>
            <a:r>
              <a:rPr lang="nb-NO" sz="700" dirty="0">
                <a:solidFill>
                  <a:srgbClr val="424242"/>
                </a:solidFill>
                <a:latin typeface="Times New Roman" panose="02020603050405020304" pitchFamily="18" charset="0"/>
              </a:rPr>
              <a:t>     </a:t>
            </a:r>
            <a:r>
              <a:rPr lang="nb-NO" dirty="0" smtClean="0">
                <a:solidFill>
                  <a:srgbClr val="424242"/>
                </a:solidFill>
                <a:latin typeface="Inter var"/>
              </a:rPr>
              <a:t>Informasjon, spørsmål og kommentarer til prosjektet.</a:t>
            </a:r>
          </a:p>
          <a:p>
            <a:pPr indent="-228600"/>
            <a:r>
              <a:rPr lang="nb-NO" dirty="0" smtClean="0">
                <a:solidFill>
                  <a:srgbClr val="424242"/>
                </a:solidFill>
                <a:latin typeface="Inter var"/>
              </a:rPr>
              <a:t>2</a:t>
            </a:r>
            <a:r>
              <a:rPr lang="nb-NO" dirty="0">
                <a:solidFill>
                  <a:srgbClr val="424242"/>
                </a:solidFill>
                <a:latin typeface="Inter var"/>
              </a:rPr>
              <a:t>.</a:t>
            </a:r>
            <a:r>
              <a:rPr lang="nb-NO" sz="700" dirty="0">
                <a:solidFill>
                  <a:srgbClr val="424242"/>
                </a:solidFill>
                <a:latin typeface="Times New Roman" panose="02020603050405020304" pitchFamily="18" charset="0"/>
              </a:rPr>
              <a:t>      </a:t>
            </a:r>
            <a:r>
              <a:rPr lang="nb-NO" dirty="0" smtClean="0">
                <a:solidFill>
                  <a:srgbClr val="424242"/>
                </a:solidFill>
                <a:latin typeface="Inter var"/>
              </a:rPr>
              <a:t>Gjennomgang </a:t>
            </a:r>
            <a:r>
              <a:rPr lang="nb-NO" dirty="0">
                <a:solidFill>
                  <a:srgbClr val="424242"/>
                </a:solidFill>
                <a:latin typeface="Inter var"/>
              </a:rPr>
              <a:t>av valgt løsning og hvilke arbeidsoppgaver dette innebærer</a:t>
            </a:r>
            <a:r>
              <a:rPr lang="nb-NO" dirty="0" smtClean="0">
                <a:solidFill>
                  <a:srgbClr val="424242"/>
                </a:solidFill>
                <a:latin typeface="Inter var"/>
              </a:rPr>
              <a:t>.</a:t>
            </a:r>
          </a:p>
          <a:p>
            <a:pPr indent="-228600"/>
            <a:r>
              <a:rPr lang="nb-NO" dirty="0" smtClean="0">
                <a:solidFill>
                  <a:srgbClr val="424242"/>
                </a:solidFill>
                <a:latin typeface="Inter var"/>
              </a:rPr>
              <a:t>3</a:t>
            </a:r>
            <a:r>
              <a:rPr lang="nb-NO" dirty="0">
                <a:solidFill>
                  <a:srgbClr val="424242"/>
                </a:solidFill>
                <a:latin typeface="Inter var"/>
              </a:rPr>
              <a:t>.</a:t>
            </a:r>
            <a:r>
              <a:rPr lang="nb-NO" sz="700" dirty="0">
                <a:solidFill>
                  <a:srgbClr val="424242"/>
                </a:solidFill>
                <a:latin typeface="Times New Roman" panose="02020603050405020304" pitchFamily="18" charset="0"/>
              </a:rPr>
              <a:t>  </a:t>
            </a:r>
            <a:r>
              <a:rPr lang="nb-NO" sz="700" dirty="0" smtClean="0">
                <a:solidFill>
                  <a:srgbClr val="424242"/>
                </a:solidFill>
                <a:latin typeface="Times New Roman" panose="02020603050405020304" pitchFamily="18" charset="0"/>
              </a:rPr>
              <a:t>    </a:t>
            </a:r>
            <a:r>
              <a:rPr lang="nb-NO" dirty="0">
                <a:solidFill>
                  <a:srgbClr val="424242"/>
                </a:solidFill>
                <a:latin typeface="Inter var"/>
              </a:rPr>
              <a:t>O</a:t>
            </a:r>
            <a:r>
              <a:rPr lang="nb-NO" dirty="0" smtClean="0">
                <a:solidFill>
                  <a:srgbClr val="424242"/>
                </a:solidFill>
                <a:latin typeface="Inter var"/>
              </a:rPr>
              <a:t>rganisering </a:t>
            </a:r>
            <a:r>
              <a:rPr lang="nb-NO" dirty="0">
                <a:solidFill>
                  <a:srgbClr val="424242"/>
                </a:solidFill>
                <a:latin typeface="Inter var"/>
              </a:rPr>
              <a:t>og fordeling av arbeidet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3910532" y="0"/>
            <a:ext cx="2558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Agenda møtet</a:t>
            </a:r>
            <a:endParaRPr lang="nb-NO" sz="32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915046" y="2950233"/>
            <a:ext cx="8213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/>
              <a:t>Sidene nedenfor er oppdatert etter møtet 25.3 og aksjoner utført etter møtet pr 26.3.</a:t>
            </a:r>
          </a:p>
          <a:p>
            <a:endParaRPr lang="nb-NO" dirty="0" smtClean="0"/>
          </a:p>
          <a:p>
            <a:r>
              <a:rPr lang="nb-NO" dirty="0" smtClean="0"/>
              <a:t>Kopi av plan foreliggende plan: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541095"/>
              </p:ext>
            </p:extLst>
          </p:nvPr>
        </p:nvGraphicFramePr>
        <p:xfrm>
          <a:off x="1831676" y="4011941"/>
          <a:ext cx="79248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r:id="rId4" imgW="7924938" imgH="2019417" progId="Excel.Sheet.12">
                  <p:embed/>
                </p:oleObj>
              </mc:Choice>
              <mc:Fallback>
                <p:oleObj name="Worksheet" r:id="rId4" imgW="7924938" imgH="2019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1676" y="4011941"/>
                        <a:ext cx="7924800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10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213847" y="0"/>
            <a:ext cx="4302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Informasjon og spørsmål</a:t>
            </a:r>
            <a:endParaRPr lang="nb-NO" sz="3200" dirty="0"/>
          </a:p>
        </p:txBody>
      </p:sp>
      <p:sp>
        <p:nvSpPr>
          <p:cNvPr id="7" name="Rektangel 6"/>
          <p:cNvSpPr/>
          <p:nvPr/>
        </p:nvSpPr>
        <p:spPr>
          <a:xfrm>
            <a:off x="1097405" y="1432452"/>
            <a:ext cx="790231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Lagets kultiveringsplan</a:t>
            </a:r>
            <a:r>
              <a:rPr lang="nb-NO" b="1" dirty="0"/>
              <a:t>: 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b-NO" dirty="0" smtClean="0"/>
              <a:t>Telle antall smolt i elven – for å overvåke bestand-endring etter klekkeri pause.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b-NO" dirty="0" smtClean="0"/>
              <a:t>Slepte smolt forbi lusebelte – for å få mer fisk som vender tilbake. </a:t>
            </a:r>
            <a:endParaRPr lang="nb-NO" dirty="0"/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b-NO" dirty="0" smtClean="0"/>
              <a:t>Forbedre habitat og gyteforhold – for å få </a:t>
            </a:r>
            <a:r>
              <a:rPr lang="nb-NO" dirty="0"/>
              <a:t>mer yngel i </a:t>
            </a:r>
            <a:r>
              <a:rPr lang="nb-NO" dirty="0" smtClean="0"/>
              <a:t>elven.</a:t>
            </a: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1097405" y="3755927"/>
            <a:ext cx="7902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Prioriterte kultivering: </a:t>
            </a:r>
          </a:p>
          <a:p>
            <a:pPr marL="342900" lvl="1" indent="-342900">
              <a:buFont typeface="+mj-lt"/>
              <a:buAutoNum type="arabicPeriod"/>
            </a:pPr>
            <a:r>
              <a:rPr lang="nb-NO" dirty="0" smtClean="0">
                <a:solidFill>
                  <a:srgbClr val="FF0000"/>
                </a:solidFill>
              </a:rPr>
              <a:t>Bygge smoltfelle og komme i gang med smolt-telling</a:t>
            </a:r>
          </a:p>
          <a:p>
            <a:pPr marL="342900" lvl="1" indent="-342900">
              <a:buFont typeface="+mj-lt"/>
              <a:buAutoNum type="arabicPeriod"/>
            </a:pPr>
            <a:r>
              <a:rPr lang="nb-NO" sz="1400" dirty="0" smtClean="0"/>
              <a:t>Etablere løsninger og komme i gang med sleping av smolt – dette krever godkjenninger.</a:t>
            </a:r>
          </a:p>
          <a:p>
            <a:pPr marL="342900" lvl="1" indent="-342900">
              <a:buFont typeface="+mj-lt"/>
              <a:buAutoNum type="arabicPeriod"/>
            </a:pPr>
            <a:r>
              <a:rPr lang="nb-NO" sz="1400" dirty="0" smtClean="0"/>
              <a:t>Andre aktiviteter etter </a:t>
            </a:r>
            <a:endParaRPr lang="nb-NO" sz="14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558" y="1935219"/>
            <a:ext cx="1669590" cy="11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52549" y="1272989"/>
            <a:ext cx="80746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b-NO" dirty="0">
              <a:solidFill>
                <a:srgbClr val="424242"/>
              </a:solidFill>
              <a:latin typeface="Inter var"/>
            </a:endParaRPr>
          </a:p>
          <a:p>
            <a:pPr indent="-228600"/>
            <a:r>
              <a:rPr lang="nb-NO" sz="700" dirty="0">
                <a:solidFill>
                  <a:srgbClr val="424242"/>
                </a:solidFill>
                <a:latin typeface="Times New Roman" panose="02020603050405020304" pitchFamily="18" charset="0"/>
              </a:rPr>
              <a:t>  </a:t>
            </a:r>
            <a:r>
              <a:rPr lang="nb-NO" sz="2400" dirty="0" smtClean="0">
                <a:solidFill>
                  <a:srgbClr val="424242"/>
                </a:solidFill>
                <a:latin typeface="Inter var"/>
              </a:rPr>
              <a:t>Gjennomgang </a:t>
            </a:r>
            <a:r>
              <a:rPr lang="nb-NO" sz="2400" dirty="0">
                <a:solidFill>
                  <a:srgbClr val="424242"/>
                </a:solidFill>
                <a:latin typeface="Inter var"/>
              </a:rPr>
              <a:t>av valgt løsning og hvilke </a:t>
            </a:r>
            <a:r>
              <a:rPr lang="nb-NO" sz="2400" dirty="0" smtClean="0">
                <a:solidFill>
                  <a:srgbClr val="424242"/>
                </a:solidFill>
                <a:latin typeface="Inter var"/>
              </a:rPr>
              <a:t>arbeidsoppgaver</a:t>
            </a:r>
            <a:endParaRPr lang="nb-NO" sz="2400" dirty="0">
              <a:solidFill>
                <a:srgbClr val="424242"/>
              </a:solidFill>
              <a:latin typeface="Inter var"/>
            </a:endParaRPr>
          </a:p>
        </p:txBody>
      </p:sp>
    </p:spTree>
    <p:extLst>
      <p:ext uri="{BB962C8B-B14F-4D97-AF65-F5344CB8AC3E}">
        <p14:creationId xmlns:p14="http://schemas.microsoft.com/office/powerpoint/2010/main" val="288413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626018" y="0"/>
            <a:ext cx="7361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Valgt løsning og arbeidsoppgaver - Oversikt</a:t>
            </a:r>
            <a:endParaRPr lang="nb-NO" sz="32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219" y="3066653"/>
            <a:ext cx="4537808" cy="302842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121229" y="756986"/>
            <a:ext cx="3980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 smtClean="0"/>
              <a:t>Få smolten til å gå ned laksetrappen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Fanga og samle opp smolte i trappen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Sortere og telle samlet smolt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7664223" y="2533373"/>
            <a:ext cx="248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Lede-gjerde og stengsler</a:t>
            </a:r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3399918" y="3066653"/>
            <a:ext cx="3398256" cy="3282044"/>
            <a:chOff x="1402344" y="3037034"/>
            <a:chExt cx="3518321" cy="3173506"/>
          </a:xfrm>
        </p:grpSpPr>
        <p:sp>
          <p:nvSpPr>
            <p:cNvPr id="7" name="Frihåndsform 6"/>
            <p:cNvSpPr/>
            <p:nvPr/>
          </p:nvSpPr>
          <p:spPr>
            <a:xfrm>
              <a:off x="1402344" y="3602730"/>
              <a:ext cx="3518321" cy="2343529"/>
            </a:xfrm>
            <a:custGeom>
              <a:avLst/>
              <a:gdLst>
                <a:gd name="connsiteX0" fmla="*/ 72668 w 3518321"/>
                <a:gd name="connsiteY0" fmla="*/ 0 h 2343529"/>
                <a:gd name="connsiteX1" fmla="*/ 169558 w 3518321"/>
                <a:gd name="connsiteY1" fmla="*/ 84779 h 2343529"/>
                <a:gd name="connsiteX2" fmla="*/ 599507 w 3518321"/>
                <a:gd name="connsiteY2" fmla="*/ 60557 h 2343529"/>
                <a:gd name="connsiteX3" fmla="*/ 647952 w 3518321"/>
                <a:gd name="connsiteY3" fmla="*/ 678231 h 2343529"/>
                <a:gd name="connsiteX4" fmla="*/ 2089192 w 3518321"/>
                <a:gd name="connsiteY4" fmla="*/ 829621 h 2343529"/>
                <a:gd name="connsiteX5" fmla="*/ 2095248 w 3518321"/>
                <a:gd name="connsiteY5" fmla="*/ 1417017 h 2343529"/>
                <a:gd name="connsiteX6" fmla="*/ 2597865 w 3518321"/>
                <a:gd name="connsiteY6" fmla="*/ 1429129 h 2343529"/>
                <a:gd name="connsiteX7" fmla="*/ 2609976 w 3518321"/>
                <a:gd name="connsiteY7" fmla="*/ 908345 h 2343529"/>
                <a:gd name="connsiteX8" fmla="*/ 3257929 w 3518321"/>
                <a:gd name="connsiteY8" fmla="*/ 938623 h 2343529"/>
                <a:gd name="connsiteX9" fmla="*/ 3288207 w 3518321"/>
                <a:gd name="connsiteY9" fmla="*/ 708509 h 2343529"/>
                <a:gd name="connsiteX10" fmla="*/ 3518321 w 3518321"/>
                <a:gd name="connsiteY10" fmla="*/ 744843 h 2343529"/>
                <a:gd name="connsiteX11" fmla="*/ 3475931 w 3518321"/>
                <a:gd name="connsiteY11" fmla="*/ 1344350 h 2343529"/>
                <a:gd name="connsiteX12" fmla="*/ 3294262 w 3518321"/>
                <a:gd name="connsiteY12" fmla="*/ 1356461 h 2343529"/>
                <a:gd name="connsiteX13" fmla="*/ 3148927 w 3518321"/>
                <a:gd name="connsiteY13" fmla="*/ 2343529 h 2343529"/>
                <a:gd name="connsiteX14" fmla="*/ 1483629 w 3518321"/>
                <a:gd name="connsiteY14" fmla="*/ 1840911 h 2343529"/>
                <a:gd name="connsiteX15" fmla="*/ 1041568 w 3518321"/>
                <a:gd name="connsiteY15" fmla="*/ 2046803 h 2343529"/>
                <a:gd name="connsiteX16" fmla="*/ 896233 w 3518321"/>
                <a:gd name="connsiteY16" fmla="*/ 2046803 h 2343529"/>
                <a:gd name="connsiteX17" fmla="*/ 399672 w 3518321"/>
                <a:gd name="connsiteY17" fmla="*/ 1447296 h 2343529"/>
                <a:gd name="connsiteX18" fmla="*/ 0 w 3518321"/>
                <a:gd name="connsiteY18" fmla="*/ 387560 h 2343529"/>
                <a:gd name="connsiteX19" fmla="*/ 72668 w 3518321"/>
                <a:gd name="connsiteY19" fmla="*/ 0 h 234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18321" h="2343529">
                  <a:moveTo>
                    <a:pt x="72668" y="0"/>
                  </a:moveTo>
                  <a:lnTo>
                    <a:pt x="169558" y="84779"/>
                  </a:lnTo>
                  <a:lnTo>
                    <a:pt x="599507" y="60557"/>
                  </a:lnTo>
                  <a:lnTo>
                    <a:pt x="647952" y="678231"/>
                  </a:lnTo>
                  <a:lnTo>
                    <a:pt x="2089192" y="829621"/>
                  </a:lnTo>
                  <a:cubicBezTo>
                    <a:pt x="2091211" y="1025420"/>
                    <a:pt x="2093229" y="1221218"/>
                    <a:pt x="2095248" y="1417017"/>
                  </a:cubicBezTo>
                  <a:lnTo>
                    <a:pt x="2597865" y="1429129"/>
                  </a:lnTo>
                  <a:lnTo>
                    <a:pt x="2609976" y="908345"/>
                  </a:lnTo>
                  <a:lnTo>
                    <a:pt x="3257929" y="938623"/>
                  </a:lnTo>
                  <a:lnTo>
                    <a:pt x="3288207" y="708509"/>
                  </a:lnTo>
                  <a:lnTo>
                    <a:pt x="3518321" y="744843"/>
                  </a:lnTo>
                  <a:lnTo>
                    <a:pt x="3475931" y="1344350"/>
                  </a:lnTo>
                  <a:lnTo>
                    <a:pt x="3294262" y="1356461"/>
                  </a:lnTo>
                  <a:lnTo>
                    <a:pt x="3148927" y="2343529"/>
                  </a:lnTo>
                  <a:lnTo>
                    <a:pt x="1483629" y="1840911"/>
                  </a:lnTo>
                  <a:lnTo>
                    <a:pt x="1041568" y="2046803"/>
                  </a:lnTo>
                  <a:lnTo>
                    <a:pt x="896233" y="2046803"/>
                  </a:lnTo>
                  <a:lnTo>
                    <a:pt x="399672" y="1447296"/>
                  </a:lnTo>
                  <a:lnTo>
                    <a:pt x="0" y="387560"/>
                  </a:lnTo>
                  <a:lnTo>
                    <a:pt x="7266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8" name="Frihåndsform 7"/>
            <p:cNvSpPr/>
            <p:nvPr/>
          </p:nvSpPr>
          <p:spPr>
            <a:xfrm>
              <a:off x="3485897" y="4234800"/>
              <a:ext cx="1169894" cy="744071"/>
            </a:xfrm>
            <a:custGeom>
              <a:avLst/>
              <a:gdLst>
                <a:gd name="connsiteX0" fmla="*/ 107577 w 1169894"/>
                <a:gd name="connsiteY0" fmla="*/ 0 h 744071"/>
                <a:gd name="connsiteX1" fmla="*/ 1169894 w 1169894"/>
                <a:gd name="connsiteY1" fmla="*/ 35859 h 744071"/>
                <a:gd name="connsiteX2" fmla="*/ 1160930 w 1169894"/>
                <a:gd name="connsiteY2" fmla="*/ 201706 h 744071"/>
                <a:gd name="connsiteX3" fmla="*/ 587188 w 1169894"/>
                <a:gd name="connsiteY3" fmla="*/ 183776 h 744071"/>
                <a:gd name="connsiteX4" fmla="*/ 542365 w 1169894"/>
                <a:gd name="connsiteY4" fmla="*/ 322729 h 744071"/>
                <a:gd name="connsiteX5" fmla="*/ 515471 w 1169894"/>
                <a:gd name="connsiteY5" fmla="*/ 744071 h 744071"/>
                <a:gd name="connsiteX6" fmla="*/ 31377 w 1169894"/>
                <a:gd name="connsiteY6" fmla="*/ 708212 h 744071"/>
                <a:gd name="connsiteX7" fmla="*/ 53788 w 1169894"/>
                <a:gd name="connsiteY7" fmla="*/ 147918 h 744071"/>
                <a:gd name="connsiteX8" fmla="*/ 0 w 1169894"/>
                <a:gd name="connsiteY8" fmla="*/ 129988 h 744071"/>
                <a:gd name="connsiteX9" fmla="*/ 107577 w 1169894"/>
                <a:gd name="connsiteY9" fmla="*/ 0 h 74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9894" h="744071">
                  <a:moveTo>
                    <a:pt x="107577" y="0"/>
                  </a:moveTo>
                  <a:lnTo>
                    <a:pt x="1169894" y="35859"/>
                  </a:lnTo>
                  <a:lnTo>
                    <a:pt x="1160930" y="201706"/>
                  </a:lnTo>
                  <a:lnTo>
                    <a:pt x="587188" y="183776"/>
                  </a:lnTo>
                  <a:lnTo>
                    <a:pt x="542365" y="322729"/>
                  </a:lnTo>
                  <a:lnTo>
                    <a:pt x="515471" y="744071"/>
                  </a:lnTo>
                  <a:lnTo>
                    <a:pt x="31377" y="708212"/>
                  </a:lnTo>
                  <a:lnTo>
                    <a:pt x="53788" y="147918"/>
                  </a:lnTo>
                  <a:lnTo>
                    <a:pt x="0" y="129988"/>
                  </a:lnTo>
                  <a:lnTo>
                    <a:pt x="10757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grpSp>
          <p:nvGrpSpPr>
            <p:cNvPr id="9" name="Gruppe 8"/>
            <p:cNvGrpSpPr/>
            <p:nvPr/>
          </p:nvGrpSpPr>
          <p:grpSpPr>
            <a:xfrm>
              <a:off x="2356908" y="3362821"/>
              <a:ext cx="1347554" cy="757518"/>
              <a:chOff x="1717969" y="2353235"/>
              <a:chExt cx="1347554" cy="757518"/>
            </a:xfrm>
          </p:grpSpPr>
          <p:sp>
            <p:nvSpPr>
              <p:cNvPr id="54" name="Frihåndsform 53"/>
              <p:cNvSpPr/>
              <p:nvPr/>
            </p:nvSpPr>
            <p:spPr>
              <a:xfrm>
                <a:off x="1739152" y="2353235"/>
                <a:ext cx="1290918" cy="757518"/>
              </a:xfrm>
              <a:custGeom>
                <a:avLst/>
                <a:gdLst>
                  <a:gd name="connsiteX0" fmla="*/ 0 w 1290918"/>
                  <a:gd name="connsiteY0" fmla="*/ 313765 h 757518"/>
                  <a:gd name="connsiteX1" fmla="*/ 528918 w 1290918"/>
                  <a:gd name="connsiteY1" fmla="*/ 0 h 757518"/>
                  <a:gd name="connsiteX2" fmla="*/ 1290918 w 1290918"/>
                  <a:gd name="connsiteY2" fmla="*/ 224118 h 757518"/>
                  <a:gd name="connsiteX3" fmla="*/ 851647 w 1290918"/>
                  <a:gd name="connsiteY3" fmla="*/ 757518 h 757518"/>
                  <a:gd name="connsiteX4" fmla="*/ 0 w 1290918"/>
                  <a:gd name="connsiteY4" fmla="*/ 313765 h 75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0918" h="757518">
                    <a:moveTo>
                      <a:pt x="0" y="313765"/>
                    </a:moveTo>
                    <a:lnTo>
                      <a:pt x="528918" y="0"/>
                    </a:lnTo>
                    <a:lnTo>
                      <a:pt x="1290918" y="224118"/>
                    </a:lnTo>
                    <a:lnTo>
                      <a:pt x="851647" y="757518"/>
                    </a:lnTo>
                    <a:lnTo>
                      <a:pt x="0" y="313765"/>
                    </a:lnTo>
                    <a:close/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dirty="0"/>
              </a:p>
            </p:txBody>
          </p:sp>
          <p:sp>
            <p:nvSpPr>
              <p:cNvPr id="55" name="Frihåndsform 54"/>
              <p:cNvSpPr/>
              <p:nvPr/>
            </p:nvSpPr>
            <p:spPr>
              <a:xfrm>
                <a:off x="2245658" y="2375647"/>
                <a:ext cx="819865" cy="239954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6" name="Frihåndsform 55"/>
              <p:cNvSpPr/>
              <p:nvPr/>
            </p:nvSpPr>
            <p:spPr>
              <a:xfrm>
                <a:off x="2209799" y="2398645"/>
                <a:ext cx="819865" cy="239954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7" name="Frihåndsform 56"/>
              <p:cNvSpPr/>
              <p:nvPr/>
            </p:nvSpPr>
            <p:spPr>
              <a:xfrm>
                <a:off x="2165380" y="2417293"/>
                <a:ext cx="819865" cy="239954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8" name="Frihåndsform 57"/>
              <p:cNvSpPr/>
              <p:nvPr/>
            </p:nvSpPr>
            <p:spPr>
              <a:xfrm>
                <a:off x="2130092" y="2438250"/>
                <a:ext cx="813982" cy="244657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9" name="Frihåndsform 58"/>
              <p:cNvSpPr/>
              <p:nvPr/>
            </p:nvSpPr>
            <p:spPr>
              <a:xfrm>
                <a:off x="2088680" y="2453740"/>
                <a:ext cx="881452" cy="278282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0" name="Frihåndsform 59"/>
              <p:cNvSpPr/>
              <p:nvPr/>
            </p:nvSpPr>
            <p:spPr>
              <a:xfrm>
                <a:off x="2060415" y="2473209"/>
                <a:ext cx="876161" cy="284008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1" name="Frihåndsform 60"/>
              <p:cNvSpPr/>
              <p:nvPr/>
            </p:nvSpPr>
            <p:spPr>
              <a:xfrm>
                <a:off x="2039797" y="2500246"/>
                <a:ext cx="840418" cy="282942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2" name="Frihåndsform 61"/>
              <p:cNvSpPr/>
              <p:nvPr/>
            </p:nvSpPr>
            <p:spPr>
              <a:xfrm>
                <a:off x="1983059" y="2519955"/>
                <a:ext cx="850911" cy="299089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3" name="Frihåndsform 62"/>
              <p:cNvSpPr/>
              <p:nvPr/>
            </p:nvSpPr>
            <p:spPr>
              <a:xfrm>
                <a:off x="1959963" y="2540830"/>
                <a:ext cx="857382" cy="327230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4" name="Frihåndsform 63"/>
              <p:cNvSpPr/>
              <p:nvPr/>
            </p:nvSpPr>
            <p:spPr>
              <a:xfrm>
                <a:off x="1928866" y="2562815"/>
                <a:ext cx="860792" cy="348146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5" name="Frihåndsform 64"/>
              <p:cNvSpPr/>
              <p:nvPr/>
            </p:nvSpPr>
            <p:spPr>
              <a:xfrm>
                <a:off x="1862611" y="2578639"/>
                <a:ext cx="915848" cy="382611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6" name="Frihåndsform 65"/>
              <p:cNvSpPr/>
              <p:nvPr/>
            </p:nvSpPr>
            <p:spPr>
              <a:xfrm>
                <a:off x="1848718" y="2602997"/>
                <a:ext cx="885499" cy="395205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7" name="Frihåndsform 66"/>
              <p:cNvSpPr/>
              <p:nvPr/>
            </p:nvSpPr>
            <p:spPr>
              <a:xfrm>
                <a:off x="1812065" y="2616041"/>
                <a:ext cx="901533" cy="422639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8" name="Frihåndsform 67"/>
              <p:cNvSpPr/>
              <p:nvPr/>
            </p:nvSpPr>
            <p:spPr>
              <a:xfrm rot="158606">
                <a:off x="1717969" y="2647642"/>
                <a:ext cx="895805" cy="412498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9" name="Frihåndsform 68"/>
              <p:cNvSpPr/>
              <p:nvPr/>
            </p:nvSpPr>
            <p:spPr>
              <a:xfrm rot="158606">
                <a:off x="1777321" y="2653229"/>
                <a:ext cx="869737" cy="373280"/>
              </a:xfrm>
              <a:custGeom>
                <a:avLst/>
                <a:gdLst>
                  <a:gd name="connsiteX0" fmla="*/ 0 w 770965"/>
                  <a:gd name="connsiteY0" fmla="*/ 0 h 228600"/>
                  <a:gd name="connsiteX1" fmla="*/ 770965 w 77096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0965" h="228600">
                    <a:moveTo>
                      <a:pt x="0" y="0"/>
                    </a:moveTo>
                    <a:lnTo>
                      <a:pt x="770965" y="228600"/>
                    </a:lnTo>
                  </a:path>
                </a:pathLst>
              </a:cu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0" name="Frihåndsform 9"/>
            <p:cNvSpPr/>
            <p:nvPr/>
          </p:nvSpPr>
          <p:spPr>
            <a:xfrm>
              <a:off x="3439719" y="4935843"/>
              <a:ext cx="577735" cy="152317"/>
            </a:xfrm>
            <a:custGeom>
              <a:avLst/>
              <a:gdLst>
                <a:gd name="connsiteX0" fmla="*/ 99752 w 573578"/>
                <a:gd name="connsiteY0" fmla="*/ 0 h 157942"/>
                <a:gd name="connsiteX1" fmla="*/ 573578 w 573578"/>
                <a:gd name="connsiteY1" fmla="*/ 37408 h 157942"/>
                <a:gd name="connsiteX2" fmla="*/ 569422 w 573578"/>
                <a:gd name="connsiteY2" fmla="*/ 157942 h 157942"/>
                <a:gd name="connsiteX3" fmla="*/ 0 w 573578"/>
                <a:gd name="connsiteY3" fmla="*/ 116378 h 157942"/>
                <a:gd name="connsiteX4" fmla="*/ 99752 w 573578"/>
                <a:gd name="connsiteY4" fmla="*/ 0 h 15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578" h="157942">
                  <a:moveTo>
                    <a:pt x="99752" y="0"/>
                  </a:moveTo>
                  <a:lnTo>
                    <a:pt x="573578" y="37408"/>
                  </a:lnTo>
                  <a:lnTo>
                    <a:pt x="569422" y="157942"/>
                  </a:lnTo>
                  <a:lnTo>
                    <a:pt x="0" y="116378"/>
                  </a:lnTo>
                  <a:lnTo>
                    <a:pt x="9975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11" name="Frihåndsform 10"/>
            <p:cNvSpPr/>
            <p:nvPr/>
          </p:nvSpPr>
          <p:spPr>
            <a:xfrm>
              <a:off x="3826261" y="3476631"/>
              <a:ext cx="1076498" cy="901931"/>
            </a:xfrm>
            <a:custGeom>
              <a:avLst/>
              <a:gdLst>
                <a:gd name="connsiteX0" fmla="*/ 0 w 1076498"/>
                <a:gd name="connsiteY0" fmla="*/ 12469 h 901931"/>
                <a:gd name="connsiteX1" fmla="*/ 1072342 w 1076498"/>
                <a:gd name="connsiteY1" fmla="*/ 0 h 901931"/>
                <a:gd name="connsiteX2" fmla="*/ 1076498 w 1076498"/>
                <a:gd name="connsiteY2" fmla="*/ 901931 h 901931"/>
                <a:gd name="connsiteX3" fmla="*/ 914400 w 1076498"/>
                <a:gd name="connsiteY3" fmla="*/ 897774 h 901931"/>
                <a:gd name="connsiteX4" fmla="*/ 897775 w 1076498"/>
                <a:gd name="connsiteY4" fmla="*/ 83127 h 901931"/>
                <a:gd name="connsiteX5" fmla="*/ 108066 w 1076498"/>
                <a:gd name="connsiteY5" fmla="*/ 83127 h 901931"/>
                <a:gd name="connsiteX6" fmla="*/ 0 w 1076498"/>
                <a:gd name="connsiteY6" fmla="*/ 12469 h 90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498" h="901931">
                  <a:moveTo>
                    <a:pt x="0" y="12469"/>
                  </a:moveTo>
                  <a:lnTo>
                    <a:pt x="1072342" y="0"/>
                  </a:lnTo>
                  <a:cubicBezTo>
                    <a:pt x="1073727" y="300644"/>
                    <a:pt x="1075113" y="601287"/>
                    <a:pt x="1076498" y="901931"/>
                  </a:cubicBezTo>
                  <a:lnTo>
                    <a:pt x="914400" y="897774"/>
                  </a:lnTo>
                  <a:lnTo>
                    <a:pt x="897775" y="83127"/>
                  </a:lnTo>
                  <a:lnTo>
                    <a:pt x="108066" y="83127"/>
                  </a:lnTo>
                  <a:lnTo>
                    <a:pt x="0" y="124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2" name="Frihåndsform 11"/>
            <p:cNvSpPr/>
            <p:nvPr/>
          </p:nvSpPr>
          <p:spPr>
            <a:xfrm>
              <a:off x="4694941" y="4374405"/>
              <a:ext cx="33251" cy="207818"/>
            </a:xfrm>
            <a:custGeom>
              <a:avLst/>
              <a:gdLst>
                <a:gd name="connsiteX0" fmla="*/ 33251 w 33251"/>
                <a:gd name="connsiteY0" fmla="*/ 0 h 207818"/>
                <a:gd name="connsiteX1" fmla="*/ 0 w 33251"/>
                <a:gd name="connsiteY1" fmla="*/ 207818 h 20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251" h="207818">
                  <a:moveTo>
                    <a:pt x="33251" y="0"/>
                  </a:moveTo>
                  <a:lnTo>
                    <a:pt x="0" y="207818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ihåndsform 12"/>
            <p:cNvSpPr/>
            <p:nvPr/>
          </p:nvSpPr>
          <p:spPr>
            <a:xfrm>
              <a:off x="4844570" y="4374405"/>
              <a:ext cx="70658" cy="1458884"/>
            </a:xfrm>
            <a:custGeom>
              <a:avLst/>
              <a:gdLst>
                <a:gd name="connsiteX0" fmla="*/ 58189 w 70658"/>
                <a:gd name="connsiteY0" fmla="*/ 0 h 1458884"/>
                <a:gd name="connsiteX1" fmla="*/ 0 w 70658"/>
                <a:gd name="connsiteY1" fmla="*/ 515389 h 1458884"/>
                <a:gd name="connsiteX2" fmla="*/ 70658 w 70658"/>
                <a:gd name="connsiteY2" fmla="*/ 1458884 h 14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658" h="1458884">
                  <a:moveTo>
                    <a:pt x="58189" y="0"/>
                  </a:moveTo>
                  <a:lnTo>
                    <a:pt x="0" y="515389"/>
                  </a:lnTo>
                  <a:lnTo>
                    <a:pt x="70658" y="1458884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4" name="Frihåndsform 13"/>
            <p:cNvSpPr/>
            <p:nvPr/>
          </p:nvSpPr>
          <p:spPr>
            <a:xfrm>
              <a:off x="2306383" y="4766489"/>
              <a:ext cx="609243" cy="552797"/>
            </a:xfrm>
            <a:custGeom>
              <a:avLst/>
              <a:gdLst>
                <a:gd name="connsiteX0" fmla="*/ 328352 w 527858"/>
                <a:gd name="connsiteY0" fmla="*/ 0 h 444731"/>
                <a:gd name="connsiteX1" fmla="*/ 527858 w 527858"/>
                <a:gd name="connsiteY1" fmla="*/ 12469 h 444731"/>
                <a:gd name="connsiteX2" fmla="*/ 187036 w 527858"/>
                <a:gd name="connsiteY2" fmla="*/ 444731 h 444731"/>
                <a:gd name="connsiteX3" fmla="*/ 0 w 527858"/>
                <a:gd name="connsiteY3" fmla="*/ 419793 h 444731"/>
                <a:gd name="connsiteX4" fmla="*/ 328352 w 527858"/>
                <a:gd name="connsiteY4" fmla="*/ 0 h 44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858" h="444731">
                  <a:moveTo>
                    <a:pt x="328352" y="0"/>
                  </a:moveTo>
                  <a:lnTo>
                    <a:pt x="527858" y="12469"/>
                  </a:lnTo>
                  <a:lnTo>
                    <a:pt x="187036" y="444731"/>
                  </a:lnTo>
                  <a:lnTo>
                    <a:pt x="0" y="419793"/>
                  </a:lnTo>
                  <a:lnTo>
                    <a:pt x="32835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15" name="Frihåndsform 14"/>
            <p:cNvSpPr/>
            <p:nvPr/>
          </p:nvSpPr>
          <p:spPr>
            <a:xfrm>
              <a:off x="2911861" y="4785885"/>
              <a:ext cx="20782" cy="552797"/>
            </a:xfrm>
            <a:custGeom>
              <a:avLst/>
              <a:gdLst>
                <a:gd name="connsiteX0" fmla="*/ 0 w 20782"/>
                <a:gd name="connsiteY0" fmla="*/ 0 h 552797"/>
                <a:gd name="connsiteX1" fmla="*/ 20782 w 20782"/>
                <a:gd name="connsiteY1" fmla="*/ 552797 h 5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782" h="552797">
                  <a:moveTo>
                    <a:pt x="0" y="0"/>
                  </a:moveTo>
                  <a:lnTo>
                    <a:pt x="20782" y="552797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ihåndsform 15"/>
            <p:cNvSpPr/>
            <p:nvPr/>
          </p:nvSpPr>
          <p:spPr>
            <a:xfrm>
              <a:off x="4632596" y="4869012"/>
              <a:ext cx="282632" cy="951808"/>
            </a:xfrm>
            <a:custGeom>
              <a:avLst/>
              <a:gdLst>
                <a:gd name="connsiteX0" fmla="*/ 0 w 282632"/>
                <a:gd name="connsiteY0" fmla="*/ 0 h 951808"/>
                <a:gd name="connsiteX1" fmla="*/ 216131 w 282632"/>
                <a:gd name="connsiteY1" fmla="*/ 0 h 951808"/>
                <a:gd name="connsiteX2" fmla="*/ 282632 w 282632"/>
                <a:gd name="connsiteY2" fmla="*/ 947651 h 951808"/>
                <a:gd name="connsiteX3" fmla="*/ 54032 w 282632"/>
                <a:gd name="connsiteY3" fmla="*/ 951808 h 951808"/>
                <a:gd name="connsiteX4" fmla="*/ 0 w 282632"/>
                <a:gd name="connsiteY4" fmla="*/ 0 h 95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" h="951808">
                  <a:moveTo>
                    <a:pt x="0" y="0"/>
                  </a:moveTo>
                  <a:lnTo>
                    <a:pt x="216131" y="0"/>
                  </a:lnTo>
                  <a:lnTo>
                    <a:pt x="282632" y="947651"/>
                  </a:lnTo>
                  <a:lnTo>
                    <a:pt x="54032" y="95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17" name="Frihåndsform 16"/>
            <p:cNvSpPr/>
            <p:nvPr/>
          </p:nvSpPr>
          <p:spPr>
            <a:xfrm>
              <a:off x="4549468" y="4873169"/>
              <a:ext cx="83128" cy="1009996"/>
            </a:xfrm>
            <a:custGeom>
              <a:avLst/>
              <a:gdLst>
                <a:gd name="connsiteX0" fmla="*/ 83128 w 83128"/>
                <a:gd name="connsiteY0" fmla="*/ 0 h 1009996"/>
                <a:gd name="connsiteX1" fmla="*/ 0 w 83128"/>
                <a:gd name="connsiteY1" fmla="*/ 1009996 h 100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128" h="1009996">
                  <a:moveTo>
                    <a:pt x="83128" y="0"/>
                  </a:moveTo>
                  <a:lnTo>
                    <a:pt x="0" y="1009996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ihåndsform 17"/>
            <p:cNvSpPr/>
            <p:nvPr/>
          </p:nvSpPr>
          <p:spPr>
            <a:xfrm>
              <a:off x="2321658" y="5301274"/>
              <a:ext cx="195349" cy="253538"/>
            </a:xfrm>
            <a:custGeom>
              <a:avLst/>
              <a:gdLst>
                <a:gd name="connsiteX0" fmla="*/ 0 w 195349"/>
                <a:gd name="connsiteY0" fmla="*/ 0 h 253538"/>
                <a:gd name="connsiteX1" fmla="*/ 195349 w 195349"/>
                <a:gd name="connsiteY1" fmla="*/ 24938 h 253538"/>
                <a:gd name="connsiteX2" fmla="*/ 182880 w 195349"/>
                <a:gd name="connsiteY2" fmla="*/ 253538 h 25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349" h="253538">
                  <a:moveTo>
                    <a:pt x="0" y="0"/>
                  </a:moveTo>
                  <a:lnTo>
                    <a:pt x="195349" y="24938"/>
                  </a:lnTo>
                  <a:lnTo>
                    <a:pt x="182880" y="253538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ihåndsform 18"/>
            <p:cNvSpPr/>
            <p:nvPr/>
          </p:nvSpPr>
          <p:spPr>
            <a:xfrm>
              <a:off x="2313345" y="5297118"/>
              <a:ext cx="29094" cy="320040"/>
            </a:xfrm>
            <a:custGeom>
              <a:avLst/>
              <a:gdLst>
                <a:gd name="connsiteX0" fmla="*/ 0 w 29094"/>
                <a:gd name="connsiteY0" fmla="*/ 0 h 320040"/>
                <a:gd name="connsiteX1" fmla="*/ 29094 w 29094"/>
                <a:gd name="connsiteY1" fmla="*/ 32004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94" h="320040">
                  <a:moveTo>
                    <a:pt x="0" y="0"/>
                  </a:moveTo>
                  <a:lnTo>
                    <a:pt x="29094" y="320040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ihåndsform 19"/>
            <p:cNvSpPr/>
            <p:nvPr/>
          </p:nvSpPr>
          <p:spPr>
            <a:xfrm>
              <a:off x="2116877" y="3895826"/>
              <a:ext cx="141733" cy="148709"/>
            </a:xfrm>
            <a:custGeom>
              <a:avLst/>
              <a:gdLst>
                <a:gd name="connsiteX0" fmla="*/ 74814 w 95596"/>
                <a:gd name="connsiteY0" fmla="*/ 20782 h 124691"/>
                <a:gd name="connsiteX1" fmla="*/ 95596 w 95596"/>
                <a:gd name="connsiteY1" fmla="*/ 124691 h 124691"/>
                <a:gd name="connsiteX2" fmla="*/ 37407 w 95596"/>
                <a:gd name="connsiteY2" fmla="*/ 108065 h 124691"/>
                <a:gd name="connsiteX3" fmla="*/ 0 w 95596"/>
                <a:gd name="connsiteY3" fmla="*/ 0 h 124691"/>
                <a:gd name="connsiteX4" fmla="*/ 74814 w 95596"/>
                <a:gd name="connsiteY4" fmla="*/ 20782 h 12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96" h="124691">
                  <a:moveTo>
                    <a:pt x="74814" y="20782"/>
                  </a:moveTo>
                  <a:lnTo>
                    <a:pt x="95596" y="124691"/>
                  </a:lnTo>
                  <a:lnTo>
                    <a:pt x="37407" y="108065"/>
                  </a:lnTo>
                  <a:lnTo>
                    <a:pt x="0" y="0"/>
                  </a:lnTo>
                  <a:lnTo>
                    <a:pt x="74814" y="207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21" name="Frihåndsform 20"/>
            <p:cNvSpPr/>
            <p:nvPr/>
          </p:nvSpPr>
          <p:spPr>
            <a:xfrm>
              <a:off x="2238694" y="3937987"/>
              <a:ext cx="120535" cy="112222"/>
            </a:xfrm>
            <a:custGeom>
              <a:avLst/>
              <a:gdLst>
                <a:gd name="connsiteX0" fmla="*/ 24938 w 120535"/>
                <a:gd name="connsiteY0" fmla="*/ 112222 h 112222"/>
                <a:gd name="connsiteX1" fmla="*/ 120535 w 120535"/>
                <a:gd name="connsiteY1" fmla="*/ 54033 h 112222"/>
                <a:gd name="connsiteX2" fmla="*/ 0 w 120535"/>
                <a:gd name="connsiteY2" fmla="*/ 0 h 112222"/>
                <a:gd name="connsiteX3" fmla="*/ 24938 w 120535"/>
                <a:gd name="connsiteY3" fmla="*/ 112222 h 1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35" h="112222">
                  <a:moveTo>
                    <a:pt x="24938" y="112222"/>
                  </a:moveTo>
                  <a:lnTo>
                    <a:pt x="120535" y="54033"/>
                  </a:lnTo>
                  <a:lnTo>
                    <a:pt x="0" y="0"/>
                  </a:lnTo>
                  <a:lnTo>
                    <a:pt x="24938" y="11222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22" name="Frihåndsform 21"/>
            <p:cNvSpPr/>
            <p:nvPr/>
          </p:nvSpPr>
          <p:spPr>
            <a:xfrm>
              <a:off x="3842886" y="3734635"/>
              <a:ext cx="174568" cy="103909"/>
            </a:xfrm>
            <a:custGeom>
              <a:avLst/>
              <a:gdLst>
                <a:gd name="connsiteX0" fmla="*/ 70659 w 174568"/>
                <a:gd name="connsiteY0" fmla="*/ 12469 h 103909"/>
                <a:gd name="connsiteX1" fmla="*/ 174568 w 174568"/>
                <a:gd name="connsiteY1" fmla="*/ 0 h 103909"/>
                <a:gd name="connsiteX2" fmla="*/ 149630 w 174568"/>
                <a:gd name="connsiteY2" fmla="*/ 103909 h 103909"/>
                <a:gd name="connsiteX3" fmla="*/ 0 w 174568"/>
                <a:gd name="connsiteY3" fmla="*/ 95596 h 103909"/>
                <a:gd name="connsiteX4" fmla="*/ 70659 w 174568"/>
                <a:gd name="connsiteY4" fmla="*/ 12469 h 10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68" h="103909">
                  <a:moveTo>
                    <a:pt x="70659" y="12469"/>
                  </a:moveTo>
                  <a:lnTo>
                    <a:pt x="174568" y="0"/>
                  </a:lnTo>
                  <a:lnTo>
                    <a:pt x="149630" y="103909"/>
                  </a:lnTo>
                  <a:lnTo>
                    <a:pt x="0" y="95596"/>
                  </a:lnTo>
                  <a:lnTo>
                    <a:pt x="70659" y="1246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23" name="Frihåndsform 22"/>
            <p:cNvSpPr/>
            <p:nvPr/>
          </p:nvSpPr>
          <p:spPr>
            <a:xfrm>
              <a:off x="3997341" y="3712015"/>
              <a:ext cx="63062" cy="118241"/>
            </a:xfrm>
            <a:custGeom>
              <a:avLst/>
              <a:gdLst>
                <a:gd name="connsiteX0" fmla="*/ 0 w 63062"/>
                <a:gd name="connsiteY0" fmla="*/ 118241 h 118241"/>
                <a:gd name="connsiteX1" fmla="*/ 39414 w 63062"/>
                <a:gd name="connsiteY1" fmla="*/ 81455 h 118241"/>
                <a:gd name="connsiteX2" fmla="*/ 63062 w 63062"/>
                <a:gd name="connsiteY2" fmla="*/ 0 h 118241"/>
                <a:gd name="connsiteX3" fmla="*/ 31531 w 63062"/>
                <a:gd name="connsiteY3" fmla="*/ 23648 h 118241"/>
                <a:gd name="connsiteX4" fmla="*/ 0 w 63062"/>
                <a:gd name="connsiteY4" fmla="*/ 118241 h 11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62" h="118241">
                  <a:moveTo>
                    <a:pt x="0" y="118241"/>
                  </a:moveTo>
                  <a:lnTo>
                    <a:pt x="39414" y="81455"/>
                  </a:lnTo>
                  <a:lnTo>
                    <a:pt x="63062" y="0"/>
                  </a:lnTo>
                  <a:lnTo>
                    <a:pt x="31531" y="23648"/>
                  </a:lnTo>
                  <a:lnTo>
                    <a:pt x="0" y="1182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24" name="Frihåndsform 23"/>
            <p:cNvSpPr/>
            <p:nvPr/>
          </p:nvSpPr>
          <p:spPr>
            <a:xfrm>
              <a:off x="3910629" y="3696249"/>
              <a:ext cx="160283" cy="52552"/>
            </a:xfrm>
            <a:custGeom>
              <a:avLst/>
              <a:gdLst>
                <a:gd name="connsiteX0" fmla="*/ 0 w 160283"/>
                <a:gd name="connsiteY0" fmla="*/ 52552 h 52552"/>
                <a:gd name="connsiteX1" fmla="*/ 28904 w 160283"/>
                <a:gd name="connsiteY1" fmla="*/ 10511 h 52552"/>
                <a:gd name="connsiteX2" fmla="*/ 160283 w 160283"/>
                <a:gd name="connsiteY2" fmla="*/ 0 h 52552"/>
                <a:gd name="connsiteX3" fmla="*/ 99849 w 160283"/>
                <a:gd name="connsiteY3" fmla="*/ 39414 h 52552"/>
                <a:gd name="connsiteX4" fmla="*/ 0 w 160283"/>
                <a:gd name="connsiteY4" fmla="*/ 52552 h 5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83" h="52552">
                  <a:moveTo>
                    <a:pt x="0" y="52552"/>
                  </a:moveTo>
                  <a:lnTo>
                    <a:pt x="28904" y="10511"/>
                  </a:lnTo>
                  <a:lnTo>
                    <a:pt x="160283" y="0"/>
                  </a:lnTo>
                  <a:lnTo>
                    <a:pt x="99849" y="39414"/>
                  </a:lnTo>
                  <a:lnTo>
                    <a:pt x="0" y="5255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25" name="Frihåndsform 24"/>
            <p:cNvSpPr/>
            <p:nvPr/>
          </p:nvSpPr>
          <p:spPr>
            <a:xfrm>
              <a:off x="3443876" y="3568070"/>
              <a:ext cx="485313" cy="811578"/>
            </a:xfrm>
            <a:custGeom>
              <a:avLst/>
              <a:gdLst>
                <a:gd name="connsiteX0" fmla="*/ 486294 w 490451"/>
                <a:gd name="connsiteY0" fmla="*/ 0 h 818804"/>
                <a:gd name="connsiteX1" fmla="*/ 490451 w 490451"/>
                <a:gd name="connsiteY1" fmla="*/ 149629 h 818804"/>
                <a:gd name="connsiteX2" fmla="*/ 45720 w 490451"/>
                <a:gd name="connsiteY2" fmla="*/ 810491 h 818804"/>
                <a:gd name="connsiteX3" fmla="*/ 0 w 490451"/>
                <a:gd name="connsiteY3" fmla="*/ 818804 h 818804"/>
                <a:gd name="connsiteX4" fmla="*/ 0 w 490451"/>
                <a:gd name="connsiteY4" fmla="*/ 665018 h 818804"/>
                <a:gd name="connsiteX5" fmla="*/ 486294 w 490451"/>
                <a:gd name="connsiteY5" fmla="*/ 0 h 81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451" h="818804">
                  <a:moveTo>
                    <a:pt x="486294" y="0"/>
                  </a:moveTo>
                  <a:lnTo>
                    <a:pt x="490451" y="149629"/>
                  </a:lnTo>
                  <a:lnTo>
                    <a:pt x="45720" y="810491"/>
                  </a:lnTo>
                  <a:lnTo>
                    <a:pt x="0" y="818804"/>
                  </a:lnTo>
                  <a:lnTo>
                    <a:pt x="0" y="665018"/>
                  </a:lnTo>
                  <a:lnTo>
                    <a:pt x="48629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6" name="Frihåndsform 25"/>
            <p:cNvSpPr/>
            <p:nvPr/>
          </p:nvSpPr>
          <p:spPr>
            <a:xfrm>
              <a:off x="4016344" y="4424282"/>
              <a:ext cx="657815" cy="153785"/>
            </a:xfrm>
            <a:custGeom>
              <a:avLst/>
              <a:gdLst>
                <a:gd name="connsiteX0" fmla="*/ 0 w 631767"/>
                <a:gd name="connsiteY0" fmla="*/ 128847 h 153785"/>
                <a:gd name="connsiteX1" fmla="*/ 49876 w 631767"/>
                <a:gd name="connsiteY1" fmla="*/ 0 h 153785"/>
                <a:gd name="connsiteX2" fmla="*/ 598516 w 631767"/>
                <a:gd name="connsiteY2" fmla="*/ 20781 h 153785"/>
                <a:gd name="connsiteX3" fmla="*/ 631767 w 631767"/>
                <a:gd name="connsiteY3" fmla="*/ 153785 h 153785"/>
                <a:gd name="connsiteX4" fmla="*/ 0 w 631767"/>
                <a:gd name="connsiteY4" fmla="*/ 128847 h 1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767" h="153785">
                  <a:moveTo>
                    <a:pt x="0" y="128847"/>
                  </a:moveTo>
                  <a:lnTo>
                    <a:pt x="49876" y="0"/>
                  </a:lnTo>
                  <a:lnTo>
                    <a:pt x="598516" y="20781"/>
                  </a:lnTo>
                  <a:lnTo>
                    <a:pt x="631767" y="153785"/>
                  </a:lnTo>
                  <a:lnTo>
                    <a:pt x="0" y="12884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7" name="Frihåndsform 26"/>
            <p:cNvSpPr/>
            <p:nvPr/>
          </p:nvSpPr>
          <p:spPr>
            <a:xfrm>
              <a:off x="4638627" y="3561469"/>
              <a:ext cx="58270" cy="815789"/>
            </a:xfrm>
            <a:custGeom>
              <a:avLst/>
              <a:gdLst>
                <a:gd name="connsiteX0" fmla="*/ 58270 w 58270"/>
                <a:gd name="connsiteY0" fmla="*/ 0 h 815789"/>
                <a:gd name="connsiteX1" fmla="*/ 0 w 58270"/>
                <a:gd name="connsiteY1" fmla="*/ 815789 h 81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270" h="815789">
                  <a:moveTo>
                    <a:pt x="58270" y="0"/>
                  </a:moveTo>
                  <a:lnTo>
                    <a:pt x="0" y="815789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ihåndsform 27"/>
            <p:cNvSpPr/>
            <p:nvPr/>
          </p:nvSpPr>
          <p:spPr>
            <a:xfrm>
              <a:off x="3519807" y="3561469"/>
              <a:ext cx="1212949" cy="1026459"/>
            </a:xfrm>
            <a:custGeom>
              <a:avLst/>
              <a:gdLst>
                <a:gd name="connsiteX0" fmla="*/ 0 w 1205753"/>
                <a:gd name="connsiteY0" fmla="*/ 775447 h 1026459"/>
                <a:gd name="connsiteX1" fmla="*/ 1120588 w 1205753"/>
                <a:gd name="connsiteY1" fmla="*/ 833718 h 1026459"/>
                <a:gd name="connsiteX2" fmla="*/ 1143000 w 1205753"/>
                <a:gd name="connsiteY2" fmla="*/ 999565 h 1026459"/>
                <a:gd name="connsiteX3" fmla="*/ 1169894 w 1205753"/>
                <a:gd name="connsiteY3" fmla="*/ 1026459 h 1026459"/>
                <a:gd name="connsiteX4" fmla="*/ 1205753 w 1205753"/>
                <a:gd name="connsiteY4" fmla="*/ 788894 h 1026459"/>
                <a:gd name="connsiteX5" fmla="*/ 1196788 w 1205753"/>
                <a:gd name="connsiteY5" fmla="*/ 0 h 1026459"/>
                <a:gd name="connsiteX6" fmla="*/ 407894 w 1205753"/>
                <a:gd name="connsiteY6" fmla="*/ 4483 h 1026459"/>
                <a:gd name="connsiteX7" fmla="*/ 412376 w 1205753"/>
                <a:gd name="connsiteY7" fmla="*/ 156883 h 1026459"/>
                <a:gd name="connsiteX8" fmla="*/ 0 w 1205753"/>
                <a:gd name="connsiteY8" fmla="*/ 775447 h 102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5753" h="1026459">
                  <a:moveTo>
                    <a:pt x="0" y="775447"/>
                  </a:moveTo>
                  <a:lnTo>
                    <a:pt x="1120588" y="833718"/>
                  </a:lnTo>
                  <a:lnTo>
                    <a:pt x="1143000" y="999565"/>
                  </a:lnTo>
                  <a:lnTo>
                    <a:pt x="1169894" y="1026459"/>
                  </a:lnTo>
                  <a:lnTo>
                    <a:pt x="1205753" y="788894"/>
                  </a:lnTo>
                  <a:lnTo>
                    <a:pt x="1196788" y="0"/>
                  </a:lnTo>
                  <a:lnTo>
                    <a:pt x="407894" y="4483"/>
                  </a:lnTo>
                  <a:lnTo>
                    <a:pt x="412376" y="156883"/>
                  </a:lnTo>
                  <a:lnTo>
                    <a:pt x="0" y="77544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9" name="Frihåndsform 28"/>
            <p:cNvSpPr/>
            <p:nvPr/>
          </p:nvSpPr>
          <p:spPr>
            <a:xfrm>
              <a:off x="4656556" y="3561469"/>
              <a:ext cx="40341" cy="838200"/>
            </a:xfrm>
            <a:custGeom>
              <a:avLst/>
              <a:gdLst>
                <a:gd name="connsiteX0" fmla="*/ 40341 w 40341"/>
                <a:gd name="connsiteY0" fmla="*/ 0 h 838200"/>
                <a:gd name="connsiteX1" fmla="*/ 0 w 40341"/>
                <a:gd name="connsiteY1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41" h="838200">
                  <a:moveTo>
                    <a:pt x="40341" y="0"/>
                  </a:moveTo>
                  <a:lnTo>
                    <a:pt x="0" y="838200"/>
                  </a:ln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ihåndsform 29"/>
            <p:cNvSpPr/>
            <p:nvPr/>
          </p:nvSpPr>
          <p:spPr>
            <a:xfrm>
              <a:off x="2321250" y="5291658"/>
              <a:ext cx="188259" cy="304800"/>
            </a:xfrm>
            <a:custGeom>
              <a:avLst/>
              <a:gdLst>
                <a:gd name="connsiteX0" fmla="*/ 0 w 188259"/>
                <a:gd name="connsiteY0" fmla="*/ 0 h 304800"/>
                <a:gd name="connsiteX1" fmla="*/ 188259 w 188259"/>
                <a:gd name="connsiteY1" fmla="*/ 40341 h 304800"/>
                <a:gd name="connsiteX2" fmla="*/ 179294 w 188259"/>
                <a:gd name="connsiteY2" fmla="*/ 304800 h 304800"/>
                <a:gd name="connsiteX3" fmla="*/ 4482 w 188259"/>
                <a:gd name="connsiteY3" fmla="*/ 268941 h 304800"/>
                <a:gd name="connsiteX4" fmla="*/ 0 w 188259"/>
                <a:gd name="connsiteY4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259" h="304800">
                  <a:moveTo>
                    <a:pt x="0" y="0"/>
                  </a:moveTo>
                  <a:lnTo>
                    <a:pt x="188259" y="40341"/>
                  </a:lnTo>
                  <a:lnTo>
                    <a:pt x="179294" y="304800"/>
                  </a:lnTo>
                  <a:lnTo>
                    <a:pt x="4482" y="268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1" name="Frihåndsform 30"/>
            <p:cNvSpPr/>
            <p:nvPr/>
          </p:nvSpPr>
          <p:spPr>
            <a:xfrm>
              <a:off x="2513991" y="4794116"/>
              <a:ext cx="425824" cy="793377"/>
            </a:xfrm>
            <a:custGeom>
              <a:avLst/>
              <a:gdLst>
                <a:gd name="connsiteX0" fmla="*/ 0 w 425824"/>
                <a:gd name="connsiteY0" fmla="*/ 793377 h 793377"/>
                <a:gd name="connsiteX1" fmla="*/ 425824 w 425824"/>
                <a:gd name="connsiteY1" fmla="*/ 555812 h 793377"/>
                <a:gd name="connsiteX2" fmla="*/ 398930 w 425824"/>
                <a:gd name="connsiteY2" fmla="*/ 0 h 793377"/>
                <a:gd name="connsiteX3" fmla="*/ 4483 w 425824"/>
                <a:gd name="connsiteY3" fmla="*/ 546847 h 793377"/>
                <a:gd name="connsiteX4" fmla="*/ 0 w 425824"/>
                <a:gd name="connsiteY4" fmla="*/ 793377 h 79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24" h="793377">
                  <a:moveTo>
                    <a:pt x="0" y="793377"/>
                  </a:moveTo>
                  <a:lnTo>
                    <a:pt x="425824" y="555812"/>
                  </a:lnTo>
                  <a:lnTo>
                    <a:pt x="398930" y="0"/>
                  </a:lnTo>
                  <a:lnTo>
                    <a:pt x="4483" y="546847"/>
                  </a:lnTo>
                  <a:cubicBezTo>
                    <a:pt x="2989" y="624541"/>
                    <a:pt x="1494" y="702236"/>
                    <a:pt x="0" y="7933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2" name="Frihåndsform 31"/>
            <p:cNvSpPr/>
            <p:nvPr/>
          </p:nvSpPr>
          <p:spPr>
            <a:xfrm>
              <a:off x="2072041" y="3870750"/>
              <a:ext cx="896471" cy="456794"/>
            </a:xfrm>
            <a:custGeom>
              <a:avLst/>
              <a:gdLst>
                <a:gd name="connsiteX0" fmla="*/ 645459 w 775447"/>
                <a:gd name="connsiteY0" fmla="*/ 407895 h 407895"/>
                <a:gd name="connsiteX1" fmla="*/ 775447 w 775447"/>
                <a:gd name="connsiteY1" fmla="*/ 300318 h 407895"/>
                <a:gd name="connsiteX2" fmla="*/ 251012 w 775447"/>
                <a:gd name="connsiteY2" fmla="*/ 103095 h 407895"/>
                <a:gd name="connsiteX3" fmla="*/ 147918 w 775447"/>
                <a:gd name="connsiteY3" fmla="*/ 156883 h 407895"/>
                <a:gd name="connsiteX4" fmla="*/ 76200 w 775447"/>
                <a:gd name="connsiteY4" fmla="*/ 147918 h 407895"/>
                <a:gd name="connsiteX5" fmla="*/ 40341 w 775447"/>
                <a:gd name="connsiteY5" fmla="*/ 8965 h 407895"/>
                <a:gd name="connsiteX6" fmla="*/ 0 w 775447"/>
                <a:gd name="connsiteY6" fmla="*/ 0 h 407895"/>
                <a:gd name="connsiteX7" fmla="*/ 44824 w 775447"/>
                <a:gd name="connsiteY7" fmla="*/ 381000 h 407895"/>
                <a:gd name="connsiteX8" fmla="*/ 645459 w 775447"/>
                <a:gd name="connsiteY8" fmla="*/ 407895 h 40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447" h="407895">
                  <a:moveTo>
                    <a:pt x="645459" y="407895"/>
                  </a:moveTo>
                  <a:lnTo>
                    <a:pt x="775447" y="300318"/>
                  </a:lnTo>
                  <a:lnTo>
                    <a:pt x="251012" y="103095"/>
                  </a:lnTo>
                  <a:lnTo>
                    <a:pt x="147918" y="156883"/>
                  </a:lnTo>
                  <a:lnTo>
                    <a:pt x="76200" y="147918"/>
                  </a:lnTo>
                  <a:lnTo>
                    <a:pt x="40341" y="8965"/>
                  </a:lnTo>
                  <a:lnTo>
                    <a:pt x="0" y="0"/>
                  </a:lnTo>
                  <a:lnTo>
                    <a:pt x="44824" y="381000"/>
                  </a:lnTo>
                  <a:lnTo>
                    <a:pt x="645459" y="4078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3" name="Frihåndsform 32"/>
            <p:cNvSpPr/>
            <p:nvPr/>
          </p:nvSpPr>
          <p:spPr>
            <a:xfrm>
              <a:off x="2848364" y="4212307"/>
              <a:ext cx="337979" cy="129092"/>
            </a:xfrm>
            <a:custGeom>
              <a:avLst/>
              <a:gdLst>
                <a:gd name="connsiteX0" fmla="*/ 112058 w 439270"/>
                <a:gd name="connsiteY0" fmla="*/ 0 h 152400"/>
                <a:gd name="connsiteX1" fmla="*/ 439270 w 439270"/>
                <a:gd name="connsiteY1" fmla="*/ 129988 h 152400"/>
                <a:gd name="connsiteX2" fmla="*/ 430305 w 439270"/>
                <a:gd name="connsiteY2" fmla="*/ 152400 h 152400"/>
                <a:gd name="connsiteX3" fmla="*/ 0 w 439270"/>
                <a:gd name="connsiteY3" fmla="*/ 112059 h 152400"/>
                <a:gd name="connsiteX4" fmla="*/ 112058 w 439270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270" h="152400">
                  <a:moveTo>
                    <a:pt x="112058" y="0"/>
                  </a:moveTo>
                  <a:lnTo>
                    <a:pt x="439270" y="129988"/>
                  </a:lnTo>
                  <a:lnTo>
                    <a:pt x="430305" y="152400"/>
                  </a:lnTo>
                  <a:lnTo>
                    <a:pt x="0" y="112059"/>
                  </a:lnTo>
                  <a:lnTo>
                    <a:pt x="11205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34" name="Frihåndsform 33"/>
            <p:cNvSpPr/>
            <p:nvPr/>
          </p:nvSpPr>
          <p:spPr>
            <a:xfrm>
              <a:off x="1557297" y="3297011"/>
              <a:ext cx="1328729" cy="382201"/>
            </a:xfrm>
            <a:custGeom>
              <a:avLst/>
              <a:gdLst>
                <a:gd name="connsiteX0" fmla="*/ 255494 w 1205753"/>
                <a:gd name="connsiteY0" fmla="*/ 67235 h 331694"/>
                <a:gd name="connsiteX1" fmla="*/ 1030941 w 1205753"/>
                <a:gd name="connsiteY1" fmla="*/ 0 h 331694"/>
                <a:gd name="connsiteX2" fmla="*/ 1205753 w 1205753"/>
                <a:gd name="connsiteY2" fmla="*/ 40341 h 331694"/>
                <a:gd name="connsiteX3" fmla="*/ 1196788 w 1205753"/>
                <a:gd name="connsiteY3" fmla="*/ 67235 h 331694"/>
                <a:gd name="connsiteX4" fmla="*/ 1057835 w 1205753"/>
                <a:gd name="connsiteY4" fmla="*/ 58270 h 331694"/>
                <a:gd name="connsiteX5" fmla="*/ 959224 w 1205753"/>
                <a:gd name="connsiteY5" fmla="*/ 116541 h 331694"/>
                <a:gd name="connsiteX6" fmla="*/ 623047 w 1205753"/>
                <a:gd name="connsiteY6" fmla="*/ 331694 h 331694"/>
                <a:gd name="connsiteX7" fmla="*/ 372035 w 1205753"/>
                <a:gd name="connsiteY7" fmla="*/ 192741 h 331694"/>
                <a:gd name="connsiteX8" fmla="*/ 0 w 1205753"/>
                <a:gd name="connsiteY8" fmla="*/ 161364 h 331694"/>
                <a:gd name="connsiteX9" fmla="*/ 255494 w 1205753"/>
                <a:gd name="connsiteY9" fmla="*/ 6723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5753" h="331694">
                  <a:moveTo>
                    <a:pt x="255494" y="67235"/>
                  </a:moveTo>
                  <a:lnTo>
                    <a:pt x="1030941" y="0"/>
                  </a:lnTo>
                  <a:lnTo>
                    <a:pt x="1205753" y="40341"/>
                  </a:lnTo>
                  <a:lnTo>
                    <a:pt x="1196788" y="67235"/>
                  </a:lnTo>
                  <a:lnTo>
                    <a:pt x="1057835" y="58270"/>
                  </a:lnTo>
                  <a:lnTo>
                    <a:pt x="959224" y="116541"/>
                  </a:lnTo>
                  <a:lnTo>
                    <a:pt x="623047" y="331694"/>
                  </a:lnTo>
                  <a:lnTo>
                    <a:pt x="372035" y="192741"/>
                  </a:lnTo>
                  <a:lnTo>
                    <a:pt x="0" y="161364"/>
                  </a:lnTo>
                  <a:lnTo>
                    <a:pt x="255494" y="67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5" name="Frihåndsform 34"/>
            <p:cNvSpPr/>
            <p:nvPr/>
          </p:nvSpPr>
          <p:spPr>
            <a:xfrm rot="210004">
              <a:off x="2275379" y="3293699"/>
              <a:ext cx="701109" cy="412788"/>
            </a:xfrm>
            <a:custGeom>
              <a:avLst/>
              <a:gdLst>
                <a:gd name="connsiteX0" fmla="*/ 0 w 573578"/>
                <a:gd name="connsiteY0" fmla="*/ 257694 h 303414"/>
                <a:gd name="connsiteX1" fmla="*/ 440575 w 573578"/>
                <a:gd name="connsiteY1" fmla="*/ 0 h 303414"/>
                <a:gd name="connsiteX2" fmla="*/ 573578 w 573578"/>
                <a:gd name="connsiteY2" fmla="*/ 0 h 303414"/>
                <a:gd name="connsiteX3" fmla="*/ 78971 w 573578"/>
                <a:gd name="connsiteY3" fmla="*/ 303414 h 30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78" h="303414">
                  <a:moveTo>
                    <a:pt x="0" y="257694"/>
                  </a:moveTo>
                  <a:lnTo>
                    <a:pt x="440575" y="0"/>
                  </a:lnTo>
                  <a:lnTo>
                    <a:pt x="573578" y="0"/>
                  </a:lnTo>
                  <a:lnTo>
                    <a:pt x="78971" y="30341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ihåndsform 35"/>
            <p:cNvSpPr/>
            <p:nvPr/>
          </p:nvSpPr>
          <p:spPr>
            <a:xfrm>
              <a:off x="4517603" y="4910658"/>
              <a:ext cx="174812" cy="1281953"/>
            </a:xfrm>
            <a:custGeom>
              <a:avLst/>
              <a:gdLst>
                <a:gd name="connsiteX0" fmla="*/ 147918 w 174812"/>
                <a:gd name="connsiteY0" fmla="*/ 1210235 h 1281953"/>
                <a:gd name="connsiteX1" fmla="*/ 174812 w 174812"/>
                <a:gd name="connsiteY1" fmla="*/ 909917 h 1281953"/>
                <a:gd name="connsiteX2" fmla="*/ 107576 w 174812"/>
                <a:gd name="connsiteY2" fmla="*/ 0 h 1281953"/>
                <a:gd name="connsiteX3" fmla="*/ 0 w 174812"/>
                <a:gd name="connsiteY3" fmla="*/ 990600 h 1281953"/>
                <a:gd name="connsiteX4" fmla="*/ 129988 w 174812"/>
                <a:gd name="connsiteY4" fmla="*/ 1281953 h 1281953"/>
                <a:gd name="connsiteX5" fmla="*/ 147918 w 174812"/>
                <a:gd name="connsiteY5" fmla="*/ 1210235 h 128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812" h="1281953">
                  <a:moveTo>
                    <a:pt x="147918" y="1210235"/>
                  </a:moveTo>
                  <a:lnTo>
                    <a:pt x="174812" y="909917"/>
                  </a:lnTo>
                  <a:lnTo>
                    <a:pt x="107576" y="0"/>
                  </a:lnTo>
                  <a:lnTo>
                    <a:pt x="0" y="990600"/>
                  </a:lnTo>
                  <a:lnTo>
                    <a:pt x="129988" y="1281953"/>
                  </a:lnTo>
                  <a:lnTo>
                    <a:pt x="147918" y="1210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7" name="Frihåndsform 36"/>
            <p:cNvSpPr/>
            <p:nvPr/>
          </p:nvSpPr>
          <p:spPr>
            <a:xfrm>
              <a:off x="4670003" y="5820575"/>
              <a:ext cx="245225" cy="389965"/>
            </a:xfrm>
            <a:custGeom>
              <a:avLst/>
              <a:gdLst>
                <a:gd name="connsiteX0" fmla="*/ 22412 w 277906"/>
                <a:gd name="connsiteY0" fmla="*/ 4483 h 389965"/>
                <a:gd name="connsiteX1" fmla="*/ 277906 w 277906"/>
                <a:gd name="connsiteY1" fmla="*/ 0 h 389965"/>
                <a:gd name="connsiteX2" fmla="*/ 264459 w 277906"/>
                <a:gd name="connsiteY2" fmla="*/ 376518 h 389965"/>
                <a:gd name="connsiteX3" fmla="*/ 0 w 277906"/>
                <a:gd name="connsiteY3" fmla="*/ 389965 h 389965"/>
                <a:gd name="connsiteX4" fmla="*/ 22412 w 277906"/>
                <a:gd name="connsiteY4" fmla="*/ 4483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06" h="389965">
                  <a:moveTo>
                    <a:pt x="22412" y="4483"/>
                  </a:moveTo>
                  <a:lnTo>
                    <a:pt x="277906" y="0"/>
                  </a:lnTo>
                  <a:lnTo>
                    <a:pt x="264459" y="376518"/>
                  </a:lnTo>
                  <a:lnTo>
                    <a:pt x="0" y="389965"/>
                  </a:lnTo>
                  <a:lnTo>
                    <a:pt x="22412" y="44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38" name="Frihåndsform 37"/>
            <p:cNvSpPr/>
            <p:nvPr/>
          </p:nvSpPr>
          <p:spPr>
            <a:xfrm>
              <a:off x="3218865" y="3450660"/>
              <a:ext cx="710739" cy="785553"/>
            </a:xfrm>
            <a:custGeom>
              <a:avLst/>
              <a:gdLst>
                <a:gd name="connsiteX0" fmla="*/ 0 w 710739"/>
                <a:gd name="connsiteY0" fmla="*/ 648393 h 785553"/>
                <a:gd name="connsiteX1" fmla="*/ 523702 w 710739"/>
                <a:gd name="connsiteY1" fmla="*/ 0 h 785553"/>
                <a:gd name="connsiteX2" fmla="*/ 710739 w 710739"/>
                <a:gd name="connsiteY2" fmla="*/ 112222 h 785553"/>
                <a:gd name="connsiteX3" fmla="*/ 216131 w 710739"/>
                <a:gd name="connsiteY3" fmla="*/ 785553 h 785553"/>
                <a:gd name="connsiteX4" fmla="*/ 0 w 710739"/>
                <a:gd name="connsiteY4" fmla="*/ 648393 h 7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739" h="785553">
                  <a:moveTo>
                    <a:pt x="0" y="648393"/>
                  </a:moveTo>
                  <a:lnTo>
                    <a:pt x="523702" y="0"/>
                  </a:lnTo>
                  <a:lnTo>
                    <a:pt x="710739" y="112222"/>
                  </a:lnTo>
                  <a:lnTo>
                    <a:pt x="216131" y="785553"/>
                  </a:lnTo>
                  <a:lnTo>
                    <a:pt x="0" y="64839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9" name="Frihåndsform 38"/>
            <p:cNvSpPr/>
            <p:nvPr/>
          </p:nvSpPr>
          <p:spPr>
            <a:xfrm>
              <a:off x="1498698" y="3476631"/>
              <a:ext cx="1945178" cy="906087"/>
            </a:xfrm>
            <a:custGeom>
              <a:avLst/>
              <a:gdLst>
                <a:gd name="connsiteX0" fmla="*/ 20781 w 1945178"/>
                <a:gd name="connsiteY0" fmla="*/ 0 h 906087"/>
                <a:gd name="connsiteX1" fmla="*/ 527858 w 1945178"/>
                <a:gd name="connsiteY1" fmla="*/ 24938 h 906087"/>
                <a:gd name="connsiteX2" fmla="*/ 1945178 w 1945178"/>
                <a:gd name="connsiteY2" fmla="*/ 756458 h 906087"/>
                <a:gd name="connsiteX3" fmla="*/ 1945178 w 1945178"/>
                <a:gd name="connsiteY3" fmla="*/ 906087 h 906087"/>
                <a:gd name="connsiteX4" fmla="*/ 1695796 w 1945178"/>
                <a:gd name="connsiteY4" fmla="*/ 864523 h 906087"/>
                <a:gd name="connsiteX5" fmla="*/ 1699952 w 1945178"/>
                <a:gd name="connsiteY5" fmla="*/ 839585 h 906087"/>
                <a:gd name="connsiteX6" fmla="*/ 581890 w 1945178"/>
                <a:gd name="connsiteY6" fmla="*/ 407323 h 906087"/>
                <a:gd name="connsiteX7" fmla="*/ 523701 w 1945178"/>
                <a:gd name="connsiteY7" fmla="*/ 145472 h 906087"/>
                <a:gd name="connsiteX8" fmla="*/ 0 w 1945178"/>
                <a:gd name="connsiteY8" fmla="*/ 137160 h 906087"/>
                <a:gd name="connsiteX9" fmla="*/ 20781 w 1945178"/>
                <a:gd name="connsiteY9" fmla="*/ 0 h 9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5178" h="906087">
                  <a:moveTo>
                    <a:pt x="20781" y="0"/>
                  </a:moveTo>
                  <a:lnTo>
                    <a:pt x="527858" y="24938"/>
                  </a:lnTo>
                  <a:lnTo>
                    <a:pt x="1945178" y="756458"/>
                  </a:lnTo>
                  <a:lnTo>
                    <a:pt x="1945178" y="906087"/>
                  </a:lnTo>
                  <a:lnTo>
                    <a:pt x="1695796" y="864523"/>
                  </a:lnTo>
                  <a:lnTo>
                    <a:pt x="1699952" y="839585"/>
                  </a:lnTo>
                  <a:lnTo>
                    <a:pt x="581890" y="407323"/>
                  </a:lnTo>
                  <a:lnTo>
                    <a:pt x="523701" y="145472"/>
                  </a:lnTo>
                  <a:lnTo>
                    <a:pt x="0" y="137160"/>
                  </a:lnTo>
                  <a:lnTo>
                    <a:pt x="2078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40" name="Frihåndsform 39"/>
            <p:cNvSpPr/>
            <p:nvPr/>
          </p:nvSpPr>
          <p:spPr>
            <a:xfrm>
              <a:off x="1917838" y="3037034"/>
              <a:ext cx="1837765" cy="528918"/>
            </a:xfrm>
            <a:custGeom>
              <a:avLst/>
              <a:gdLst>
                <a:gd name="connsiteX0" fmla="*/ 94130 w 1837765"/>
                <a:gd name="connsiteY0" fmla="*/ 40341 h 528918"/>
                <a:gd name="connsiteX1" fmla="*/ 1084730 w 1837765"/>
                <a:gd name="connsiteY1" fmla="*/ 0 h 528918"/>
                <a:gd name="connsiteX2" fmla="*/ 1837765 w 1837765"/>
                <a:gd name="connsiteY2" fmla="*/ 421341 h 528918"/>
                <a:gd name="connsiteX3" fmla="*/ 1725706 w 1837765"/>
                <a:gd name="connsiteY3" fmla="*/ 528918 h 528918"/>
                <a:gd name="connsiteX4" fmla="*/ 788894 w 1837765"/>
                <a:gd name="connsiteY4" fmla="*/ 255494 h 528918"/>
                <a:gd name="connsiteX5" fmla="*/ 0 w 1837765"/>
                <a:gd name="connsiteY5" fmla="*/ 327212 h 528918"/>
                <a:gd name="connsiteX6" fmla="*/ 94130 w 1837765"/>
                <a:gd name="connsiteY6" fmla="*/ 40341 h 5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7765" h="528918">
                  <a:moveTo>
                    <a:pt x="94130" y="40341"/>
                  </a:moveTo>
                  <a:lnTo>
                    <a:pt x="1084730" y="0"/>
                  </a:lnTo>
                  <a:lnTo>
                    <a:pt x="1837765" y="421341"/>
                  </a:lnTo>
                  <a:lnTo>
                    <a:pt x="1725706" y="528918"/>
                  </a:lnTo>
                  <a:lnTo>
                    <a:pt x="788894" y="255494"/>
                  </a:lnTo>
                  <a:lnTo>
                    <a:pt x="0" y="327212"/>
                  </a:lnTo>
                  <a:lnTo>
                    <a:pt x="94130" y="4034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1" name="Sylinder 40"/>
            <p:cNvSpPr/>
            <p:nvPr/>
          </p:nvSpPr>
          <p:spPr>
            <a:xfrm rot="5589000">
              <a:off x="3539980" y="4089728"/>
              <a:ext cx="151373" cy="149630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2" name="Frihåndsform 41"/>
            <p:cNvSpPr/>
            <p:nvPr/>
          </p:nvSpPr>
          <p:spPr>
            <a:xfrm>
              <a:off x="1990241" y="4258486"/>
              <a:ext cx="1544974" cy="203204"/>
            </a:xfrm>
            <a:custGeom>
              <a:avLst/>
              <a:gdLst>
                <a:gd name="connsiteX0" fmla="*/ 141316 w 1429789"/>
                <a:gd name="connsiteY0" fmla="*/ 0 h 199506"/>
                <a:gd name="connsiteX1" fmla="*/ 1429789 w 1429789"/>
                <a:gd name="connsiteY1" fmla="*/ 112222 h 199506"/>
                <a:gd name="connsiteX2" fmla="*/ 1342505 w 1429789"/>
                <a:gd name="connsiteY2" fmla="*/ 199506 h 199506"/>
                <a:gd name="connsiteX3" fmla="*/ 0 w 1429789"/>
                <a:gd name="connsiteY3" fmla="*/ 99753 h 199506"/>
                <a:gd name="connsiteX4" fmla="*/ 141316 w 1429789"/>
                <a:gd name="connsiteY4" fmla="*/ 0 h 19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789" h="199506">
                  <a:moveTo>
                    <a:pt x="141316" y="0"/>
                  </a:moveTo>
                  <a:lnTo>
                    <a:pt x="1429789" y="112222"/>
                  </a:lnTo>
                  <a:lnTo>
                    <a:pt x="1342505" y="199506"/>
                  </a:lnTo>
                  <a:lnTo>
                    <a:pt x="0" y="99753"/>
                  </a:lnTo>
                  <a:lnTo>
                    <a:pt x="14131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43" name="Frihåndsform 42"/>
            <p:cNvSpPr/>
            <p:nvPr/>
          </p:nvSpPr>
          <p:spPr>
            <a:xfrm>
              <a:off x="1471477" y="3588225"/>
              <a:ext cx="597149" cy="129475"/>
            </a:xfrm>
            <a:custGeom>
              <a:avLst/>
              <a:gdLst>
                <a:gd name="connsiteX0" fmla="*/ 37407 w 569422"/>
                <a:gd name="connsiteY0" fmla="*/ 0 h 99753"/>
                <a:gd name="connsiteX1" fmla="*/ 569422 w 569422"/>
                <a:gd name="connsiteY1" fmla="*/ 8313 h 99753"/>
                <a:gd name="connsiteX2" fmla="*/ 482138 w 569422"/>
                <a:gd name="connsiteY2" fmla="*/ 95596 h 99753"/>
                <a:gd name="connsiteX3" fmla="*/ 0 w 569422"/>
                <a:gd name="connsiteY3" fmla="*/ 99753 h 99753"/>
                <a:gd name="connsiteX4" fmla="*/ 37407 w 569422"/>
                <a:gd name="connsiteY4" fmla="*/ 0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422" h="99753">
                  <a:moveTo>
                    <a:pt x="37407" y="0"/>
                  </a:moveTo>
                  <a:lnTo>
                    <a:pt x="569422" y="8313"/>
                  </a:lnTo>
                  <a:lnTo>
                    <a:pt x="482138" y="95596"/>
                  </a:lnTo>
                  <a:lnTo>
                    <a:pt x="0" y="99753"/>
                  </a:lnTo>
                  <a:lnTo>
                    <a:pt x="3740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4" name="Frihåndsform 43"/>
            <p:cNvSpPr/>
            <p:nvPr/>
          </p:nvSpPr>
          <p:spPr>
            <a:xfrm>
              <a:off x="1935881" y="3612894"/>
              <a:ext cx="197223" cy="745864"/>
            </a:xfrm>
            <a:custGeom>
              <a:avLst/>
              <a:gdLst>
                <a:gd name="connsiteX0" fmla="*/ 121920 w 197223"/>
                <a:gd name="connsiteY0" fmla="*/ 0 h 745864"/>
                <a:gd name="connsiteX1" fmla="*/ 197223 w 197223"/>
                <a:gd name="connsiteY1" fmla="*/ 645459 h 745864"/>
                <a:gd name="connsiteX2" fmla="*/ 50202 w 197223"/>
                <a:gd name="connsiteY2" fmla="*/ 745864 h 745864"/>
                <a:gd name="connsiteX3" fmla="*/ 0 w 197223"/>
                <a:gd name="connsiteY3" fmla="*/ 103991 h 745864"/>
                <a:gd name="connsiteX4" fmla="*/ 121920 w 197223"/>
                <a:gd name="connsiteY4" fmla="*/ 0 h 74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3" h="745864">
                  <a:moveTo>
                    <a:pt x="121920" y="0"/>
                  </a:moveTo>
                  <a:lnTo>
                    <a:pt x="197223" y="645459"/>
                  </a:lnTo>
                  <a:lnTo>
                    <a:pt x="50202" y="745864"/>
                  </a:lnTo>
                  <a:lnTo>
                    <a:pt x="0" y="103991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5" name="Frihåndsform 44"/>
            <p:cNvSpPr/>
            <p:nvPr/>
          </p:nvSpPr>
          <p:spPr>
            <a:xfrm>
              <a:off x="3445537" y="4373101"/>
              <a:ext cx="82475" cy="670560"/>
            </a:xfrm>
            <a:custGeom>
              <a:avLst/>
              <a:gdLst>
                <a:gd name="connsiteX0" fmla="*/ 0 w 82475"/>
                <a:gd name="connsiteY0" fmla="*/ 89647 h 670560"/>
                <a:gd name="connsiteX1" fmla="*/ 82475 w 82475"/>
                <a:gd name="connsiteY1" fmla="*/ 0 h 670560"/>
                <a:gd name="connsiteX2" fmla="*/ 82475 w 82475"/>
                <a:gd name="connsiteY2" fmla="*/ 577327 h 670560"/>
                <a:gd name="connsiteX3" fmla="*/ 7172 w 82475"/>
                <a:gd name="connsiteY3" fmla="*/ 670560 h 670560"/>
                <a:gd name="connsiteX4" fmla="*/ 0 w 82475"/>
                <a:gd name="connsiteY4" fmla="*/ 89647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75" h="670560">
                  <a:moveTo>
                    <a:pt x="0" y="89647"/>
                  </a:moveTo>
                  <a:lnTo>
                    <a:pt x="82475" y="0"/>
                  </a:lnTo>
                  <a:lnTo>
                    <a:pt x="82475" y="577327"/>
                  </a:lnTo>
                  <a:lnTo>
                    <a:pt x="7172" y="670560"/>
                  </a:lnTo>
                  <a:cubicBezTo>
                    <a:pt x="5977" y="476922"/>
                    <a:pt x="4781" y="283285"/>
                    <a:pt x="0" y="896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46" name="TekstSylinder 45"/>
            <p:cNvSpPr txBox="1"/>
            <p:nvPr/>
          </p:nvSpPr>
          <p:spPr>
            <a:xfrm>
              <a:off x="3485798" y="4626572"/>
              <a:ext cx="8867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000" dirty="0" smtClean="0"/>
                <a:t>A=2850 </a:t>
              </a:r>
              <a:r>
                <a:rPr lang="nb-NO" sz="1000" dirty="0" err="1" smtClean="0"/>
                <a:t>kvcm</a:t>
              </a:r>
              <a:endParaRPr lang="nb-NO" sz="1000" dirty="0"/>
            </a:p>
          </p:txBody>
        </p:sp>
        <p:sp>
          <p:nvSpPr>
            <p:cNvPr id="47" name="TekstSylinder 46"/>
            <p:cNvSpPr txBox="1"/>
            <p:nvPr/>
          </p:nvSpPr>
          <p:spPr>
            <a:xfrm>
              <a:off x="2069646" y="3082981"/>
              <a:ext cx="8931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000" dirty="0" smtClean="0"/>
                <a:t>20+20=40 cm</a:t>
              </a:r>
              <a:endParaRPr lang="nb-NO" sz="1000" dirty="0"/>
            </a:p>
          </p:txBody>
        </p:sp>
        <p:cxnSp>
          <p:nvCxnSpPr>
            <p:cNvPr id="48" name="Rett pil 47"/>
            <p:cNvCxnSpPr/>
            <p:nvPr/>
          </p:nvCxnSpPr>
          <p:spPr>
            <a:xfrm>
              <a:off x="2089089" y="3074009"/>
              <a:ext cx="0" cy="23813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kstSylinder 48"/>
            <p:cNvSpPr txBox="1"/>
            <p:nvPr/>
          </p:nvSpPr>
          <p:spPr>
            <a:xfrm>
              <a:off x="1717295" y="3313999"/>
              <a:ext cx="948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dirty="0" smtClean="0"/>
                <a:t>A =5700 </a:t>
              </a:r>
              <a:r>
                <a:rPr lang="nb-NO" sz="1000" dirty="0" err="1" smtClean="0"/>
                <a:t>kvcm</a:t>
              </a:r>
              <a:endParaRPr lang="nb-NO" sz="1000" dirty="0"/>
            </a:p>
          </p:txBody>
        </p:sp>
        <p:sp>
          <p:nvSpPr>
            <p:cNvPr id="50" name="TekstSylinder 49"/>
            <p:cNvSpPr txBox="1"/>
            <p:nvPr/>
          </p:nvSpPr>
          <p:spPr>
            <a:xfrm>
              <a:off x="2422007" y="3583981"/>
              <a:ext cx="14055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dirty="0" smtClean="0"/>
                <a:t>A åpen =12 554  </a:t>
              </a:r>
              <a:r>
                <a:rPr lang="nb-NO" sz="1000" dirty="0" err="1" smtClean="0"/>
                <a:t>kvcm</a:t>
              </a:r>
              <a:endParaRPr lang="nb-NO" sz="1000" dirty="0"/>
            </a:p>
          </p:txBody>
        </p:sp>
        <p:sp>
          <p:nvSpPr>
            <p:cNvPr id="51" name="TekstSylinder 50"/>
            <p:cNvSpPr txBox="1"/>
            <p:nvPr/>
          </p:nvSpPr>
          <p:spPr>
            <a:xfrm rot="934765">
              <a:off x="2796698" y="3408313"/>
              <a:ext cx="6313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dirty="0" smtClean="0"/>
                <a:t>130 cm</a:t>
              </a:r>
              <a:endParaRPr lang="nb-NO" sz="1000" dirty="0"/>
            </a:p>
          </p:txBody>
        </p:sp>
        <p:sp>
          <p:nvSpPr>
            <p:cNvPr id="52" name="TekstSylinder 51"/>
            <p:cNvSpPr txBox="1"/>
            <p:nvPr/>
          </p:nvSpPr>
          <p:spPr>
            <a:xfrm rot="18524526">
              <a:off x="3353642" y="3707139"/>
              <a:ext cx="5677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000" dirty="0" smtClean="0"/>
                <a:t>170 cm</a:t>
              </a:r>
              <a:endParaRPr lang="nb-NO" sz="1000" dirty="0"/>
            </a:p>
          </p:txBody>
        </p:sp>
        <p:sp>
          <p:nvSpPr>
            <p:cNvPr id="53" name="TekstSylinder 52"/>
            <p:cNvSpPr txBox="1"/>
            <p:nvPr/>
          </p:nvSpPr>
          <p:spPr>
            <a:xfrm>
              <a:off x="2399231" y="4375171"/>
              <a:ext cx="5677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000" dirty="0" smtClean="0"/>
                <a:t>150 cm</a:t>
              </a:r>
              <a:endParaRPr lang="nb-NO" sz="1000" dirty="0"/>
            </a:p>
          </p:txBody>
        </p:sp>
      </p:grpSp>
      <p:sp>
        <p:nvSpPr>
          <p:cNvPr id="70" name="TekstSylinder 69"/>
          <p:cNvSpPr txBox="1"/>
          <p:nvPr/>
        </p:nvSpPr>
        <p:spPr>
          <a:xfrm>
            <a:off x="3800705" y="2557667"/>
            <a:ext cx="255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Smoltfelle og oppsamling</a:t>
            </a:r>
            <a:endParaRPr lang="nb-NO" dirty="0"/>
          </a:p>
        </p:txBody>
      </p:sp>
      <p:sp>
        <p:nvSpPr>
          <p:cNvPr id="72" name="TekstSylinder 71"/>
          <p:cNvSpPr txBox="1"/>
          <p:nvPr/>
        </p:nvSpPr>
        <p:spPr>
          <a:xfrm>
            <a:off x="219834" y="2590656"/>
            <a:ext cx="291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Rutiner for daglig oppfølging </a:t>
            </a:r>
          </a:p>
        </p:txBody>
      </p:sp>
      <p:pic>
        <p:nvPicPr>
          <p:cNvPr id="76" name="Bild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5" y="3426761"/>
            <a:ext cx="2681520" cy="17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4277432" y="1679050"/>
            <a:ext cx="248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Lede-gjerde og stengsler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470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553684" y="-168370"/>
            <a:ext cx="482959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2400" dirty="0"/>
              <a:t>Oppgave 1. Montering av ledegjerde</a:t>
            </a:r>
            <a:r>
              <a:rPr lang="nb-NO" sz="3200" dirty="0"/>
              <a:t>.</a:t>
            </a:r>
          </a:p>
        </p:txBody>
      </p:sp>
      <p:sp>
        <p:nvSpPr>
          <p:cNvPr id="88" name="TekstSylinder 87"/>
          <p:cNvSpPr txBox="1"/>
          <p:nvPr/>
        </p:nvSpPr>
        <p:spPr>
          <a:xfrm>
            <a:off x="5308576" y="1338678"/>
            <a:ext cx="6883424" cy="1632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Status: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Stenger og </a:t>
            </a:r>
            <a:r>
              <a:rPr lang="nb-NO" sz="1600" dirty="0" err="1" smtClean="0"/>
              <a:t>øyebolt</a:t>
            </a:r>
            <a:r>
              <a:rPr lang="nb-NO" sz="1600" dirty="0" smtClean="0"/>
              <a:t> er montert. To ledegjerder er bestilt. Leveres innen 4/4.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Mål: 1= 13m x 70cm og 2=16m x 160cm.  Begge nett har bly-line i bunn, og tau i enden, 2x2 cm masker i 1,5mm.  </a:t>
            </a:r>
            <a:endParaRPr lang="nb-NO" sz="1600" dirty="0"/>
          </a:p>
        </p:txBody>
      </p:sp>
      <p:sp>
        <p:nvSpPr>
          <p:cNvPr id="91" name="TekstSylinder 90"/>
          <p:cNvSpPr txBox="1"/>
          <p:nvPr/>
        </p:nvSpPr>
        <p:spPr>
          <a:xfrm>
            <a:off x="5370237" y="2827655"/>
            <a:ext cx="6480698" cy="1857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Innspill: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Det strekkes to tau, et for hvert av gjerdene. De kan gjerne strammes med jekktalje.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Gjerdet samles opp til riktig dybde og </a:t>
            </a:r>
            <a:r>
              <a:rPr lang="nb-NO" sz="1600" dirty="0" err="1" smtClean="0"/>
              <a:t>stripses</a:t>
            </a:r>
            <a:r>
              <a:rPr lang="nb-NO" sz="1600" dirty="0" smtClean="0"/>
              <a:t> til tauet.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Ekstra lodd festes til </a:t>
            </a:r>
            <a:r>
              <a:rPr lang="nb-NO" sz="1600" dirty="0" err="1" smtClean="0"/>
              <a:t>blyline</a:t>
            </a:r>
            <a:r>
              <a:rPr lang="nb-NO" sz="1600" dirty="0"/>
              <a:t> </a:t>
            </a:r>
            <a:r>
              <a:rPr lang="nb-NO" sz="1600" dirty="0" smtClean="0"/>
              <a:t>på passende bunnen. Disse må anskaffe.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I overkant av festes endetauene i øyenbolter (1) og på jernstang (2)</a:t>
            </a:r>
          </a:p>
        </p:txBody>
      </p:sp>
      <p:grpSp>
        <p:nvGrpSpPr>
          <p:cNvPr id="92" name="Gruppe 91"/>
          <p:cNvGrpSpPr/>
          <p:nvPr/>
        </p:nvGrpSpPr>
        <p:grpSpPr>
          <a:xfrm>
            <a:off x="429915" y="635795"/>
            <a:ext cx="3911266" cy="5152446"/>
            <a:chOff x="429915" y="635795"/>
            <a:chExt cx="3911266" cy="5152446"/>
          </a:xfrm>
        </p:grpSpPr>
        <p:grpSp>
          <p:nvGrpSpPr>
            <p:cNvPr id="87" name="Gruppe 86"/>
            <p:cNvGrpSpPr/>
            <p:nvPr/>
          </p:nvGrpSpPr>
          <p:grpSpPr>
            <a:xfrm>
              <a:off x="429915" y="635795"/>
              <a:ext cx="3911266" cy="5152446"/>
              <a:chOff x="429915" y="1136309"/>
              <a:chExt cx="3051839" cy="4490767"/>
            </a:xfrm>
          </p:grpSpPr>
          <p:grpSp>
            <p:nvGrpSpPr>
              <p:cNvPr id="80" name="Gruppe 79"/>
              <p:cNvGrpSpPr/>
              <p:nvPr/>
            </p:nvGrpSpPr>
            <p:grpSpPr>
              <a:xfrm>
                <a:off x="429915" y="1136309"/>
                <a:ext cx="3051839" cy="4490767"/>
                <a:chOff x="429915" y="1136310"/>
                <a:chExt cx="2720790" cy="3627720"/>
              </a:xfrm>
            </p:grpSpPr>
            <p:pic>
              <p:nvPicPr>
                <p:cNvPr id="74" name="Bilde 7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-23550" y="1589775"/>
                  <a:ext cx="3627720" cy="2720790"/>
                </a:xfrm>
                <a:prstGeom prst="rect">
                  <a:avLst/>
                </a:prstGeom>
                <a:ln w="31750">
                  <a:noFill/>
                </a:ln>
              </p:spPr>
            </p:pic>
            <p:sp>
              <p:nvSpPr>
                <p:cNvPr id="75" name="Ellipse 74"/>
                <p:cNvSpPr/>
                <p:nvPr/>
              </p:nvSpPr>
              <p:spPr>
                <a:xfrm>
                  <a:off x="1488621" y="1774372"/>
                  <a:ext cx="45719" cy="4571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900" dirty="0" smtClean="0"/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1725385" y="2264229"/>
                  <a:ext cx="45719" cy="4571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900" dirty="0" smtClean="0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1306285" y="1551214"/>
                  <a:ext cx="45719" cy="4571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900" dirty="0" smtClean="0"/>
                </a:p>
              </p:txBody>
            </p:sp>
            <p:sp>
              <p:nvSpPr>
                <p:cNvPr id="78" name="Frihåndsform 77"/>
                <p:cNvSpPr/>
                <p:nvPr/>
              </p:nvSpPr>
              <p:spPr>
                <a:xfrm>
                  <a:off x="1515836" y="1807029"/>
                  <a:ext cx="234043" cy="476250"/>
                </a:xfrm>
                <a:custGeom>
                  <a:avLst/>
                  <a:gdLst>
                    <a:gd name="connsiteX0" fmla="*/ 234043 w 234043"/>
                    <a:gd name="connsiteY0" fmla="*/ 476250 h 476250"/>
                    <a:gd name="connsiteX1" fmla="*/ 0 w 234043"/>
                    <a:gd name="connsiteY1" fmla="*/ 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4043" h="476250">
                      <a:moveTo>
                        <a:pt x="234043" y="4762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79" name="Frihåndsform 78"/>
                <p:cNvSpPr/>
                <p:nvPr/>
              </p:nvSpPr>
              <p:spPr>
                <a:xfrm>
                  <a:off x="1347107" y="1578429"/>
                  <a:ext cx="149679" cy="195942"/>
                </a:xfrm>
                <a:custGeom>
                  <a:avLst/>
                  <a:gdLst>
                    <a:gd name="connsiteX0" fmla="*/ 149679 w 149679"/>
                    <a:gd name="connsiteY0" fmla="*/ 195942 h 195942"/>
                    <a:gd name="connsiteX1" fmla="*/ 0 w 149679"/>
                    <a:gd name="connsiteY1" fmla="*/ 0 h 195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679" h="195942">
                      <a:moveTo>
                        <a:pt x="149679" y="19594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81" name="TekstSylinder 80"/>
              <p:cNvSpPr txBox="1"/>
              <p:nvPr/>
            </p:nvSpPr>
            <p:spPr>
              <a:xfrm>
                <a:off x="1916515" y="2378675"/>
                <a:ext cx="7598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200" dirty="0" smtClean="0">
                    <a:solidFill>
                      <a:srgbClr val="FFFF00"/>
                    </a:solidFill>
                  </a:rPr>
                  <a:t>Øyenbolt</a:t>
                </a:r>
                <a:endParaRPr lang="nb-NO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2" name="TekstSylinder 81"/>
              <p:cNvSpPr txBox="1"/>
              <p:nvPr/>
            </p:nvSpPr>
            <p:spPr>
              <a:xfrm>
                <a:off x="1643079" y="1787913"/>
                <a:ext cx="11208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200" dirty="0" smtClean="0">
                    <a:solidFill>
                      <a:srgbClr val="FFFF00"/>
                    </a:solidFill>
                  </a:rPr>
                  <a:t>Stang </a:t>
                </a:r>
                <a:r>
                  <a:rPr lang="nb-NO" sz="1200" dirty="0" err="1" smtClean="0">
                    <a:solidFill>
                      <a:srgbClr val="FFFF00"/>
                    </a:solidFill>
                  </a:rPr>
                  <a:t>ca</a:t>
                </a:r>
                <a:r>
                  <a:rPr lang="nb-NO" sz="1200" dirty="0" smtClean="0">
                    <a:solidFill>
                      <a:srgbClr val="FFFF00"/>
                    </a:solidFill>
                  </a:rPr>
                  <a:t> 60 cm</a:t>
                </a:r>
                <a:endParaRPr lang="nb-NO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3" name="TekstSylinder 82"/>
              <p:cNvSpPr txBox="1"/>
              <p:nvPr/>
            </p:nvSpPr>
            <p:spPr>
              <a:xfrm>
                <a:off x="1438557" y="1536732"/>
                <a:ext cx="10856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200" dirty="0" smtClean="0">
                    <a:solidFill>
                      <a:srgbClr val="FFFF00"/>
                    </a:solidFill>
                  </a:rPr>
                  <a:t>Stang </a:t>
                </a:r>
                <a:r>
                  <a:rPr lang="nb-NO" sz="1200" dirty="0" err="1" smtClean="0">
                    <a:solidFill>
                      <a:srgbClr val="FFFF00"/>
                    </a:solidFill>
                  </a:rPr>
                  <a:t>ca</a:t>
                </a:r>
                <a:r>
                  <a:rPr lang="nb-NO" sz="1200" dirty="0" smtClean="0">
                    <a:solidFill>
                      <a:srgbClr val="FFFF00"/>
                    </a:solidFill>
                  </a:rPr>
                  <a:t> 60cm</a:t>
                </a:r>
                <a:endParaRPr lang="nb-NO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1790947" y="2647858"/>
                <a:ext cx="54708" cy="46893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/>
              </a:p>
            </p:txBody>
          </p:sp>
          <p:sp>
            <p:nvSpPr>
              <p:cNvPr id="86" name="Frihåndsform 85"/>
              <p:cNvSpPr/>
              <p:nvPr/>
            </p:nvSpPr>
            <p:spPr>
              <a:xfrm>
                <a:off x="1432560" y="1676400"/>
                <a:ext cx="457200" cy="883920"/>
              </a:xfrm>
              <a:custGeom>
                <a:avLst/>
                <a:gdLst>
                  <a:gd name="connsiteX0" fmla="*/ 457200 w 457200"/>
                  <a:gd name="connsiteY0" fmla="*/ 883920 h 883920"/>
                  <a:gd name="connsiteX1" fmla="*/ 193040 w 457200"/>
                  <a:gd name="connsiteY1" fmla="*/ 284480 h 883920"/>
                  <a:gd name="connsiteX2" fmla="*/ 0 w 457200"/>
                  <a:gd name="connsiteY2" fmla="*/ 0 h 88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883920">
                    <a:moveTo>
                      <a:pt x="457200" y="883920"/>
                    </a:moveTo>
                    <a:lnTo>
                      <a:pt x="193040" y="28448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89" name="TekstSylinder 88"/>
            <p:cNvSpPr txBox="1"/>
            <p:nvPr/>
          </p:nvSpPr>
          <p:spPr>
            <a:xfrm>
              <a:off x="1907778" y="176519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rgbClr val="FFFF00"/>
                  </a:solidFill>
                </a:rPr>
                <a:t>1</a:t>
              </a:r>
              <a:endParaRPr lang="nb-NO" sz="1600" dirty="0">
                <a:solidFill>
                  <a:srgbClr val="FFFF00"/>
                </a:solidFill>
              </a:endParaRPr>
            </a:p>
          </p:txBody>
        </p:sp>
        <p:sp>
          <p:nvSpPr>
            <p:cNvPr id="90" name="TekstSylinder 89"/>
            <p:cNvSpPr txBox="1"/>
            <p:nvPr/>
          </p:nvSpPr>
          <p:spPr>
            <a:xfrm>
              <a:off x="1679425" y="126841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rgbClr val="FFFF00"/>
                  </a:solidFill>
                </a:rPr>
                <a:t>2</a:t>
              </a:r>
              <a:endParaRPr lang="nb-NO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3" name="TekstSylinder 92"/>
          <p:cNvSpPr txBox="1"/>
          <p:nvPr/>
        </p:nvSpPr>
        <p:spPr>
          <a:xfrm>
            <a:off x="5308576" y="678793"/>
            <a:ext cx="6604020" cy="909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Oppgave: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Montere før fangsteperiode og demontere etter på </a:t>
            </a:r>
            <a:endParaRPr lang="nb-NO" sz="1600" dirty="0"/>
          </a:p>
        </p:txBody>
      </p:sp>
      <p:sp>
        <p:nvSpPr>
          <p:cNvPr id="94" name="TekstSylinder 93"/>
          <p:cNvSpPr txBox="1"/>
          <p:nvPr/>
        </p:nvSpPr>
        <p:spPr>
          <a:xfrm>
            <a:off x="5409981" y="4933271"/>
            <a:ext cx="6604020" cy="1541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Kommentarer/spørsmål?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Wire eller tau?: Wire dersom metall-karabinkroker, men vi prøver med å </a:t>
            </a:r>
            <a:r>
              <a:rPr lang="nb-NO" sz="1600" dirty="0" err="1" smtClean="0"/>
              <a:t>stripse</a:t>
            </a:r>
            <a:r>
              <a:rPr lang="nb-NO" sz="1600" dirty="0" smtClean="0"/>
              <a:t> nettet til linen og da er tau like bra (tror vi?).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Hvilke lodd lages/kjøpes?: Vi prøver med å lage lodd i beting, f.sk støpe i melkekartonger og gjerne </a:t>
            </a:r>
            <a:r>
              <a:rPr lang="nb-NO" sz="1600" dirty="0" err="1" smtClean="0"/>
              <a:t>vareierende</a:t>
            </a:r>
            <a:r>
              <a:rPr lang="nb-NO" sz="1600" dirty="0" smtClean="0"/>
              <a:t> vekt.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b-NO" sz="1600" dirty="0" smtClean="0"/>
          </a:p>
        </p:txBody>
      </p:sp>
      <p:sp>
        <p:nvSpPr>
          <p:cNvPr id="95" name="Rektangel 94"/>
          <p:cNvSpPr/>
          <p:nvPr/>
        </p:nvSpPr>
        <p:spPr>
          <a:xfrm>
            <a:off x="345029" y="3952603"/>
            <a:ext cx="4684143" cy="31055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grpSp>
        <p:nvGrpSpPr>
          <p:cNvPr id="96" name="Gruppe 95"/>
          <p:cNvGrpSpPr/>
          <p:nvPr/>
        </p:nvGrpSpPr>
        <p:grpSpPr>
          <a:xfrm>
            <a:off x="501744" y="4085633"/>
            <a:ext cx="2507436" cy="1437269"/>
            <a:chOff x="8310019" y="1283924"/>
            <a:chExt cx="3420265" cy="1468875"/>
          </a:xfrm>
        </p:grpSpPr>
        <p:cxnSp>
          <p:nvCxnSpPr>
            <p:cNvPr id="97" name="Rett linje 96"/>
            <p:cNvCxnSpPr/>
            <p:nvPr/>
          </p:nvCxnSpPr>
          <p:spPr>
            <a:xfrm flipV="1">
              <a:off x="8310020" y="2734869"/>
              <a:ext cx="3420264" cy="1793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Bilde 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0019" y="1414075"/>
              <a:ext cx="3420265" cy="1320794"/>
            </a:xfrm>
            <a:prstGeom prst="rect">
              <a:avLst/>
            </a:prstGeom>
          </p:spPr>
        </p:pic>
        <p:grpSp>
          <p:nvGrpSpPr>
            <p:cNvPr id="99" name="Gruppe 98"/>
            <p:cNvGrpSpPr/>
            <p:nvPr/>
          </p:nvGrpSpPr>
          <p:grpSpPr>
            <a:xfrm>
              <a:off x="8367948" y="1283924"/>
              <a:ext cx="3362336" cy="178596"/>
              <a:chOff x="1982710" y="4045581"/>
              <a:chExt cx="3362336" cy="178596"/>
            </a:xfrm>
          </p:grpSpPr>
          <p:grpSp>
            <p:nvGrpSpPr>
              <p:cNvPr id="100" name="Gruppe 99"/>
              <p:cNvGrpSpPr/>
              <p:nvPr/>
            </p:nvGrpSpPr>
            <p:grpSpPr>
              <a:xfrm>
                <a:off x="1982710" y="4045581"/>
                <a:ext cx="491916" cy="172130"/>
                <a:chOff x="3709244" y="2541320"/>
                <a:chExt cx="1686020" cy="236593"/>
              </a:xfrm>
            </p:grpSpPr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4630782" y="2717073"/>
                  <a:ext cx="764482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6" name="Bilde 12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04821" y="2541320"/>
                  <a:ext cx="125962" cy="236593"/>
                </a:xfrm>
                <a:prstGeom prst="rect">
                  <a:avLst/>
                </a:prstGeom>
              </p:spPr>
            </p:pic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3709244" y="2717073"/>
                  <a:ext cx="856225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uppe 100"/>
              <p:cNvGrpSpPr/>
              <p:nvPr/>
            </p:nvGrpSpPr>
            <p:grpSpPr>
              <a:xfrm>
                <a:off x="2465400" y="4052047"/>
                <a:ext cx="491916" cy="172130"/>
                <a:chOff x="3709244" y="2541320"/>
                <a:chExt cx="1686020" cy="236593"/>
              </a:xfrm>
            </p:grpSpPr>
            <p:cxnSp>
              <p:nvCxnSpPr>
                <p:cNvPr id="122" name="Rett linje 121"/>
                <p:cNvCxnSpPr/>
                <p:nvPr/>
              </p:nvCxnSpPr>
              <p:spPr>
                <a:xfrm flipV="1">
                  <a:off x="4630782" y="2717073"/>
                  <a:ext cx="764482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3" name="Bilde 12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04821" y="2541320"/>
                  <a:ext cx="125962" cy="236593"/>
                </a:xfrm>
                <a:prstGeom prst="rect">
                  <a:avLst/>
                </a:prstGeom>
              </p:spPr>
            </p:pic>
            <p:cxnSp>
              <p:nvCxnSpPr>
                <p:cNvPr id="124" name="Rett linje 123"/>
                <p:cNvCxnSpPr/>
                <p:nvPr/>
              </p:nvCxnSpPr>
              <p:spPr>
                <a:xfrm flipV="1">
                  <a:off x="3709244" y="2717073"/>
                  <a:ext cx="856225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uppe 101"/>
              <p:cNvGrpSpPr/>
              <p:nvPr/>
            </p:nvGrpSpPr>
            <p:grpSpPr>
              <a:xfrm>
                <a:off x="2950301" y="4052047"/>
                <a:ext cx="491916" cy="172130"/>
                <a:chOff x="3709244" y="2541320"/>
                <a:chExt cx="1686020" cy="236593"/>
              </a:xfrm>
            </p:grpSpPr>
            <p:cxnSp>
              <p:nvCxnSpPr>
                <p:cNvPr id="119" name="Rett linje 118"/>
                <p:cNvCxnSpPr/>
                <p:nvPr/>
              </p:nvCxnSpPr>
              <p:spPr>
                <a:xfrm flipV="1">
                  <a:off x="4630782" y="2717073"/>
                  <a:ext cx="764482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0" name="Bilde 11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04821" y="2541320"/>
                  <a:ext cx="125962" cy="236593"/>
                </a:xfrm>
                <a:prstGeom prst="rect">
                  <a:avLst/>
                </a:prstGeom>
              </p:spPr>
            </p:pic>
            <p:cxnSp>
              <p:nvCxnSpPr>
                <p:cNvPr id="121" name="Rett linje 120"/>
                <p:cNvCxnSpPr/>
                <p:nvPr/>
              </p:nvCxnSpPr>
              <p:spPr>
                <a:xfrm flipV="1">
                  <a:off x="3709244" y="2717073"/>
                  <a:ext cx="856225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uppe 102"/>
              <p:cNvGrpSpPr/>
              <p:nvPr/>
            </p:nvGrpSpPr>
            <p:grpSpPr>
              <a:xfrm>
                <a:off x="3432991" y="4049086"/>
                <a:ext cx="491916" cy="172130"/>
                <a:chOff x="3709244" y="2541320"/>
                <a:chExt cx="1686020" cy="236593"/>
              </a:xfrm>
            </p:grpSpPr>
            <p:cxnSp>
              <p:nvCxnSpPr>
                <p:cNvPr id="116" name="Rett linje 115"/>
                <p:cNvCxnSpPr/>
                <p:nvPr/>
              </p:nvCxnSpPr>
              <p:spPr>
                <a:xfrm flipV="1">
                  <a:off x="4630782" y="2717073"/>
                  <a:ext cx="764482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7" name="Bilde 11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04821" y="2541320"/>
                  <a:ext cx="125962" cy="236593"/>
                </a:xfrm>
                <a:prstGeom prst="rect">
                  <a:avLst/>
                </a:prstGeom>
              </p:spPr>
            </p:pic>
            <p:cxnSp>
              <p:nvCxnSpPr>
                <p:cNvPr id="118" name="Rett linje 117"/>
                <p:cNvCxnSpPr/>
                <p:nvPr/>
              </p:nvCxnSpPr>
              <p:spPr>
                <a:xfrm flipV="1">
                  <a:off x="3709244" y="2717073"/>
                  <a:ext cx="856225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uppe 103"/>
              <p:cNvGrpSpPr/>
              <p:nvPr/>
            </p:nvGrpSpPr>
            <p:grpSpPr>
              <a:xfrm>
                <a:off x="3885539" y="4052047"/>
                <a:ext cx="491916" cy="172130"/>
                <a:chOff x="3709244" y="2541320"/>
                <a:chExt cx="1686020" cy="236593"/>
              </a:xfrm>
            </p:grpSpPr>
            <p:cxnSp>
              <p:nvCxnSpPr>
                <p:cNvPr id="113" name="Rett linje 112"/>
                <p:cNvCxnSpPr/>
                <p:nvPr/>
              </p:nvCxnSpPr>
              <p:spPr>
                <a:xfrm flipV="1">
                  <a:off x="4630782" y="2717073"/>
                  <a:ext cx="764482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4" name="Bilde 11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04821" y="2541320"/>
                  <a:ext cx="125962" cy="236593"/>
                </a:xfrm>
                <a:prstGeom prst="rect">
                  <a:avLst/>
                </a:prstGeom>
              </p:spPr>
            </p:pic>
            <p:cxnSp>
              <p:nvCxnSpPr>
                <p:cNvPr id="115" name="Rett linje 114"/>
                <p:cNvCxnSpPr/>
                <p:nvPr/>
              </p:nvCxnSpPr>
              <p:spPr>
                <a:xfrm flipV="1">
                  <a:off x="3709244" y="2717073"/>
                  <a:ext cx="856225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uppe 104"/>
              <p:cNvGrpSpPr/>
              <p:nvPr/>
            </p:nvGrpSpPr>
            <p:grpSpPr>
              <a:xfrm>
                <a:off x="4370440" y="4052047"/>
                <a:ext cx="491916" cy="172130"/>
                <a:chOff x="3709244" y="2541320"/>
                <a:chExt cx="1686020" cy="236593"/>
              </a:xfrm>
            </p:grpSpPr>
            <p:cxnSp>
              <p:nvCxnSpPr>
                <p:cNvPr id="110" name="Rett linje 109"/>
                <p:cNvCxnSpPr/>
                <p:nvPr/>
              </p:nvCxnSpPr>
              <p:spPr>
                <a:xfrm flipV="1">
                  <a:off x="4630782" y="2717073"/>
                  <a:ext cx="764482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1" name="Bilde 1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04821" y="2541320"/>
                  <a:ext cx="125962" cy="236593"/>
                </a:xfrm>
                <a:prstGeom prst="rect">
                  <a:avLst/>
                </a:prstGeom>
              </p:spPr>
            </p:pic>
            <p:cxnSp>
              <p:nvCxnSpPr>
                <p:cNvPr id="112" name="Rett linje 111"/>
                <p:cNvCxnSpPr/>
                <p:nvPr/>
              </p:nvCxnSpPr>
              <p:spPr>
                <a:xfrm flipV="1">
                  <a:off x="3709244" y="2717073"/>
                  <a:ext cx="856225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uppe 105"/>
              <p:cNvGrpSpPr/>
              <p:nvPr/>
            </p:nvGrpSpPr>
            <p:grpSpPr>
              <a:xfrm>
                <a:off x="4853130" y="4049086"/>
                <a:ext cx="491916" cy="172130"/>
                <a:chOff x="3709244" y="2541320"/>
                <a:chExt cx="1686020" cy="236593"/>
              </a:xfrm>
            </p:grpSpPr>
            <p:cxnSp>
              <p:nvCxnSpPr>
                <p:cNvPr id="107" name="Rett linje 106"/>
                <p:cNvCxnSpPr/>
                <p:nvPr/>
              </p:nvCxnSpPr>
              <p:spPr>
                <a:xfrm flipV="1">
                  <a:off x="4630782" y="2717073"/>
                  <a:ext cx="764482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8" name="Bilde 10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04821" y="2541320"/>
                  <a:ext cx="125962" cy="236593"/>
                </a:xfrm>
                <a:prstGeom prst="rect">
                  <a:avLst/>
                </a:prstGeom>
              </p:spPr>
            </p:pic>
            <p:cxnSp>
              <p:nvCxnSpPr>
                <p:cNvPr id="109" name="Rett linje 108"/>
                <p:cNvCxnSpPr/>
                <p:nvPr/>
              </p:nvCxnSpPr>
              <p:spPr>
                <a:xfrm flipV="1">
                  <a:off x="3709244" y="2717073"/>
                  <a:ext cx="856225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8" name="TekstSylinder 127"/>
          <p:cNvSpPr txBox="1"/>
          <p:nvPr/>
        </p:nvSpPr>
        <p:spPr>
          <a:xfrm>
            <a:off x="3001861" y="3999180"/>
            <a:ext cx="191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Samle og </a:t>
            </a:r>
            <a:r>
              <a:rPr lang="nb-NO" sz="1200" dirty="0" err="1" smtClean="0"/>
              <a:t>stripse</a:t>
            </a:r>
            <a:r>
              <a:rPr lang="nb-NO" sz="1200" dirty="0" smtClean="0"/>
              <a:t> til tau for å følge bunnen</a:t>
            </a:r>
            <a:endParaRPr lang="nb-NO" sz="1200" dirty="0"/>
          </a:p>
        </p:txBody>
      </p:sp>
      <p:grpSp>
        <p:nvGrpSpPr>
          <p:cNvPr id="137" name="Gruppe 136"/>
          <p:cNvGrpSpPr/>
          <p:nvPr/>
        </p:nvGrpSpPr>
        <p:grpSpPr>
          <a:xfrm>
            <a:off x="615177" y="5514056"/>
            <a:ext cx="198407" cy="302007"/>
            <a:chOff x="5853022" y="5840083"/>
            <a:chExt cx="198407" cy="302007"/>
          </a:xfrm>
        </p:grpSpPr>
        <p:sp>
          <p:nvSpPr>
            <p:cNvPr id="135" name="Frihåndsform 134"/>
            <p:cNvSpPr/>
            <p:nvPr/>
          </p:nvSpPr>
          <p:spPr>
            <a:xfrm>
              <a:off x="5853022" y="5952309"/>
              <a:ext cx="198407" cy="189781"/>
            </a:xfrm>
            <a:custGeom>
              <a:avLst/>
              <a:gdLst>
                <a:gd name="connsiteX0" fmla="*/ 112143 w 336430"/>
                <a:gd name="connsiteY0" fmla="*/ 8626 h 181155"/>
                <a:gd name="connsiteX1" fmla="*/ 336430 w 336430"/>
                <a:gd name="connsiteY1" fmla="*/ 25879 h 181155"/>
                <a:gd name="connsiteX2" fmla="*/ 319177 w 336430"/>
                <a:gd name="connsiteY2" fmla="*/ 181155 h 181155"/>
                <a:gd name="connsiteX3" fmla="*/ 0 w 336430"/>
                <a:gd name="connsiteY3" fmla="*/ 163902 h 181155"/>
                <a:gd name="connsiteX4" fmla="*/ 0 w 336430"/>
                <a:gd name="connsiteY4" fmla="*/ 0 h 181155"/>
                <a:gd name="connsiteX5" fmla="*/ 112143 w 336430"/>
                <a:gd name="connsiteY5" fmla="*/ 8626 h 1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430" h="181155">
                  <a:moveTo>
                    <a:pt x="112143" y="8626"/>
                  </a:moveTo>
                  <a:lnTo>
                    <a:pt x="336430" y="25879"/>
                  </a:lnTo>
                  <a:lnTo>
                    <a:pt x="319177" y="181155"/>
                  </a:lnTo>
                  <a:lnTo>
                    <a:pt x="0" y="163902"/>
                  </a:lnTo>
                  <a:lnTo>
                    <a:pt x="0" y="0"/>
                  </a:lnTo>
                  <a:lnTo>
                    <a:pt x="112143" y="86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136" name="Frihåndsform 135"/>
            <p:cNvSpPr/>
            <p:nvPr/>
          </p:nvSpPr>
          <p:spPr>
            <a:xfrm>
              <a:off x="5952226" y="5840083"/>
              <a:ext cx="0" cy="155275"/>
            </a:xfrm>
            <a:custGeom>
              <a:avLst/>
              <a:gdLst>
                <a:gd name="connsiteX0" fmla="*/ 0 w 0"/>
                <a:gd name="connsiteY0" fmla="*/ 0 h 155275"/>
                <a:gd name="connsiteX1" fmla="*/ 0 w 0"/>
                <a:gd name="connsiteY1" fmla="*/ 155275 h 15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5275">
                  <a:moveTo>
                    <a:pt x="0" y="0"/>
                  </a:moveTo>
                  <a:lnTo>
                    <a:pt x="0" y="155275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8" name="Gruppe 137"/>
          <p:cNvGrpSpPr/>
          <p:nvPr/>
        </p:nvGrpSpPr>
        <p:grpSpPr>
          <a:xfrm>
            <a:off x="1095189" y="5548668"/>
            <a:ext cx="198407" cy="302007"/>
            <a:chOff x="5853022" y="5840083"/>
            <a:chExt cx="198407" cy="302007"/>
          </a:xfrm>
        </p:grpSpPr>
        <p:sp>
          <p:nvSpPr>
            <p:cNvPr id="139" name="Frihåndsform 138"/>
            <p:cNvSpPr/>
            <p:nvPr/>
          </p:nvSpPr>
          <p:spPr>
            <a:xfrm>
              <a:off x="5853022" y="5952309"/>
              <a:ext cx="198407" cy="189781"/>
            </a:xfrm>
            <a:custGeom>
              <a:avLst/>
              <a:gdLst>
                <a:gd name="connsiteX0" fmla="*/ 112143 w 336430"/>
                <a:gd name="connsiteY0" fmla="*/ 8626 h 181155"/>
                <a:gd name="connsiteX1" fmla="*/ 336430 w 336430"/>
                <a:gd name="connsiteY1" fmla="*/ 25879 h 181155"/>
                <a:gd name="connsiteX2" fmla="*/ 319177 w 336430"/>
                <a:gd name="connsiteY2" fmla="*/ 181155 h 181155"/>
                <a:gd name="connsiteX3" fmla="*/ 0 w 336430"/>
                <a:gd name="connsiteY3" fmla="*/ 163902 h 181155"/>
                <a:gd name="connsiteX4" fmla="*/ 0 w 336430"/>
                <a:gd name="connsiteY4" fmla="*/ 0 h 181155"/>
                <a:gd name="connsiteX5" fmla="*/ 112143 w 336430"/>
                <a:gd name="connsiteY5" fmla="*/ 8626 h 1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430" h="181155">
                  <a:moveTo>
                    <a:pt x="112143" y="8626"/>
                  </a:moveTo>
                  <a:lnTo>
                    <a:pt x="336430" y="25879"/>
                  </a:lnTo>
                  <a:lnTo>
                    <a:pt x="319177" y="181155"/>
                  </a:lnTo>
                  <a:lnTo>
                    <a:pt x="0" y="163902"/>
                  </a:lnTo>
                  <a:lnTo>
                    <a:pt x="0" y="0"/>
                  </a:lnTo>
                  <a:lnTo>
                    <a:pt x="112143" y="86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140" name="Frihåndsform 139"/>
            <p:cNvSpPr/>
            <p:nvPr/>
          </p:nvSpPr>
          <p:spPr>
            <a:xfrm>
              <a:off x="5952226" y="5840083"/>
              <a:ext cx="0" cy="155275"/>
            </a:xfrm>
            <a:custGeom>
              <a:avLst/>
              <a:gdLst>
                <a:gd name="connsiteX0" fmla="*/ 0 w 0"/>
                <a:gd name="connsiteY0" fmla="*/ 0 h 155275"/>
                <a:gd name="connsiteX1" fmla="*/ 0 w 0"/>
                <a:gd name="connsiteY1" fmla="*/ 155275 h 15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5275">
                  <a:moveTo>
                    <a:pt x="0" y="0"/>
                  </a:moveTo>
                  <a:lnTo>
                    <a:pt x="0" y="155275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1" name="Gruppe 140"/>
          <p:cNvGrpSpPr/>
          <p:nvPr/>
        </p:nvGrpSpPr>
        <p:grpSpPr>
          <a:xfrm>
            <a:off x="1839994" y="5522902"/>
            <a:ext cx="198407" cy="302007"/>
            <a:chOff x="5853022" y="5840083"/>
            <a:chExt cx="198407" cy="302007"/>
          </a:xfrm>
        </p:grpSpPr>
        <p:sp>
          <p:nvSpPr>
            <p:cNvPr id="142" name="Frihåndsform 141"/>
            <p:cNvSpPr/>
            <p:nvPr/>
          </p:nvSpPr>
          <p:spPr>
            <a:xfrm>
              <a:off x="5853022" y="5952309"/>
              <a:ext cx="198407" cy="189781"/>
            </a:xfrm>
            <a:custGeom>
              <a:avLst/>
              <a:gdLst>
                <a:gd name="connsiteX0" fmla="*/ 112143 w 336430"/>
                <a:gd name="connsiteY0" fmla="*/ 8626 h 181155"/>
                <a:gd name="connsiteX1" fmla="*/ 336430 w 336430"/>
                <a:gd name="connsiteY1" fmla="*/ 25879 h 181155"/>
                <a:gd name="connsiteX2" fmla="*/ 319177 w 336430"/>
                <a:gd name="connsiteY2" fmla="*/ 181155 h 181155"/>
                <a:gd name="connsiteX3" fmla="*/ 0 w 336430"/>
                <a:gd name="connsiteY3" fmla="*/ 163902 h 181155"/>
                <a:gd name="connsiteX4" fmla="*/ 0 w 336430"/>
                <a:gd name="connsiteY4" fmla="*/ 0 h 181155"/>
                <a:gd name="connsiteX5" fmla="*/ 112143 w 336430"/>
                <a:gd name="connsiteY5" fmla="*/ 8626 h 1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430" h="181155">
                  <a:moveTo>
                    <a:pt x="112143" y="8626"/>
                  </a:moveTo>
                  <a:lnTo>
                    <a:pt x="336430" y="25879"/>
                  </a:lnTo>
                  <a:lnTo>
                    <a:pt x="319177" y="181155"/>
                  </a:lnTo>
                  <a:lnTo>
                    <a:pt x="0" y="163902"/>
                  </a:lnTo>
                  <a:lnTo>
                    <a:pt x="0" y="0"/>
                  </a:lnTo>
                  <a:lnTo>
                    <a:pt x="112143" y="86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143" name="Frihåndsform 142"/>
            <p:cNvSpPr/>
            <p:nvPr/>
          </p:nvSpPr>
          <p:spPr>
            <a:xfrm>
              <a:off x="5952226" y="5840083"/>
              <a:ext cx="0" cy="155275"/>
            </a:xfrm>
            <a:custGeom>
              <a:avLst/>
              <a:gdLst>
                <a:gd name="connsiteX0" fmla="*/ 0 w 0"/>
                <a:gd name="connsiteY0" fmla="*/ 0 h 155275"/>
                <a:gd name="connsiteX1" fmla="*/ 0 w 0"/>
                <a:gd name="connsiteY1" fmla="*/ 155275 h 15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5275">
                  <a:moveTo>
                    <a:pt x="0" y="0"/>
                  </a:moveTo>
                  <a:lnTo>
                    <a:pt x="0" y="155275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4" name="Gruppe 143"/>
          <p:cNvGrpSpPr/>
          <p:nvPr/>
        </p:nvGrpSpPr>
        <p:grpSpPr>
          <a:xfrm>
            <a:off x="2365650" y="5521729"/>
            <a:ext cx="198407" cy="302007"/>
            <a:chOff x="5853022" y="5840083"/>
            <a:chExt cx="198407" cy="302007"/>
          </a:xfrm>
        </p:grpSpPr>
        <p:sp>
          <p:nvSpPr>
            <p:cNvPr id="145" name="Frihåndsform 144"/>
            <p:cNvSpPr/>
            <p:nvPr/>
          </p:nvSpPr>
          <p:spPr>
            <a:xfrm>
              <a:off x="5853022" y="5952309"/>
              <a:ext cx="198407" cy="189781"/>
            </a:xfrm>
            <a:custGeom>
              <a:avLst/>
              <a:gdLst>
                <a:gd name="connsiteX0" fmla="*/ 112143 w 336430"/>
                <a:gd name="connsiteY0" fmla="*/ 8626 h 181155"/>
                <a:gd name="connsiteX1" fmla="*/ 336430 w 336430"/>
                <a:gd name="connsiteY1" fmla="*/ 25879 h 181155"/>
                <a:gd name="connsiteX2" fmla="*/ 319177 w 336430"/>
                <a:gd name="connsiteY2" fmla="*/ 181155 h 181155"/>
                <a:gd name="connsiteX3" fmla="*/ 0 w 336430"/>
                <a:gd name="connsiteY3" fmla="*/ 163902 h 181155"/>
                <a:gd name="connsiteX4" fmla="*/ 0 w 336430"/>
                <a:gd name="connsiteY4" fmla="*/ 0 h 181155"/>
                <a:gd name="connsiteX5" fmla="*/ 112143 w 336430"/>
                <a:gd name="connsiteY5" fmla="*/ 8626 h 1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430" h="181155">
                  <a:moveTo>
                    <a:pt x="112143" y="8626"/>
                  </a:moveTo>
                  <a:lnTo>
                    <a:pt x="336430" y="25879"/>
                  </a:lnTo>
                  <a:lnTo>
                    <a:pt x="319177" y="181155"/>
                  </a:lnTo>
                  <a:lnTo>
                    <a:pt x="0" y="163902"/>
                  </a:lnTo>
                  <a:lnTo>
                    <a:pt x="0" y="0"/>
                  </a:lnTo>
                  <a:lnTo>
                    <a:pt x="112143" y="86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/>
            </a:p>
          </p:txBody>
        </p:sp>
        <p:sp>
          <p:nvSpPr>
            <p:cNvPr id="146" name="Frihåndsform 145"/>
            <p:cNvSpPr/>
            <p:nvPr/>
          </p:nvSpPr>
          <p:spPr>
            <a:xfrm>
              <a:off x="5952226" y="5840083"/>
              <a:ext cx="0" cy="155275"/>
            </a:xfrm>
            <a:custGeom>
              <a:avLst/>
              <a:gdLst>
                <a:gd name="connsiteX0" fmla="*/ 0 w 0"/>
                <a:gd name="connsiteY0" fmla="*/ 0 h 155275"/>
                <a:gd name="connsiteX1" fmla="*/ 0 w 0"/>
                <a:gd name="connsiteY1" fmla="*/ 155275 h 15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5275">
                  <a:moveTo>
                    <a:pt x="0" y="0"/>
                  </a:moveTo>
                  <a:lnTo>
                    <a:pt x="0" y="155275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148" name="Rett linje 147"/>
          <p:cNvCxnSpPr/>
          <p:nvPr/>
        </p:nvCxnSpPr>
        <p:spPr>
          <a:xfrm flipV="1">
            <a:off x="3001861" y="4219447"/>
            <a:ext cx="0" cy="12946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kstSylinder 148"/>
          <p:cNvSpPr txBox="1"/>
          <p:nvPr/>
        </p:nvSpPr>
        <p:spPr>
          <a:xfrm>
            <a:off x="2996738" y="4625380"/>
            <a:ext cx="1915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/>
              <a:t>Endetau</a:t>
            </a:r>
            <a:endParaRPr lang="nb-NO" sz="1200" dirty="0"/>
          </a:p>
        </p:txBody>
      </p:sp>
      <p:sp>
        <p:nvSpPr>
          <p:cNvPr id="150" name="TekstSylinder 149"/>
          <p:cNvSpPr txBox="1"/>
          <p:nvPr/>
        </p:nvSpPr>
        <p:spPr>
          <a:xfrm>
            <a:off x="2609441" y="5591693"/>
            <a:ext cx="1915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Lodd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5303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/>
          <p:cNvGrpSpPr/>
          <p:nvPr/>
        </p:nvGrpSpPr>
        <p:grpSpPr>
          <a:xfrm>
            <a:off x="129220" y="935094"/>
            <a:ext cx="6085149" cy="4708250"/>
            <a:chOff x="129220" y="935094"/>
            <a:chExt cx="6085149" cy="4708250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20" y="935094"/>
              <a:ext cx="6085149" cy="4563862"/>
            </a:xfrm>
            <a:prstGeom prst="rect">
              <a:avLst/>
            </a:prstGeom>
          </p:spPr>
        </p:pic>
        <p:sp>
          <p:nvSpPr>
            <p:cNvPr id="7" name="Frihåndsform 6"/>
            <p:cNvSpPr/>
            <p:nvPr/>
          </p:nvSpPr>
          <p:spPr>
            <a:xfrm>
              <a:off x="1482571" y="2104008"/>
              <a:ext cx="0" cy="781235"/>
            </a:xfrm>
            <a:custGeom>
              <a:avLst/>
              <a:gdLst>
                <a:gd name="connsiteX0" fmla="*/ 0 w 0"/>
                <a:gd name="connsiteY0" fmla="*/ 0 h 781235"/>
                <a:gd name="connsiteX1" fmla="*/ 0 w 0"/>
                <a:gd name="connsiteY1" fmla="*/ 781235 h 78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81235">
                  <a:moveTo>
                    <a:pt x="0" y="0"/>
                  </a:moveTo>
                  <a:lnTo>
                    <a:pt x="0" y="781235"/>
                  </a:lnTo>
                </a:path>
              </a:pathLst>
            </a:cu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grpSp>
          <p:nvGrpSpPr>
            <p:cNvPr id="12" name="Gruppe 11"/>
            <p:cNvGrpSpPr/>
            <p:nvPr/>
          </p:nvGrpSpPr>
          <p:grpSpPr>
            <a:xfrm>
              <a:off x="1295925" y="2218387"/>
              <a:ext cx="2327819" cy="3424957"/>
              <a:chOff x="1379053" y="2327449"/>
              <a:chExt cx="2327819" cy="3424957"/>
            </a:xfrm>
          </p:grpSpPr>
          <p:sp>
            <p:nvSpPr>
              <p:cNvPr id="11" name="Frihåndsform 10"/>
              <p:cNvSpPr/>
              <p:nvPr/>
            </p:nvSpPr>
            <p:spPr>
              <a:xfrm>
                <a:off x="1379053" y="2345121"/>
                <a:ext cx="2195419" cy="3407285"/>
              </a:xfrm>
              <a:custGeom>
                <a:avLst/>
                <a:gdLst>
                  <a:gd name="connsiteX0" fmla="*/ 0 w 2148396"/>
                  <a:gd name="connsiteY0" fmla="*/ 8878 h 3329126"/>
                  <a:gd name="connsiteX1" fmla="*/ 8878 w 2148396"/>
                  <a:gd name="connsiteY1" fmla="*/ 594804 h 3329126"/>
                  <a:gd name="connsiteX2" fmla="*/ 1580225 w 2148396"/>
                  <a:gd name="connsiteY2" fmla="*/ 3329126 h 3329126"/>
                  <a:gd name="connsiteX3" fmla="*/ 2148396 w 2148396"/>
                  <a:gd name="connsiteY3" fmla="*/ 3311371 h 3329126"/>
                  <a:gd name="connsiteX4" fmla="*/ 53266 w 2148396"/>
                  <a:gd name="connsiteY4" fmla="*/ 0 h 332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396" h="3329126">
                    <a:moveTo>
                      <a:pt x="0" y="8878"/>
                    </a:moveTo>
                    <a:lnTo>
                      <a:pt x="8878" y="594804"/>
                    </a:lnTo>
                    <a:lnTo>
                      <a:pt x="1580225" y="3329126"/>
                    </a:lnTo>
                    <a:lnTo>
                      <a:pt x="2148396" y="3311371"/>
                    </a:lnTo>
                    <a:lnTo>
                      <a:pt x="53266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" name="Frihåndsform 8"/>
              <p:cNvSpPr/>
              <p:nvPr/>
            </p:nvSpPr>
            <p:spPr>
              <a:xfrm>
                <a:off x="1379053" y="2327449"/>
                <a:ext cx="2327819" cy="3424957"/>
              </a:xfrm>
              <a:custGeom>
                <a:avLst/>
                <a:gdLst>
                  <a:gd name="connsiteX0" fmla="*/ 142043 w 2281561"/>
                  <a:gd name="connsiteY0" fmla="*/ 26633 h 3329126"/>
                  <a:gd name="connsiteX1" fmla="*/ 2281561 w 2281561"/>
                  <a:gd name="connsiteY1" fmla="*/ 3329126 h 3329126"/>
                  <a:gd name="connsiteX2" fmla="*/ 2148396 w 2281561"/>
                  <a:gd name="connsiteY2" fmla="*/ 3311371 h 3329126"/>
                  <a:gd name="connsiteX3" fmla="*/ 0 w 2281561"/>
                  <a:gd name="connsiteY3" fmla="*/ 0 h 3329126"/>
                  <a:gd name="connsiteX4" fmla="*/ 142043 w 2281561"/>
                  <a:gd name="connsiteY4" fmla="*/ 26633 h 332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1561" h="3329126">
                    <a:moveTo>
                      <a:pt x="142043" y="26633"/>
                    </a:moveTo>
                    <a:lnTo>
                      <a:pt x="2281561" y="3329126"/>
                    </a:lnTo>
                    <a:lnTo>
                      <a:pt x="2148396" y="3311371"/>
                    </a:lnTo>
                    <a:lnTo>
                      <a:pt x="0" y="0"/>
                    </a:lnTo>
                    <a:lnTo>
                      <a:pt x="142043" y="2663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dirty="0"/>
              </a:p>
            </p:txBody>
          </p:sp>
        </p:grpSp>
        <p:sp>
          <p:nvSpPr>
            <p:cNvPr id="13" name="Oppoverbuet pil 12"/>
            <p:cNvSpPr/>
            <p:nvPr/>
          </p:nvSpPr>
          <p:spPr>
            <a:xfrm rot="11245709">
              <a:off x="1571294" y="3109675"/>
              <a:ext cx="1466338" cy="563190"/>
            </a:xfrm>
            <a:prstGeom prst="curvedUpArrow">
              <a:avLst>
                <a:gd name="adj1" fmla="val 21491"/>
                <a:gd name="adj2" fmla="val 50000"/>
                <a:gd name="adj3" fmla="val 25000"/>
              </a:avLst>
            </a:pr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14" name="TekstSylinder 13"/>
            <p:cNvSpPr txBox="1"/>
            <p:nvPr/>
          </p:nvSpPr>
          <p:spPr>
            <a:xfrm rot="1526599">
              <a:off x="2094316" y="3032359"/>
              <a:ext cx="206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Presenning over her</a:t>
              </a:r>
              <a:endParaRPr lang="nb-NO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7" name="Rektangel 16"/>
          <p:cNvSpPr/>
          <p:nvPr/>
        </p:nvSpPr>
        <p:spPr>
          <a:xfrm>
            <a:off x="4249681" y="739833"/>
            <a:ext cx="2439219" cy="508738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2553684" y="-168370"/>
            <a:ext cx="38174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2400" dirty="0"/>
              <a:t>Oppgave </a:t>
            </a:r>
            <a:r>
              <a:rPr lang="nb-NO" sz="2400" dirty="0" smtClean="0"/>
              <a:t>2. Stengsel i fossen</a:t>
            </a:r>
            <a:r>
              <a:rPr lang="nb-NO" sz="3200" dirty="0" smtClean="0"/>
              <a:t>.</a:t>
            </a:r>
            <a:endParaRPr lang="nb-NO" sz="3200" dirty="0"/>
          </a:p>
        </p:txBody>
      </p:sp>
      <p:sp>
        <p:nvSpPr>
          <p:cNvPr id="5" name="Rektangel 4"/>
          <p:cNvSpPr/>
          <p:nvPr/>
        </p:nvSpPr>
        <p:spPr>
          <a:xfrm>
            <a:off x="6079842" y="1748901"/>
            <a:ext cx="1012054" cy="3284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/>
        </p:nvSpPr>
        <p:spPr>
          <a:xfrm>
            <a:off x="129220" y="5378334"/>
            <a:ext cx="6156180" cy="648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8" name="TekstSylinder 87"/>
          <p:cNvSpPr txBox="1"/>
          <p:nvPr/>
        </p:nvSpPr>
        <p:spPr>
          <a:xfrm>
            <a:off x="5289790" y="1682499"/>
            <a:ext cx="6604020" cy="983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Status: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Bolten er på plass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Har litt er erfaring med tidligere bruk av presenning her.</a:t>
            </a:r>
          </a:p>
        </p:txBody>
      </p:sp>
      <p:sp>
        <p:nvSpPr>
          <p:cNvPr id="91" name="TekstSylinder 90"/>
          <p:cNvSpPr txBox="1"/>
          <p:nvPr/>
        </p:nvSpPr>
        <p:spPr>
          <a:xfrm>
            <a:off x="5289790" y="2931156"/>
            <a:ext cx="6480698" cy="158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Innspill: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Det legges to </a:t>
            </a:r>
            <a:r>
              <a:rPr lang="nb-NO" sz="1600" dirty="0" err="1" smtClean="0"/>
              <a:t>stk</a:t>
            </a:r>
            <a:r>
              <a:rPr lang="nb-NO" sz="1600" dirty="0" smtClean="0"/>
              <a:t> 3x6 over for å støtte presenning. Disse må festes i jernstang og finne en form for meste i mur på andre siden.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Presenning må legges over og festes, og kanskje tynges ned med stein på </a:t>
            </a:r>
            <a:r>
              <a:rPr lang="nb-NO" sz="1600" dirty="0" err="1" smtClean="0"/>
              <a:t>oppsiden</a:t>
            </a:r>
            <a:endParaRPr lang="nb-NO" sz="1400" dirty="0"/>
          </a:p>
        </p:txBody>
      </p:sp>
      <p:sp>
        <p:nvSpPr>
          <p:cNvPr id="40" name="TekstSylinder 39"/>
          <p:cNvSpPr txBox="1"/>
          <p:nvPr/>
        </p:nvSpPr>
        <p:spPr>
          <a:xfrm>
            <a:off x="5292057" y="891610"/>
            <a:ext cx="6604020" cy="909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Oppgave: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Montere før fangsteperiode og demontere etter på </a:t>
            </a:r>
            <a:endParaRPr lang="nb-NO" sz="1600" dirty="0"/>
          </a:p>
        </p:txBody>
      </p:sp>
      <p:sp>
        <p:nvSpPr>
          <p:cNvPr id="41" name="TekstSylinder 40"/>
          <p:cNvSpPr txBox="1"/>
          <p:nvPr/>
        </p:nvSpPr>
        <p:spPr>
          <a:xfrm>
            <a:off x="5289790" y="4679116"/>
            <a:ext cx="6604020" cy="983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Kommentarer/spørsmål?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Vi bør vente med å bygge til det nærmer seg, men kjøper inn og forbereder så «alt er klart»</a:t>
            </a:r>
          </a:p>
        </p:txBody>
      </p:sp>
    </p:spTree>
    <p:extLst>
      <p:ext uri="{BB962C8B-B14F-4D97-AF65-F5344CB8AC3E}">
        <p14:creationId xmlns:p14="http://schemas.microsoft.com/office/powerpoint/2010/main" val="13439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628329" y="35903"/>
            <a:ext cx="454695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2400" dirty="0"/>
              <a:t>Oppgave </a:t>
            </a:r>
            <a:r>
              <a:rPr lang="nb-NO" sz="2400" dirty="0" smtClean="0"/>
              <a:t>3. Stengsel ovenfor broen</a:t>
            </a:r>
            <a:endParaRPr lang="nb-NO" sz="3200" dirty="0"/>
          </a:p>
        </p:txBody>
      </p:sp>
      <p:sp>
        <p:nvSpPr>
          <p:cNvPr id="5" name="Rektangel 4"/>
          <p:cNvSpPr/>
          <p:nvPr/>
        </p:nvSpPr>
        <p:spPr>
          <a:xfrm>
            <a:off x="6079842" y="1748901"/>
            <a:ext cx="1012054" cy="3284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/>
        </p:nvSpPr>
        <p:spPr>
          <a:xfrm>
            <a:off x="129220" y="5378334"/>
            <a:ext cx="6156180" cy="648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8" name="TekstSylinder 87"/>
          <p:cNvSpPr txBox="1"/>
          <p:nvPr/>
        </p:nvSpPr>
        <p:spPr>
          <a:xfrm>
            <a:off x="5289790" y="1871237"/>
            <a:ext cx="6604020" cy="7438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Status: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Kun vurdert.</a:t>
            </a:r>
          </a:p>
        </p:txBody>
      </p:sp>
      <p:sp>
        <p:nvSpPr>
          <p:cNvPr id="40" name="TekstSylinder 39"/>
          <p:cNvSpPr txBox="1"/>
          <p:nvPr/>
        </p:nvSpPr>
        <p:spPr>
          <a:xfrm>
            <a:off x="5292057" y="891610"/>
            <a:ext cx="6604020" cy="909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Oppgave: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Bygge en liten terskel/renne som gjør at smolten går på vestsiden av elven når fellen virker ( liten/middels vannstanden) </a:t>
            </a:r>
            <a:endParaRPr lang="nb-NO" sz="1600" dirty="0"/>
          </a:p>
        </p:txBody>
      </p:sp>
      <p:sp>
        <p:nvSpPr>
          <p:cNvPr id="41" name="TekstSylinder 40"/>
          <p:cNvSpPr txBox="1"/>
          <p:nvPr/>
        </p:nvSpPr>
        <p:spPr>
          <a:xfrm>
            <a:off x="5289790" y="4679116"/>
            <a:ext cx="6604020" cy="983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Kommentarer/spørsmål?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Dette tar vi når det passer med vann.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5289790" y="2931156"/>
            <a:ext cx="6480698" cy="158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b="1" dirty="0" smtClean="0"/>
              <a:t>Innspill: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 smtClean="0"/>
              <a:t>Antar at dette kan gjøres for hånd når vannstanden er lav.</a:t>
            </a:r>
            <a:endParaRPr lang="nb-NO" sz="1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57" y="1597291"/>
            <a:ext cx="4550725" cy="3413044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1716833" y="1926984"/>
            <a:ext cx="2210871" cy="2207682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65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1210</Words>
  <Application>Microsoft Office PowerPoint</Application>
  <PresentationFormat>Widescreen</PresentationFormat>
  <Paragraphs>216</Paragraphs>
  <Slides>17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Inter var</vt:lpstr>
      <vt:lpstr>Times New Roman</vt:lpstr>
      <vt:lpstr>Office-tema</vt:lpstr>
      <vt:lpstr>Worksheet</vt:lpstr>
      <vt:lpstr>Oppsummering fra  Informasjon og planleggingsmøte i Arna Sportsfiskarlag – 25.3.25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Microsoft-konto</dc:creator>
  <cp:lastModifiedBy>Microsoft-konto</cp:lastModifiedBy>
  <cp:revision>134</cp:revision>
  <cp:lastPrinted>2025-03-26T13:08:13Z</cp:lastPrinted>
  <dcterms:created xsi:type="dcterms:W3CDTF">2025-02-11T10:53:12Z</dcterms:created>
  <dcterms:modified xsi:type="dcterms:W3CDTF">2025-03-26T13:08:18Z</dcterms:modified>
</cp:coreProperties>
</file>