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4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BB51ED-70FC-4B0D-C69D-6B01F86B5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91C3DA4-40A4-7822-24DF-E7D8369CE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6D7D1D-B52B-B70D-2DCF-3E6151D34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100F7C2-64BE-F458-AAFB-BB61B7535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59978C-783E-B4C5-D3C0-500DEAE0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493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D6E02F-95E3-C2C6-8BFD-18205A2B0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A8377B8-A070-C136-00E5-83DF10EF8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AD76F7D-D33F-A10B-A481-24E482C60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16151D-39E5-B516-4B80-987A4B2AA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C4B570D-522F-AD2C-65FE-19E20B4F6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395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89BFB48-32C9-A996-8FE4-6CBF76704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7BA51EB-EA99-2C6C-4CFD-E4A5ACDDB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20C8EA7-B601-64E7-6B32-39F46FD2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1D2090-C1C3-49B3-E82A-C7284F368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CF90F92-0E87-AF20-9BBB-265485649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518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C72DB1-EE0F-F45E-87C0-327B538FA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E56B262-8016-3762-D6C6-64A0FFB53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BBD9A39-2A53-4BB0-3148-BA5C0D400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6BE2B25-7036-D781-1937-D24773B4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8A7BBC0-768E-A1E3-5DCB-705621412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305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41519C-83C0-8A7E-5D37-0A2EA6371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F341CB5-1FB6-E285-6480-8E2158033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A9C3B60-E303-0CD7-231D-11B35646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EB0E70A-1731-547A-F0EE-FE0893C9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C06BD39-FE73-B874-42B2-810E43EA7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957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6C2FDA-7D1C-0C7E-D7E7-3F76516E7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00D2CB6-03AD-277D-8FEB-ACA79509B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1F27F0B-4970-0CFC-6F03-8D4B95434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CC3932A-CBD5-DA0A-9C58-44E20896E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3C2ACC0-9139-99DF-2AF4-A75C501CB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1A5F176-E755-9775-5CBA-B3690413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173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9AE45B-D9FC-D002-1401-427CB6DA3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02FCA21-B6D6-CC14-D344-35058EBED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1558B04-6688-03FE-DF13-094F6731B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F8EB5B7-0F1E-D6F8-9DD9-3CD203B0F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CC9765D-CE92-152C-C4BC-8F31BED3CD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461E707-D4F7-C72B-4227-F2A6388E0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AC183F3-CD45-49CE-DF57-D88B67495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A4BB39C-A579-196E-4A02-5E5EA8865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518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E800F1-C86E-9CD5-9E8A-1D80A312D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92426D1-517A-9AA4-670E-97BF9E98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50ADBFC-BC91-05D9-E7C5-405F12388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EE5E211-3842-EFE5-7EBE-7B9A9525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87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F7FB3ED-B0CD-5A0A-C5A3-9F6B2B17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0204C3C-178A-6B6F-6A16-8ED431766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45DB0CD-3F32-DEFC-06DB-F164315A2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919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B3A400-2D79-64FF-1E7F-D11A13DA4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255209-3342-B3A8-E4C5-8C352D594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85E33AE-EAA4-DACA-0001-A44877F13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F691832-776E-82A9-8C40-45CBCEF6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24D1D0-163C-B88B-CF77-E4BFC77C0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E20144F-A434-8431-14F3-4C632CD5F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696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614808-FE71-FE22-2CD8-15C421EC2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6D94F6B-D895-BFFF-02D2-82F55DECF1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FD13D78-8774-462C-B0CF-8347A402F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FA62647-94B3-BCE1-AB01-14DD0F4FE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BABB4A9-5556-9D42-2F54-4EA30A4E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0CBD61A-D955-996B-D24A-076BDDA10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26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1E44361-14EE-3498-45E3-42F96DF33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003E31-34EF-69A6-524C-99F689A66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DC166F9-E5B2-11D3-0030-3C094174D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0F917-9904-4FC5-BEB3-8FADC0095D6B}" type="datetimeFigureOut">
              <a:rPr lang="nb-NO" smtClean="0"/>
              <a:t>07.03.2025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3C6283C-4E34-9CDE-4758-60441E5F08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FD2CCDB-33EE-E812-2E0D-C8AF2D138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E959-09A8-4794-9FA3-B2D6DA924B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268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1FF251-2DAF-6DE4-DC08-FFE369409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09666"/>
            <a:ext cx="9144000" cy="3267420"/>
          </a:xfrm>
        </p:spPr>
        <p:txBody>
          <a:bodyPr>
            <a:normAutofit/>
          </a:bodyPr>
          <a:lstStyle/>
          <a:p>
            <a:r>
              <a:rPr lang="nb-NO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Årsmøte 20. mars 2025 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F22370-E344-B40C-61E1-A2C7AFEF4A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4101" y="3491029"/>
            <a:ext cx="9144000" cy="1655762"/>
          </a:xfrm>
        </p:spPr>
        <p:txBody>
          <a:bodyPr/>
          <a:lstStyle/>
          <a:p>
            <a:r>
              <a:rPr lang="nb-NO" sz="3600" b="1" dirty="0"/>
              <a:t>Sak 5. Kontingent 2026</a:t>
            </a:r>
            <a:br>
              <a:rPr lang="nb-NO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2463651F-A572-92C9-F69F-E5C05D2FB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373" y="594766"/>
            <a:ext cx="6679120" cy="16157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123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382C79-0735-77E2-4FBD-60DBAF3F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1" dirty="0"/>
              <a:t>	Årsmøte i </a:t>
            </a:r>
            <a:r>
              <a:rPr lang="nb-NO" sz="3200" dirty="0">
                <a:latin typeface="+mn-lt"/>
              </a:rPr>
              <a:t>Nannestad</a:t>
            </a:r>
            <a:r>
              <a:rPr lang="nb-NO" sz="3200" dirty="0"/>
              <a:t> H</a:t>
            </a:r>
            <a:r>
              <a:rPr lang="nb-NO" sz="3200" b="1" dirty="0"/>
              <a:t>istorielag 20.03.2023</a:t>
            </a:r>
            <a:br>
              <a:rPr lang="nb-NO" sz="3200" b="1" dirty="0"/>
            </a:br>
            <a:r>
              <a:rPr lang="nb-NO" sz="3200" b="1" dirty="0"/>
              <a:t>	Sak 5. Kontingent 2026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F2C4F1-000B-DF61-92AD-F3BEDC5F1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584" y="180723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nb-NO" sz="3000" dirty="0"/>
              <a:t> Vedtektene § 6: Kontingent </a:t>
            </a:r>
          </a:p>
          <a:p>
            <a:r>
              <a:rPr lang="nb-NO" sz="3000" dirty="0"/>
              <a:t>Kontingenten fastsettes av årsmøtet. Av denne går den til enhver tid fastsatte del av kontingenten til Romerike Historielag. </a:t>
            </a:r>
          </a:p>
          <a:p>
            <a:endParaRPr lang="nb-NO" sz="3000" dirty="0"/>
          </a:p>
          <a:p>
            <a:r>
              <a:rPr lang="nb-NO" sz="3000" dirty="0"/>
              <a:t>Kontingenten for 2025 ble på forrige årsmøte fastsatt til kr. 400 for medlem og kr. 200 for familiemedlem.</a:t>
            </a:r>
          </a:p>
          <a:p>
            <a:endParaRPr lang="nb-NO" sz="3000" dirty="0"/>
          </a:p>
          <a:p>
            <a:r>
              <a:rPr lang="nb-NO" sz="3000" dirty="0"/>
              <a:t>Styret i Nannestad Historielag foreslår at kontingenten holdes uendret for 2026.</a:t>
            </a:r>
          </a:p>
          <a:p>
            <a:pPr lvl="1"/>
            <a:endParaRPr lang="nb-NO" sz="3000" dirty="0"/>
          </a:p>
          <a:p>
            <a:r>
              <a:rPr lang="nb-NO" sz="3000" dirty="0"/>
              <a:t>På årsmøtet i 2026 fastsettes kontingent for 2027.</a:t>
            </a:r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B0964853-9B2A-BAFF-737F-FCE292110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54" y="248575"/>
            <a:ext cx="1032029" cy="119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496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95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Årsmøte 20. mars 2025   </vt:lpstr>
      <vt:lpstr> Årsmøte i Nannestad Historielag 20.03.2023  Sak 5. Kontingent 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Berit Schei Hagen</dc:creator>
  <cp:lastModifiedBy>Berit Schei Hagen</cp:lastModifiedBy>
  <cp:revision>4</cp:revision>
  <dcterms:created xsi:type="dcterms:W3CDTF">2023-03-09T10:27:56Z</dcterms:created>
  <dcterms:modified xsi:type="dcterms:W3CDTF">2025-03-07T16:41:57Z</dcterms:modified>
</cp:coreProperties>
</file>